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6" r:id="rId8"/>
    <p:sldId id="267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E8745-1AE4-48FE-A3E2-F2EF5FE53398}" v="28" dt="2021-09-04T19:24:3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i Fugard" userId="082e0584b87bc5c4" providerId="LiveId" clId="{EF1E8745-1AE4-48FE-A3E2-F2EF5FE53398}"/>
    <pc:docChg chg="undo custSel addSld delSld modSld">
      <pc:chgData name="Andi Fugard" userId="082e0584b87bc5c4" providerId="LiveId" clId="{EF1E8745-1AE4-48FE-A3E2-F2EF5FE53398}" dt="2021-09-04T19:24:50.450" v="141" actId="47"/>
      <pc:docMkLst>
        <pc:docMk/>
      </pc:docMkLst>
      <pc:sldChg chg="modSp mod">
        <pc:chgData name="Andi Fugard" userId="082e0584b87bc5c4" providerId="LiveId" clId="{EF1E8745-1AE4-48FE-A3E2-F2EF5FE53398}" dt="2021-09-04T18:36:15.259" v="20" actId="207"/>
        <pc:sldMkLst>
          <pc:docMk/>
          <pc:sldMk cId="326366787" sldId="261"/>
        </pc:sldMkLst>
        <pc:spChg chg="mod">
          <ac:chgData name="Andi Fugard" userId="082e0584b87bc5c4" providerId="LiveId" clId="{EF1E8745-1AE4-48FE-A3E2-F2EF5FE53398}" dt="2021-09-04T18:36:15.259" v="20" actId="207"/>
          <ac:spMkLst>
            <pc:docMk/>
            <pc:sldMk cId="326366787" sldId="261"/>
            <ac:spMk id="4" creationId="{95D74F27-A318-4952-8449-0DA447974A90}"/>
          </ac:spMkLst>
        </pc:spChg>
      </pc:sldChg>
      <pc:sldChg chg="addSp delSp modSp del mod">
        <pc:chgData name="Andi Fugard" userId="082e0584b87bc5c4" providerId="LiveId" clId="{EF1E8745-1AE4-48FE-A3E2-F2EF5FE53398}" dt="2021-09-04T18:52:01.775" v="107" actId="47"/>
        <pc:sldMkLst>
          <pc:docMk/>
          <pc:sldMk cId="3155313731" sldId="262"/>
        </pc:sldMkLst>
        <pc:graphicFrameChg chg="add del mod">
          <ac:chgData name="Andi Fugard" userId="082e0584b87bc5c4" providerId="LiveId" clId="{EF1E8745-1AE4-48FE-A3E2-F2EF5FE53398}" dt="2021-09-04T18:36:03.599" v="16"/>
          <ac:graphicFrameMkLst>
            <pc:docMk/>
            <pc:sldMk cId="3155313731" sldId="262"/>
            <ac:graphicFrameMk id="4" creationId="{B5770B46-709F-4339-A2CB-9123C6FB294F}"/>
          </ac:graphicFrameMkLst>
        </pc:graphicFrameChg>
        <pc:picChg chg="add del">
          <ac:chgData name="Andi Fugard" userId="082e0584b87bc5c4" providerId="LiveId" clId="{EF1E8745-1AE4-48FE-A3E2-F2EF5FE53398}" dt="2021-09-04T18:35:51.381" v="14" actId="478"/>
          <ac:picMkLst>
            <pc:docMk/>
            <pc:sldMk cId="3155313731" sldId="262"/>
            <ac:picMk id="3" creationId="{7E8F5A5B-1AB4-4143-B3D7-6B4623CE0A3B}"/>
          </ac:picMkLst>
        </pc:picChg>
        <pc:picChg chg="add mod">
          <ac:chgData name="Andi Fugard" userId="082e0584b87bc5c4" providerId="LiveId" clId="{EF1E8745-1AE4-48FE-A3E2-F2EF5FE53398}" dt="2021-09-04T18:36:05.228" v="19" actId="14100"/>
          <ac:picMkLst>
            <pc:docMk/>
            <pc:sldMk cId="3155313731" sldId="262"/>
            <ac:picMk id="5" creationId="{AC7498B3-679E-43E4-A365-F1C90A5C9DBD}"/>
          </ac:picMkLst>
        </pc:picChg>
      </pc:sldChg>
      <pc:sldChg chg="addSp delSp modSp new del mod">
        <pc:chgData name="Andi Fugard" userId="082e0584b87bc5c4" providerId="LiveId" clId="{EF1E8745-1AE4-48FE-A3E2-F2EF5FE53398}" dt="2021-09-04T18:52:01.775" v="107" actId="47"/>
        <pc:sldMkLst>
          <pc:docMk/>
          <pc:sldMk cId="3918969922" sldId="263"/>
        </pc:sldMkLst>
        <pc:graphicFrameChg chg="add del mod">
          <ac:chgData name="Andi Fugard" userId="082e0584b87bc5c4" providerId="LiveId" clId="{EF1E8745-1AE4-48FE-A3E2-F2EF5FE53398}" dt="2021-09-04T18:35:37.211" v="8"/>
          <ac:graphicFrameMkLst>
            <pc:docMk/>
            <pc:sldMk cId="3918969922" sldId="263"/>
            <ac:graphicFrameMk id="4" creationId="{DFC96DB6-2344-45FB-B133-D212BA2B394F}"/>
          </ac:graphicFrameMkLst>
        </pc:graphicFrameChg>
        <pc:picChg chg="add del">
          <ac:chgData name="Andi Fugard" userId="082e0584b87bc5c4" providerId="LiveId" clId="{EF1E8745-1AE4-48FE-A3E2-F2EF5FE53398}" dt="2021-09-04T18:35:24.801" v="4" actId="478"/>
          <ac:picMkLst>
            <pc:docMk/>
            <pc:sldMk cId="3918969922" sldId="263"/>
            <ac:picMk id="3" creationId="{D2BB8B59-4386-4887-A441-54B98ABC30A4}"/>
          </ac:picMkLst>
        </pc:picChg>
        <pc:picChg chg="add mod">
          <ac:chgData name="Andi Fugard" userId="082e0584b87bc5c4" providerId="LiveId" clId="{EF1E8745-1AE4-48FE-A3E2-F2EF5FE53398}" dt="2021-09-04T18:35:39.130" v="13" actId="14100"/>
          <ac:picMkLst>
            <pc:docMk/>
            <pc:sldMk cId="3918969922" sldId="263"/>
            <ac:picMk id="5" creationId="{123CD573-6157-47D4-AF16-2C99EC6DD186}"/>
          </ac:picMkLst>
        </pc:picChg>
      </pc:sldChg>
      <pc:sldChg chg="addSp delSp modSp new del mod">
        <pc:chgData name="Andi Fugard" userId="082e0584b87bc5c4" providerId="LiveId" clId="{EF1E8745-1AE4-48FE-A3E2-F2EF5FE53398}" dt="2021-09-04T18:52:01.775" v="107" actId="47"/>
        <pc:sldMkLst>
          <pc:docMk/>
          <pc:sldMk cId="1532162137" sldId="264"/>
        </pc:sldMkLst>
        <pc:graphicFrameChg chg="add del mod">
          <ac:chgData name="Andi Fugard" userId="082e0584b87bc5c4" providerId="LiveId" clId="{EF1E8745-1AE4-48FE-A3E2-F2EF5FE53398}" dt="2021-09-04T18:39:16.256" v="60"/>
          <ac:graphicFrameMkLst>
            <pc:docMk/>
            <pc:sldMk cId="1532162137" sldId="264"/>
            <ac:graphicFrameMk id="2" creationId="{E9BF54BE-36C3-40D9-8803-B918F08F0F11}"/>
          </ac:graphicFrameMkLst>
        </pc:graphicFrameChg>
        <pc:graphicFrameChg chg="add del mod">
          <ac:chgData name="Andi Fugard" userId="082e0584b87bc5c4" providerId="LiveId" clId="{EF1E8745-1AE4-48FE-A3E2-F2EF5FE53398}" dt="2021-09-04T18:39:29.723" v="62"/>
          <ac:graphicFrameMkLst>
            <pc:docMk/>
            <pc:sldMk cId="1532162137" sldId="264"/>
            <ac:graphicFrameMk id="3" creationId="{261A68A3-70FA-45A3-B04A-DAF98BAD4ED2}"/>
          </ac:graphicFrameMkLst>
        </pc:graphicFrameChg>
        <pc:graphicFrameChg chg="add mod modGraphic">
          <ac:chgData name="Andi Fugard" userId="082e0584b87bc5c4" providerId="LiveId" clId="{EF1E8745-1AE4-48FE-A3E2-F2EF5FE53398}" dt="2021-09-04T18:40:12.118" v="76" actId="404"/>
          <ac:graphicFrameMkLst>
            <pc:docMk/>
            <pc:sldMk cId="1532162137" sldId="264"/>
            <ac:graphicFrameMk id="4" creationId="{6F371047-3696-4F28-92A2-3F8E665AB92B}"/>
          </ac:graphicFrameMkLst>
        </pc:graphicFrameChg>
      </pc:sldChg>
      <pc:sldChg chg="addSp delSp modSp new del mod modClrScheme chgLayout">
        <pc:chgData name="Andi Fugard" userId="082e0584b87bc5c4" providerId="LiveId" clId="{EF1E8745-1AE4-48FE-A3E2-F2EF5FE53398}" dt="2021-09-04T18:42:17.804" v="98" actId="2696"/>
        <pc:sldMkLst>
          <pc:docMk/>
          <pc:sldMk cId="4046751413" sldId="265"/>
        </pc:sldMkLst>
        <pc:spChg chg="add mod ord">
          <ac:chgData name="Andi Fugard" userId="082e0584b87bc5c4" providerId="LiveId" clId="{EF1E8745-1AE4-48FE-A3E2-F2EF5FE53398}" dt="2021-09-04T18:37:11.238" v="48" actId="700"/>
          <ac:spMkLst>
            <pc:docMk/>
            <pc:sldMk cId="4046751413" sldId="265"/>
            <ac:spMk id="2" creationId="{A3C59C71-15DD-4DA2-BA6E-AC9986DE1F66}"/>
          </ac:spMkLst>
        </pc:spChg>
        <pc:spChg chg="add del mod ord">
          <ac:chgData name="Andi Fugard" userId="082e0584b87bc5c4" providerId="LiveId" clId="{EF1E8745-1AE4-48FE-A3E2-F2EF5FE53398}" dt="2021-09-04T18:37:11.238" v="48" actId="700"/>
          <ac:spMkLst>
            <pc:docMk/>
            <pc:sldMk cId="4046751413" sldId="265"/>
            <ac:spMk id="3" creationId="{5514B14D-1C94-44DF-886C-9A6DEFB85BF8}"/>
          </ac:spMkLst>
        </pc:spChg>
        <pc:spChg chg="add del mod ord">
          <ac:chgData name="Andi Fugard" userId="082e0584b87bc5c4" providerId="LiveId" clId="{EF1E8745-1AE4-48FE-A3E2-F2EF5FE53398}" dt="2021-09-04T18:37:02.852" v="47" actId="700"/>
          <ac:spMkLst>
            <pc:docMk/>
            <pc:sldMk cId="4046751413" sldId="265"/>
            <ac:spMk id="4" creationId="{2B01FB08-7B28-4397-A7C8-0CC93A52CF67}"/>
          </ac:spMkLst>
        </pc:spChg>
        <pc:graphicFrameChg chg="add del mod">
          <ac:chgData name="Andi Fugard" userId="082e0584b87bc5c4" providerId="LiveId" clId="{EF1E8745-1AE4-48FE-A3E2-F2EF5FE53398}" dt="2021-09-04T18:37:18.797" v="52"/>
          <ac:graphicFrameMkLst>
            <pc:docMk/>
            <pc:sldMk cId="4046751413" sldId="265"/>
            <ac:graphicFrameMk id="5" creationId="{4BCCBA91-B85E-4725-954E-FF5881D510DD}"/>
          </ac:graphicFrameMkLst>
        </pc:graphicFrameChg>
        <pc:graphicFrameChg chg="add mod modGraphic">
          <ac:chgData name="Andi Fugard" userId="082e0584b87bc5c4" providerId="LiveId" clId="{EF1E8745-1AE4-48FE-A3E2-F2EF5FE53398}" dt="2021-09-04T18:37:42.764" v="58" actId="255"/>
          <ac:graphicFrameMkLst>
            <pc:docMk/>
            <pc:sldMk cId="4046751413" sldId="265"/>
            <ac:graphicFrameMk id="6" creationId="{5A310098-ACB5-4F6E-ACA1-195C28480229}"/>
          </ac:graphicFrameMkLst>
        </pc:graphicFrameChg>
      </pc:sldChg>
      <pc:sldChg chg="addSp modSp new mod">
        <pc:chgData name="Andi Fugard" userId="082e0584b87bc5c4" providerId="LiveId" clId="{EF1E8745-1AE4-48FE-A3E2-F2EF5FE53398}" dt="2021-09-04T18:52:26.837" v="112" actId="1076"/>
        <pc:sldMkLst>
          <pc:docMk/>
          <pc:sldMk cId="1550904669" sldId="266"/>
        </pc:sldMkLst>
        <pc:graphicFrameChg chg="add mod modGraphic">
          <ac:chgData name="Andi Fugard" userId="082e0584b87bc5c4" providerId="LiveId" clId="{EF1E8745-1AE4-48FE-A3E2-F2EF5FE53398}" dt="2021-09-04T18:52:26.837" v="112" actId="1076"/>
          <ac:graphicFrameMkLst>
            <pc:docMk/>
            <pc:sldMk cId="1550904669" sldId="266"/>
            <ac:graphicFrameMk id="2" creationId="{FFA97278-F06D-40A8-B8AE-DA4B000B05CB}"/>
          </ac:graphicFrameMkLst>
        </pc:graphicFrameChg>
      </pc:sldChg>
      <pc:sldChg chg="modSp add mod">
        <pc:chgData name="Andi Fugard" userId="082e0584b87bc5c4" providerId="LiveId" clId="{EF1E8745-1AE4-48FE-A3E2-F2EF5FE53398}" dt="2021-09-04T18:54:02.874" v="118" actId="113"/>
        <pc:sldMkLst>
          <pc:docMk/>
          <pc:sldMk cId="218650758" sldId="267"/>
        </pc:sldMkLst>
        <pc:graphicFrameChg chg="mod modGraphic">
          <ac:chgData name="Andi Fugard" userId="082e0584b87bc5c4" providerId="LiveId" clId="{EF1E8745-1AE4-48FE-A3E2-F2EF5FE53398}" dt="2021-09-04T18:54:02.874" v="118" actId="113"/>
          <ac:graphicFrameMkLst>
            <pc:docMk/>
            <pc:sldMk cId="218650758" sldId="267"/>
            <ac:graphicFrameMk id="2" creationId="{FFA97278-F06D-40A8-B8AE-DA4B000B05CB}"/>
          </ac:graphicFrameMkLst>
        </pc:graphicFrameChg>
      </pc:sldChg>
      <pc:sldChg chg="add del">
        <pc:chgData name="Andi Fugard" userId="082e0584b87bc5c4" providerId="LiveId" clId="{EF1E8745-1AE4-48FE-A3E2-F2EF5FE53398}" dt="2021-09-04T18:52:17.361" v="109"/>
        <pc:sldMkLst>
          <pc:docMk/>
          <pc:sldMk cId="2476516479" sldId="267"/>
        </pc:sldMkLst>
      </pc:sldChg>
      <pc:sldChg chg="addSp modSp new mod">
        <pc:chgData name="Andi Fugard" userId="082e0584b87bc5c4" providerId="LiveId" clId="{EF1E8745-1AE4-48FE-A3E2-F2EF5FE53398}" dt="2021-09-04T19:24:08.364" v="137" actId="14100"/>
        <pc:sldMkLst>
          <pc:docMk/>
          <pc:sldMk cId="824178337" sldId="268"/>
        </pc:sldMkLst>
        <pc:graphicFrameChg chg="add mod modGraphic">
          <ac:chgData name="Andi Fugard" userId="082e0584b87bc5c4" providerId="LiveId" clId="{EF1E8745-1AE4-48FE-A3E2-F2EF5FE53398}" dt="2021-09-04T19:24:08.364" v="137" actId="14100"/>
          <ac:graphicFrameMkLst>
            <pc:docMk/>
            <pc:sldMk cId="824178337" sldId="268"/>
            <ac:graphicFrameMk id="2" creationId="{720B7936-9DE7-4D75-8CF6-7736336EB42A}"/>
          </ac:graphicFrameMkLst>
        </pc:graphicFrameChg>
      </pc:sldChg>
      <pc:sldChg chg="add del">
        <pc:chgData name="Andi Fugard" userId="082e0584b87bc5c4" providerId="LiveId" clId="{EF1E8745-1AE4-48FE-A3E2-F2EF5FE53398}" dt="2021-09-04T19:24:50.450" v="141" actId="47"/>
        <pc:sldMkLst>
          <pc:docMk/>
          <pc:sldMk cId="1778031776" sldId="269"/>
        </pc:sldMkLst>
      </pc:sldChg>
      <pc:sldChg chg="modSp add mod">
        <pc:chgData name="Andi Fugard" userId="082e0584b87bc5c4" providerId="LiveId" clId="{EF1E8745-1AE4-48FE-A3E2-F2EF5FE53398}" dt="2021-09-04T19:24:40.969" v="140" actId="2711"/>
        <pc:sldMkLst>
          <pc:docMk/>
          <pc:sldMk cId="577786529" sldId="270"/>
        </pc:sldMkLst>
        <pc:graphicFrameChg chg="mod modGraphic">
          <ac:chgData name="Andi Fugard" userId="082e0584b87bc5c4" providerId="LiveId" clId="{EF1E8745-1AE4-48FE-A3E2-F2EF5FE53398}" dt="2021-09-04T19:24:40.969" v="140" actId="2711"/>
          <ac:graphicFrameMkLst>
            <pc:docMk/>
            <pc:sldMk cId="577786529" sldId="270"/>
            <ac:graphicFrameMk id="2" creationId="{720B7936-9DE7-4D75-8CF6-7736336EB42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0EBE-2B48-4779-B3E6-0A6096411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C6676-6619-4AB6-A7F6-59ED02992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074BF-7DF3-48B9-9E28-C50DC31A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CC7C1-6C15-4CDD-8A18-6977155A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9ED9-6B82-45E9-8385-7121BADF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5289-AD08-44E9-BFA4-49949F8B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A7594-DBB5-4EB8-9C4C-A1258D8C5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45A5-D02A-4958-AAA0-061B787E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27CD5-3CD3-498B-A08E-23B3624C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61170-D72E-4F79-96E5-FA06FF91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5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FAA09-F0F0-4570-9C6A-8327E018C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AF6F2-C051-464A-9950-A5D0CE733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DFE6-CBC2-4193-83AF-A214B7B0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C94D-71B5-4A28-A6AB-954CC055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CA1B-76E8-4EF3-B7DE-E5422795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68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D9BF-527D-4B5B-A092-D289CABE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D95D8-2ADF-4BF3-A7F2-A0C4C8D8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4ECD2-F80C-4615-B188-C2DE535E7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788D6-62AD-47BD-85AD-E9B965EC0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5084-6C43-48B2-BF17-6AEF41CE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9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97C6-EA38-41FC-B6F7-77AC6C8A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5342-4F22-492E-9172-3BEE6A3CF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E12F7-34CC-4F9E-A039-75A25199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E32B-5A3A-4AB5-9FE4-5B522F42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F0D2B-9866-4AFA-B697-45003C1C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19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882B-381A-421B-8036-4FB23EA3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AAD1-318F-4868-952B-DA38693C2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D7FB-1F25-401C-96B4-7A8A32DA2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AD193-8FF1-41E8-8CCD-C5EE6D81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1E4F2-1D1E-45F3-8D4D-529550D1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B49E0-EADD-4E6D-97CB-58474304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7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5A4D-C9D7-4EC5-8A16-79D5EA80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6280E-85A3-4DBF-BAD9-32B30BFC2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79F28-DC8D-4C87-A9CC-7413EA137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B5027-2EBA-4BA8-BD13-6829470C3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F69D3-F16C-4011-B9ED-109B4D56C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4B4C6-7C5D-4C10-81FA-65F45CED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45625-BE51-4646-9959-DBB1E5D0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12D85-AF7E-4A2C-9BED-CBEF3188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55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142C-F9EB-4F27-9133-C4A79BC3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6DDCE-177A-4056-B470-3987709B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63CAE-71A3-46F5-B5FC-34BE1C2B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36800-CBA4-4010-839F-DA705348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47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6EF63-64B7-4863-A754-5285F714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B4411-49A3-44F7-954B-2AF7CC6E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8D7A3-856F-4185-B3BA-E419A4C4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44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36D2-8A71-45D3-9D80-9C687CDA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43C7-4F9C-4050-B62E-B47A9902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4D14-7BEC-4214-B036-8075B81C7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D5DCB-44F7-492B-85BA-7AD31E4E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B8B44-8022-4E54-ADAA-A2CD623A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FA7B1-360A-48F6-A3C4-5E9DE3C0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17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63B6-4907-4B26-B66D-FC79DFE6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AA2F9-3EC7-41DB-A7EB-1DB3DFB10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2A5FD-EB96-47D8-A7BD-45E53D53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63DB2-4178-43BC-B285-52E15682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9F538-9BE5-4F6C-AB8C-E33D6817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CF216-1FD2-4851-BED9-5B54AF5B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DE37-7523-4A65-8F6E-32BB8EBA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860B1-59F6-4F62-B186-2D1242145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6184-282E-4B21-8519-2E52B7307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7995A-E91D-424F-BC63-0A92F6621CBC}" type="datetimeFigureOut">
              <a:rPr lang="en-GB" smtClean="0"/>
              <a:t>04/09/2021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A141-C542-48C6-A0BD-0A3D8A7AC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3638D-D25E-499A-9989-73E632756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A511D-FD02-4549-AF16-A87C704D5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2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EF1E-4BBF-4DB9-9ABF-558025D65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Plan: show how replicate Cohen’s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71CD9-94E6-4005-A043-E72C5831C6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88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0B7936-9DE7-4D75-8CF6-7736336EB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22348"/>
              </p:ext>
            </p:extLst>
          </p:nvPr>
        </p:nvGraphicFramePr>
        <p:xfrm>
          <a:off x="408373" y="522129"/>
          <a:ext cx="11102906" cy="5834280"/>
        </p:xfrm>
        <a:graphic>
          <a:graphicData uri="http://schemas.openxmlformats.org/drawingml/2006/table">
            <a:tbl>
              <a:tblPr/>
              <a:tblGrid>
                <a:gridCol w="3462648">
                  <a:extLst>
                    <a:ext uri="{9D8B030D-6E8A-4147-A177-3AD203B41FA5}">
                      <a16:colId xmlns:a16="http://schemas.microsoft.com/office/drawing/2014/main" val="1379418081"/>
                    </a:ext>
                  </a:extLst>
                </a:gridCol>
                <a:gridCol w="967299">
                  <a:extLst>
                    <a:ext uri="{9D8B030D-6E8A-4147-A177-3AD203B41FA5}">
                      <a16:colId xmlns:a16="http://schemas.microsoft.com/office/drawing/2014/main" val="4114681336"/>
                    </a:ext>
                  </a:extLst>
                </a:gridCol>
                <a:gridCol w="6672959">
                  <a:extLst>
                    <a:ext uri="{9D8B030D-6E8A-4147-A177-3AD203B41FA5}">
                      <a16:colId xmlns:a16="http://schemas.microsoft.com/office/drawing/2014/main" val="3748111552"/>
                    </a:ext>
                  </a:extLst>
                </a:gridCol>
              </a:tblGrid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i="0" u="none" strike="noStrike" dirty="0">
                          <a:effectLst/>
                          <a:latin typeface="+mn-lt"/>
                        </a:rPr>
                        <a:t>Assumptions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i="0" u="none" strike="noStrike">
                          <a:effectLst/>
                          <a:latin typeface="+mn-lt"/>
                        </a:rPr>
                        <a:t>Comments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905956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MRES = MDES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MRES = MDES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220749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Alpha Level (</a:t>
                      </a:r>
                      <a:r>
                        <a:rPr lang="el-GR" sz="1800" b="0" i="0" u="none" strike="noStrike">
                          <a:effectLst/>
                          <a:latin typeface="+mn-lt"/>
                        </a:rPr>
                        <a:t>α)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Probability of a Type I error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30774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Two-tailed or One-tailed Test?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37681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Power (1-</a:t>
                      </a:r>
                      <a:r>
                        <a:rPr lang="el-GR" sz="1800" b="0" i="0" u="none" strike="noStrike">
                          <a:effectLst/>
                          <a:latin typeface="+mn-lt"/>
                        </a:rPr>
                        <a:t>β)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Statistical power (1-probability of a Type II error)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6601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Rho (ICC)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variance in outcome that is between clusters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40523"/>
                  </a:ext>
                </a:extLst>
              </a:tr>
              <a:tr h="58342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n (Average Cluster Size)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Mean number of Level 1 units per Level 2 cluster (harmonic mean recommended)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330733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Sample Retention Rate:  Level 2 units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Level 2 units retained in analysis sample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43540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Sample Retention Rate:  Level 1 units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Level 1 units retained in analysis sample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64642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 sample  randomized to treatment: J</a:t>
                      </a:r>
                      <a:r>
                        <a:rPr lang="en-GB" sz="1800" b="0" i="0" u="none" strike="noStrike" baseline="-25000">
                          <a:effectLst/>
                          <a:latin typeface="+mn-lt"/>
                        </a:rPr>
                        <a:t>T</a:t>
                      </a:r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 / (J</a:t>
                      </a:r>
                      <a:r>
                        <a:rPr lang="en-GB" sz="1800" b="0" i="0" u="none" strike="noStrike" baseline="-25000">
                          <a:effectLst/>
                          <a:latin typeface="+mn-lt"/>
                        </a:rPr>
                        <a:t>T</a:t>
                      </a:r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 + J</a:t>
                      </a:r>
                      <a:r>
                        <a:rPr lang="en-GB" sz="1800" b="0" i="0" u="none" strike="noStrike" baseline="-25000">
                          <a:effectLst/>
                          <a:latin typeface="+mn-lt"/>
                        </a:rPr>
                        <a:t>C</a:t>
                      </a:r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519857"/>
                  </a:ext>
                </a:extLst>
              </a:tr>
              <a:tr h="583428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R</a:t>
                      </a:r>
                      <a:r>
                        <a:rPr lang="en-GB" sz="1800" b="0" i="0" u="none" strike="noStrike" baseline="-25000"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baseline="30000"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variance in Level 1 outcome explained by Level 1 covariates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238282"/>
                  </a:ext>
                </a:extLst>
              </a:tr>
              <a:tr h="583428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R</a:t>
                      </a:r>
                      <a:r>
                        <a:rPr lang="en-GB" sz="1800" b="0" i="0" u="none" strike="noStrike" baseline="-25000"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baseline="30000"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variance in Level 2 outcome explained by Level 2 covariates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663853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g*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Number of Level 2 covariates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25934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Priori-J (Sample Size  [Clusters #])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82758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Priori-M (Multiplier)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2.84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Computed from Priori-T1 and Priori-T2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063714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M (Multiplier)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2.84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Automatically computed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946181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J (Sample Size  [Clusters #])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F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Number of clusters needed for given MRES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2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7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753510-DC7C-4E8A-98BD-05CB4118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707"/>
            <a:ext cx="12192000" cy="551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7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569FC-370D-4686-8514-0289949A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062"/>
            <a:ext cx="12192000" cy="452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76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64147-2971-4341-8646-63F10871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5" y="437732"/>
            <a:ext cx="10250330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E47AE-C887-4234-802F-E8764760A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723522"/>
            <a:ext cx="12184175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7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214482-487F-40F2-A83B-D1636AE9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2" y="1531985"/>
            <a:ext cx="10678205" cy="4664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74F27-A318-4952-8449-0DA447974A90}"/>
              </a:ext>
            </a:extLst>
          </p:cNvPr>
          <p:cNvSpPr txBox="1"/>
          <p:nvPr/>
        </p:nvSpPr>
        <p:spPr>
          <a:xfrm>
            <a:off x="4057095" y="958788"/>
            <a:ext cx="188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 N per group</a:t>
            </a:r>
          </a:p>
        </p:txBody>
      </p:sp>
    </p:spTree>
    <p:extLst>
      <p:ext uri="{BB962C8B-B14F-4D97-AF65-F5344CB8AC3E}">
        <p14:creationId xmlns:p14="http://schemas.microsoft.com/office/powerpoint/2010/main" val="32636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A97278-F06D-40A8-B8AE-DA4B000B0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28086"/>
              </p:ext>
            </p:extLst>
          </p:nvPr>
        </p:nvGraphicFramePr>
        <p:xfrm>
          <a:off x="256564" y="572254"/>
          <a:ext cx="11490960" cy="5713491"/>
        </p:xfrm>
        <a:graphic>
          <a:graphicData uri="http://schemas.openxmlformats.org/drawingml/2006/table">
            <a:tbl>
              <a:tblPr/>
              <a:tblGrid>
                <a:gridCol w="3048622">
                  <a:extLst>
                    <a:ext uri="{9D8B030D-6E8A-4147-A177-3AD203B41FA5}">
                      <a16:colId xmlns:a16="http://schemas.microsoft.com/office/drawing/2014/main" val="2214598830"/>
                    </a:ext>
                  </a:extLst>
                </a:gridCol>
                <a:gridCol w="1568282">
                  <a:extLst>
                    <a:ext uri="{9D8B030D-6E8A-4147-A177-3AD203B41FA5}">
                      <a16:colId xmlns:a16="http://schemas.microsoft.com/office/drawing/2014/main" val="537549976"/>
                    </a:ext>
                  </a:extLst>
                </a:gridCol>
                <a:gridCol w="6874056">
                  <a:extLst>
                    <a:ext uri="{9D8B030D-6E8A-4147-A177-3AD203B41FA5}">
                      <a16:colId xmlns:a16="http://schemas.microsoft.com/office/drawing/2014/main" val="2902293916"/>
                    </a:ext>
                  </a:extLst>
                </a:gridCol>
              </a:tblGrid>
              <a:tr h="93190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>
                          <a:effectLst/>
                          <a:latin typeface="+mn-lt"/>
                        </a:rPr>
                        <a:t>Model 1.0:  Sample Size Calculator for Individual Random Assignment Designs (IRA)—Completely Randomized Controlled Trials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33698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>
                          <a:effectLst/>
                          <a:latin typeface="+mn-lt"/>
                        </a:rPr>
                        <a:t>Assumptions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>
                          <a:effectLst/>
                          <a:latin typeface="+mn-lt"/>
                        </a:rPr>
                        <a:t>Comments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562250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MRES = MDES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0.20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Minimum Relevant Effect Size = Minimum Detectable Effect Size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369795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Alpha Level (</a:t>
                      </a:r>
                      <a:r>
                        <a:rPr lang="el-GR" sz="2000" b="0" i="0" u="none" strike="noStrike">
                          <a:effectLst/>
                          <a:latin typeface="+mn-lt"/>
                        </a:rPr>
                        <a:t>α)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Probability of a Type I error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78051"/>
                  </a:ext>
                </a:extLst>
              </a:tr>
              <a:tr h="93190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Two-tailed or One-tailed Test?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723810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Power (1-</a:t>
                      </a:r>
                      <a:r>
                        <a:rPr lang="el-GR" sz="2000" b="0" i="0" u="none" strike="noStrike">
                          <a:effectLst/>
                          <a:latin typeface="+mn-lt"/>
                        </a:rPr>
                        <a:t>β)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0.80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Statistical power (1-probability of a Type II error)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60058"/>
                  </a:ext>
                </a:extLst>
              </a:tr>
              <a:tr h="5379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P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0.50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Proportion of the sample randomized to treatment:  n</a:t>
                      </a:r>
                      <a:r>
                        <a:rPr lang="en-GB" sz="2000" b="0" i="0" u="none" strike="noStrike" baseline="-25000">
                          <a:effectLst/>
                          <a:latin typeface="+mn-lt"/>
                        </a:rPr>
                        <a:t>T</a:t>
                      </a:r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 / (n</a:t>
                      </a:r>
                      <a:r>
                        <a:rPr lang="en-GB" sz="2000" b="0" i="0" u="none" strike="noStrike" baseline="-25000">
                          <a:effectLst/>
                          <a:latin typeface="+mn-lt"/>
                        </a:rPr>
                        <a:t>T</a:t>
                      </a:r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 + n</a:t>
                      </a:r>
                      <a:r>
                        <a:rPr lang="en-GB" sz="2000" b="0" i="0" u="none" strike="noStrike" baseline="-25000">
                          <a:effectLst/>
                          <a:latin typeface="+mn-lt"/>
                        </a:rPr>
                        <a:t>C</a:t>
                      </a:r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763281"/>
                  </a:ext>
                </a:extLst>
              </a:tr>
              <a:tr h="516013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R</a:t>
                      </a:r>
                      <a:r>
                        <a:rPr lang="en-GB" sz="2000" b="0" i="0" u="none" strike="noStrike" baseline="30000">
                          <a:effectLst/>
                          <a:latin typeface="+mn-lt"/>
                        </a:rPr>
                        <a:t>2</a:t>
                      </a:r>
                      <a:endParaRPr lang="en-GB" sz="20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Percent of variance in the outcome explained by covariates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42499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k*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The number of covariates used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214844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N (Sample Size)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>
                          <a:effectLst/>
                          <a:latin typeface="+mn-lt"/>
                        </a:rPr>
                        <a:t>787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F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The number of individuals needed for the given MDES.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63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90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A97278-F06D-40A8-B8AE-DA4B000B0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06168"/>
              </p:ext>
            </p:extLst>
          </p:nvPr>
        </p:nvGraphicFramePr>
        <p:xfrm>
          <a:off x="256564" y="572254"/>
          <a:ext cx="11490960" cy="5713491"/>
        </p:xfrm>
        <a:graphic>
          <a:graphicData uri="http://schemas.openxmlformats.org/drawingml/2006/table">
            <a:tbl>
              <a:tblPr/>
              <a:tblGrid>
                <a:gridCol w="3048622">
                  <a:extLst>
                    <a:ext uri="{9D8B030D-6E8A-4147-A177-3AD203B41FA5}">
                      <a16:colId xmlns:a16="http://schemas.microsoft.com/office/drawing/2014/main" val="2214598830"/>
                    </a:ext>
                  </a:extLst>
                </a:gridCol>
                <a:gridCol w="1568282">
                  <a:extLst>
                    <a:ext uri="{9D8B030D-6E8A-4147-A177-3AD203B41FA5}">
                      <a16:colId xmlns:a16="http://schemas.microsoft.com/office/drawing/2014/main" val="537549976"/>
                    </a:ext>
                  </a:extLst>
                </a:gridCol>
                <a:gridCol w="6874056">
                  <a:extLst>
                    <a:ext uri="{9D8B030D-6E8A-4147-A177-3AD203B41FA5}">
                      <a16:colId xmlns:a16="http://schemas.microsoft.com/office/drawing/2014/main" val="2902293916"/>
                    </a:ext>
                  </a:extLst>
                </a:gridCol>
              </a:tblGrid>
              <a:tr h="93190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>
                          <a:effectLst/>
                          <a:latin typeface="+mn-lt"/>
                        </a:rPr>
                        <a:t>Model 1.0:  Sample Size Calculator for Individual Random Assignment Designs (IRA)—Completely Randomized Controlled Trials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33698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>
                          <a:effectLst/>
                          <a:latin typeface="+mn-lt"/>
                        </a:rPr>
                        <a:t>Assumptions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1" i="0" u="none" strike="noStrike">
                          <a:effectLst/>
                          <a:latin typeface="+mn-lt"/>
                        </a:rPr>
                        <a:t>Comments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562250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MRES = MDES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0.50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Minimum Relevant Effect Size = Minimum Detectable Effect Size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369795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Alpha Level (</a:t>
                      </a:r>
                      <a:r>
                        <a:rPr lang="el-GR" sz="2000" b="0" i="0" u="none" strike="noStrike">
                          <a:effectLst/>
                          <a:latin typeface="+mn-lt"/>
                        </a:rPr>
                        <a:t>α)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Probability of a Type I error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278051"/>
                  </a:ext>
                </a:extLst>
              </a:tr>
              <a:tr h="93190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Two-tailed or One-tailed Test?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723810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Power (1-</a:t>
                      </a:r>
                      <a:r>
                        <a:rPr lang="el-GR" sz="2000" b="0" i="0" u="none" strike="noStrike">
                          <a:effectLst/>
                          <a:latin typeface="+mn-lt"/>
                        </a:rPr>
                        <a:t>β)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0.80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Statistical power (1-probability of a Type II error)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60058"/>
                  </a:ext>
                </a:extLst>
              </a:tr>
              <a:tr h="537970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P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0.50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Proportion of the sample randomized to treatment:  n</a:t>
                      </a:r>
                      <a:r>
                        <a:rPr lang="en-GB" sz="2000" b="0" i="0" u="none" strike="noStrike" baseline="-25000">
                          <a:effectLst/>
                          <a:latin typeface="+mn-lt"/>
                        </a:rPr>
                        <a:t>T</a:t>
                      </a:r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 / (n</a:t>
                      </a:r>
                      <a:r>
                        <a:rPr lang="en-GB" sz="2000" b="0" i="0" u="none" strike="noStrike" baseline="-25000">
                          <a:effectLst/>
                          <a:latin typeface="+mn-lt"/>
                        </a:rPr>
                        <a:t>T</a:t>
                      </a:r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 + n</a:t>
                      </a:r>
                      <a:r>
                        <a:rPr lang="en-GB" sz="2000" b="0" i="0" u="none" strike="noStrike" baseline="-25000">
                          <a:effectLst/>
                          <a:latin typeface="+mn-lt"/>
                        </a:rPr>
                        <a:t>C</a:t>
                      </a:r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763281"/>
                  </a:ext>
                </a:extLst>
              </a:tr>
              <a:tr h="516013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R</a:t>
                      </a:r>
                      <a:r>
                        <a:rPr lang="en-GB" sz="2000" b="0" i="0" u="none" strike="noStrike" baseline="30000">
                          <a:effectLst/>
                          <a:latin typeface="+mn-lt"/>
                        </a:rPr>
                        <a:t>2</a:t>
                      </a:r>
                      <a:endParaRPr lang="en-GB" sz="20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0.00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Percent of variance in the outcome explained by covariates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042499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k*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The number of covariates used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214844"/>
                  </a:ext>
                </a:extLst>
              </a:tr>
              <a:tr h="4659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>
                          <a:effectLst/>
                          <a:latin typeface="+mn-lt"/>
                        </a:rPr>
                        <a:t>N (Sample Size)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2000" b="1" i="0" u="none" strike="noStrike" dirty="0">
                          <a:effectLst/>
                          <a:latin typeface="+mn-lt"/>
                        </a:rPr>
                        <a:t>128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F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b="0" i="0" u="none" strike="noStrike" dirty="0">
                          <a:effectLst/>
                          <a:latin typeface="+mn-lt"/>
                        </a:rPr>
                        <a:t>The number of individuals needed for the given MDES.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639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50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0B7936-9DE7-4D75-8CF6-7736336EB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01744"/>
              </p:ext>
            </p:extLst>
          </p:nvPr>
        </p:nvGraphicFramePr>
        <p:xfrm>
          <a:off x="408373" y="522129"/>
          <a:ext cx="11102906" cy="5834280"/>
        </p:xfrm>
        <a:graphic>
          <a:graphicData uri="http://schemas.openxmlformats.org/drawingml/2006/table">
            <a:tbl>
              <a:tblPr/>
              <a:tblGrid>
                <a:gridCol w="3462648">
                  <a:extLst>
                    <a:ext uri="{9D8B030D-6E8A-4147-A177-3AD203B41FA5}">
                      <a16:colId xmlns:a16="http://schemas.microsoft.com/office/drawing/2014/main" val="1379418081"/>
                    </a:ext>
                  </a:extLst>
                </a:gridCol>
                <a:gridCol w="967299">
                  <a:extLst>
                    <a:ext uri="{9D8B030D-6E8A-4147-A177-3AD203B41FA5}">
                      <a16:colId xmlns:a16="http://schemas.microsoft.com/office/drawing/2014/main" val="4114681336"/>
                    </a:ext>
                  </a:extLst>
                </a:gridCol>
                <a:gridCol w="6672959">
                  <a:extLst>
                    <a:ext uri="{9D8B030D-6E8A-4147-A177-3AD203B41FA5}">
                      <a16:colId xmlns:a16="http://schemas.microsoft.com/office/drawing/2014/main" val="3748111552"/>
                    </a:ext>
                  </a:extLst>
                </a:gridCol>
              </a:tblGrid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i="0" u="none" strike="noStrike" dirty="0">
                          <a:effectLst/>
                          <a:latin typeface="+mn-lt"/>
                        </a:rPr>
                        <a:t>Assumptions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1" i="0" u="none" strike="noStrike">
                          <a:effectLst/>
                          <a:latin typeface="+mn-lt"/>
                        </a:rPr>
                        <a:t>Comments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905956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MRES = MDES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0.20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MRES = MDES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220749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Alpha Level (</a:t>
                      </a:r>
                      <a:r>
                        <a:rPr lang="el-GR" sz="1800" b="0" i="0" u="none" strike="noStrike" dirty="0">
                          <a:effectLst/>
                          <a:latin typeface="+mn-lt"/>
                        </a:rPr>
                        <a:t>α)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Probability of a Type I error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930774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Two-tailed or One-tailed Test?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37681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Power (1-</a:t>
                      </a:r>
                      <a:r>
                        <a:rPr lang="el-GR" sz="1800" b="0" i="0" u="none" strike="noStrike">
                          <a:effectLst/>
                          <a:latin typeface="+mn-lt"/>
                        </a:rPr>
                        <a:t>β)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Statistical power (1-probability of a Type II error)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16601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Rho (ICC)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variance in outcome that is between clusters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40523"/>
                  </a:ext>
                </a:extLst>
              </a:tr>
              <a:tr h="583428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n (Average Cluster Size)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Mean number of Level 1 units per Level 2 cluster (harmonic mean recommended)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330733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Sample Retention Rate:  Level 2 units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Level 2 units retained in analysis sample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43540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Sample Retention Rate:  Level 1 units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Level 1 units retained in analysis sample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064642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 sample  randomized to treatment: J</a:t>
                      </a:r>
                      <a:r>
                        <a:rPr lang="en-GB" sz="1800" b="0" i="0" u="none" strike="noStrike" baseline="-25000">
                          <a:effectLst/>
                          <a:latin typeface="+mn-lt"/>
                        </a:rPr>
                        <a:t>T</a:t>
                      </a:r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 / (J</a:t>
                      </a:r>
                      <a:r>
                        <a:rPr lang="en-GB" sz="1800" b="0" i="0" u="none" strike="noStrike" baseline="-25000">
                          <a:effectLst/>
                          <a:latin typeface="+mn-lt"/>
                        </a:rPr>
                        <a:t>T</a:t>
                      </a:r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 + J</a:t>
                      </a:r>
                      <a:r>
                        <a:rPr lang="en-GB" sz="1800" b="0" i="0" u="none" strike="noStrike" baseline="-25000">
                          <a:effectLst/>
                          <a:latin typeface="+mn-lt"/>
                        </a:rPr>
                        <a:t>C</a:t>
                      </a:r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519857"/>
                  </a:ext>
                </a:extLst>
              </a:tr>
              <a:tr h="583428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R</a:t>
                      </a:r>
                      <a:r>
                        <a:rPr lang="en-GB" sz="1800" b="0" i="0" u="none" strike="noStrike" baseline="-25000">
                          <a:effectLst/>
                          <a:latin typeface="+mn-lt"/>
                        </a:rPr>
                        <a:t>1</a:t>
                      </a:r>
                      <a:r>
                        <a:rPr lang="en-GB" sz="1800" b="0" i="0" u="none" strike="noStrike" baseline="30000"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0.500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variance in Level 1 outcome explained by Level 1 covariates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238282"/>
                  </a:ext>
                </a:extLst>
              </a:tr>
              <a:tr h="583428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R</a:t>
                      </a:r>
                      <a:r>
                        <a:rPr lang="en-GB" sz="1800" b="0" i="0" u="none" strike="noStrike" baseline="-25000">
                          <a:effectLst/>
                          <a:latin typeface="+mn-lt"/>
                        </a:rPr>
                        <a:t>2</a:t>
                      </a:r>
                      <a:r>
                        <a:rPr lang="en-GB" sz="1800" b="0" i="0" u="none" strike="noStrike" baseline="30000">
                          <a:effectLst/>
                          <a:latin typeface="+mn-lt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0.500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Proportion of variance in Level 2 outcome explained by Level 2 covariates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663853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g*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Number of Level 2 covariates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325934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Priori-J (Sample Size  [Clusters #])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2582758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Priori-M (Multiplier)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2.88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Computed from Priori-T1 and Priori-T2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063714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M (Multiplier)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2.88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Automatically computed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946181"/>
                  </a:ext>
                </a:extLst>
              </a:tr>
              <a:tr h="291714"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>
                          <a:effectLst/>
                          <a:latin typeface="+mn-lt"/>
                        </a:rPr>
                        <a:t>J (Sample Size  [Clusters #])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FF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800" b="0" i="0" u="none" strike="noStrike" dirty="0">
                          <a:effectLst/>
                          <a:latin typeface="+mn-lt"/>
                        </a:rPr>
                        <a:t>Number of clusters needed for given MRES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2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78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674</Words>
  <Application>Microsoft Office PowerPoint</Application>
  <PresentationFormat>Widescreen</PresentationFormat>
  <Paragraphs>160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Plan: show how replicate Cohen’s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Plan: show how replicate Cohen’s examples</dc:title>
  <dc:creator>Andi Fugard</dc:creator>
  <cp:lastModifiedBy>Andi Fugard</cp:lastModifiedBy>
  <cp:revision>1</cp:revision>
  <dcterms:created xsi:type="dcterms:W3CDTF">2021-09-04T14:18:18Z</dcterms:created>
  <dcterms:modified xsi:type="dcterms:W3CDTF">2021-09-04T19:24:51Z</dcterms:modified>
</cp:coreProperties>
</file>