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handoutMasterIdLst>
    <p:handoutMasterId r:id="rId21"/>
  </p:handoutMasterIdLst>
  <p:sldIdLst>
    <p:sldId id="256" r:id="rId2"/>
    <p:sldId id="268" r:id="rId3"/>
    <p:sldId id="273" r:id="rId4"/>
    <p:sldId id="267" r:id="rId5"/>
    <p:sldId id="281" r:id="rId6"/>
    <p:sldId id="278" r:id="rId7"/>
    <p:sldId id="279" r:id="rId8"/>
    <p:sldId id="257" r:id="rId9"/>
    <p:sldId id="258" r:id="rId10"/>
    <p:sldId id="261" r:id="rId11"/>
    <p:sldId id="275" r:id="rId12"/>
    <p:sldId id="274" r:id="rId13"/>
    <p:sldId id="272" r:id="rId14"/>
    <p:sldId id="276" r:id="rId15"/>
    <p:sldId id="280" r:id="rId16"/>
    <p:sldId id="269" r:id="rId17"/>
    <p:sldId id="266" r:id="rId18"/>
    <p:sldId id="277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0E405-1606-45F9-8550-19DA36F32D3B}" v="2609" dt="2021-05-09T22:31:09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17" autoAdjust="0"/>
  </p:normalViewPr>
  <p:slideViewPr>
    <p:cSldViewPr snapToGrid="0">
      <p:cViewPr>
        <p:scale>
          <a:sx n="66" d="100"/>
          <a:sy n="66" d="100"/>
        </p:scale>
        <p:origin x="32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i Fugard" userId="082e0584b87bc5c4" providerId="LiveId" clId="{82F0E405-1606-45F9-8550-19DA36F32D3B}"/>
    <pc:docChg chg="undo redo custSel addSld delSld modSld sldOrd modMainMaster">
      <pc:chgData name="Andi Fugard" userId="082e0584b87bc5c4" providerId="LiveId" clId="{82F0E405-1606-45F9-8550-19DA36F32D3B}" dt="2021-05-09T22:31:09.618" v="11193" actId="14826"/>
      <pc:docMkLst>
        <pc:docMk/>
      </pc:docMkLst>
      <pc:sldChg chg="addSp delSp modSp new mod setBg addAnim delAnim modAnim">
        <pc:chgData name="Andi Fugard" userId="082e0584b87bc5c4" providerId="LiveId" clId="{82F0E405-1606-45F9-8550-19DA36F32D3B}" dt="2021-05-09T22:31:09.618" v="11193" actId="14826"/>
        <pc:sldMkLst>
          <pc:docMk/>
          <pc:sldMk cId="651876177" sldId="256"/>
        </pc:sldMkLst>
        <pc:spChg chg="mod">
          <ac:chgData name="Andi Fugard" userId="082e0584b87bc5c4" providerId="LiveId" clId="{82F0E405-1606-45F9-8550-19DA36F32D3B}" dt="2021-05-09T13:28:02.568" v="7071" actId="403"/>
          <ac:spMkLst>
            <pc:docMk/>
            <pc:sldMk cId="651876177" sldId="256"/>
            <ac:spMk id="2" creationId="{F834E369-3030-4AE6-828B-AA270577A78F}"/>
          </ac:spMkLst>
        </pc:spChg>
        <pc:spChg chg="mod">
          <ac:chgData name="Andi Fugard" userId="082e0584b87bc5c4" providerId="LiveId" clId="{82F0E405-1606-45F9-8550-19DA36F32D3B}" dt="2021-05-09T13:28:09.893" v="7075" actId="403"/>
          <ac:spMkLst>
            <pc:docMk/>
            <pc:sldMk cId="651876177" sldId="256"/>
            <ac:spMk id="3" creationId="{3270F702-7EA4-4595-8D1F-60D76911D093}"/>
          </ac:spMkLst>
        </pc:spChg>
        <pc:spChg chg="add del">
          <ac:chgData name="Andi Fugard" userId="082e0584b87bc5c4" providerId="LiveId" clId="{82F0E405-1606-45F9-8550-19DA36F32D3B}" dt="2021-05-09T00:20:01.100" v="3509" actId="26606"/>
          <ac:spMkLst>
            <pc:docMk/>
            <pc:sldMk cId="651876177" sldId="256"/>
            <ac:spMk id="8" creationId="{1579DD07-B6CD-4C04-8A4A-3B92CE8C8A31}"/>
          </ac:spMkLst>
        </pc:spChg>
        <pc:spChg chg="add del">
          <ac:chgData name="Andi Fugard" userId="082e0584b87bc5c4" providerId="LiveId" clId="{82F0E405-1606-45F9-8550-19DA36F32D3B}" dt="2021-05-09T00:19:58.109" v="3507" actId="26606"/>
          <ac:spMkLst>
            <pc:docMk/>
            <pc:sldMk cId="651876177" sldId="256"/>
            <ac:spMk id="9" creationId="{88960733-AF98-4C06-BC4B-1F4B31C790DD}"/>
          </ac:spMkLst>
        </pc:spChg>
        <pc:spChg chg="add del">
          <ac:chgData name="Andi Fugard" userId="082e0584b87bc5c4" providerId="LiveId" clId="{82F0E405-1606-45F9-8550-19DA36F32D3B}" dt="2021-05-09T00:20:01.100" v="3509" actId="26606"/>
          <ac:spMkLst>
            <pc:docMk/>
            <pc:sldMk cId="651876177" sldId="256"/>
            <ac:spMk id="10" creationId="{D4A3DB12-3AD8-467C-910C-F09E3A688BD7}"/>
          </ac:spMkLst>
        </pc:spChg>
        <pc:spChg chg="add del">
          <ac:chgData name="Andi Fugard" userId="082e0584b87bc5c4" providerId="LiveId" clId="{82F0E405-1606-45F9-8550-19DA36F32D3B}" dt="2021-05-09T00:20:01.100" v="3509" actId="26606"/>
          <ac:spMkLst>
            <pc:docMk/>
            <pc:sldMk cId="651876177" sldId="256"/>
            <ac:spMk id="12" creationId="{36A995F0-906C-4573-A739-16EED217D852}"/>
          </ac:spMkLst>
        </pc:spChg>
        <pc:spChg chg="add del">
          <ac:chgData name="Andi Fugard" userId="082e0584b87bc5c4" providerId="LiveId" clId="{82F0E405-1606-45F9-8550-19DA36F32D3B}" dt="2021-05-09T00:20:01.777" v="3511" actId="26606"/>
          <ac:spMkLst>
            <pc:docMk/>
            <pc:sldMk cId="651876177" sldId="256"/>
            <ac:spMk id="16" creationId="{50367A81-30BE-4382-AC54-91DE34827C54}"/>
          </ac:spMkLst>
        </pc:spChg>
        <pc:spChg chg="add del">
          <ac:chgData name="Andi Fugard" userId="082e0584b87bc5c4" providerId="LiveId" clId="{82F0E405-1606-45F9-8550-19DA36F32D3B}" dt="2021-05-09T00:20:04.562" v="3513" actId="26606"/>
          <ac:spMkLst>
            <pc:docMk/>
            <pc:sldMk cId="651876177" sldId="256"/>
            <ac:spMk id="19" creationId="{62AE8E50-35D4-4D5A-A4BB-168CBB027DA2}"/>
          </ac:spMkLst>
        </pc:spChg>
        <pc:spChg chg="add del">
          <ac:chgData name="Andi Fugard" userId="082e0584b87bc5c4" providerId="LiveId" clId="{82F0E405-1606-45F9-8550-19DA36F32D3B}" dt="2021-05-09T00:20:04.562" v="3513" actId="26606"/>
          <ac:spMkLst>
            <pc:docMk/>
            <pc:sldMk cId="651876177" sldId="256"/>
            <ac:spMk id="20" creationId="{B94D87A0-BA55-4A8B-9FD6-6109543D2BD4}"/>
          </ac:spMkLst>
        </pc:spChg>
        <pc:spChg chg="add del">
          <ac:chgData name="Andi Fugard" userId="082e0584b87bc5c4" providerId="LiveId" clId="{82F0E405-1606-45F9-8550-19DA36F32D3B}" dt="2021-05-09T00:20:04.562" v="3513" actId="26606"/>
          <ac:spMkLst>
            <pc:docMk/>
            <pc:sldMk cId="651876177" sldId="256"/>
            <ac:spMk id="21" creationId="{1B26E892-1320-40AA-9CA1-246721C18768}"/>
          </ac:spMkLst>
        </pc:spChg>
        <pc:spChg chg="add del">
          <ac:chgData name="Andi Fugard" userId="082e0584b87bc5c4" providerId="LiveId" clId="{82F0E405-1606-45F9-8550-19DA36F32D3B}" dt="2021-05-09T00:20:08.929" v="3518" actId="26606"/>
          <ac:spMkLst>
            <pc:docMk/>
            <pc:sldMk cId="651876177" sldId="256"/>
            <ac:spMk id="24" creationId="{88960733-AF98-4C06-BC4B-1F4B31C790DD}"/>
          </ac:spMkLst>
        </pc:spChg>
        <pc:spChg chg="add del">
          <ac:chgData name="Andi Fugard" userId="082e0584b87bc5c4" providerId="LiveId" clId="{82F0E405-1606-45F9-8550-19DA36F32D3B}" dt="2021-05-09T00:20:13.544" v="3523" actId="26606"/>
          <ac:spMkLst>
            <pc:docMk/>
            <pc:sldMk cId="651876177" sldId="256"/>
            <ac:spMk id="28" creationId="{88960733-AF98-4C06-BC4B-1F4B31C790DD}"/>
          </ac:spMkLst>
        </pc:spChg>
        <pc:spChg chg="add del">
          <ac:chgData name="Andi Fugard" userId="082e0584b87bc5c4" providerId="LiveId" clId="{82F0E405-1606-45F9-8550-19DA36F32D3B}" dt="2021-05-09T00:20:14.268" v="3525" actId="26606"/>
          <ac:spMkLst>
            <pc:docMk/>
            <pc:sldMk cId="651876177" sldId="256"/>
            <ac:spMk id="32" creationId="{1579DD07-B6CD-4C04-8A4A-3B92CE8C8A31}"/>
          </ac:spMkLst>
        </pc:spChg>
        <pc:spChg chg="add del">
          <ac:chgData name="Andi Fugard" userId="082e0584b87bc5c4" providerId="LiveId" clId="{82F0E405-1606-45F9-8550-19DA36F32D3B}" dt="2021-05-09T00:20:14.268" v="3525" actId="26606"/>
          <ac:spMkLst>
            <pc:docMk/>
            <pc:sldMk cId="651876177" sldId="256"/>
            <ac:spMk id="33" creationId="{D4A3DB12-3AD8-467C-910C-F09E3A688BD7}"/>
          </ac:spMkLst>
        </pc:spChg>
        <pc:spChg chg="add del">
          <ac:chgData name="Andi Fugard" userId="082e0584b87bc5c4" providerId="LiveId" clId="{82F0E405-1606-45F9-8550-19DA36F32D3B}" dt="2021-05-09T00:20:14.268" v="3525" actId="26606"/>
          <ac:spMkLst>
            <pc:docMk/>
            <pc:sldMk cId="651876177" sldId="256"/>
            <ac:spMk id="34" creationId="{36A995F0-906C-4573-A739-16EED217D852}"/>
          </ac:spMkLst>
        </pc:spChg>
        <pc:spChg chg="add">
          <ac:chgData name="Andi Fugard" userId="082e0584b87bc5c4" providerId="LiveId" clId="{82F0E405-1606-45F9-8550-19DA36F32D3B}" dt="2021-05-09T00:20:14.292" v="3526" actId="26606"/>
          <ac:spMkLst>
            <pc:docMk/>
            <pc:sldMk cId="651876177" sldId="256"/>
            <ac:spMk id="37" creationId="{88960733-AF98-4C06-BC4B-1F4B31C790DD}"/>
          </ac:spMkLst>
        </pc:spChg>
        <pc:picChg chg="add del">
          <ac:chgData name="Andi Fugard" userId="082e0584b87bc5c4" providerId="LiveId" clId="{82F0E405-1606-45F9-8550-19DA36F32D3B}" dt="2021-05-09T00:19:58.109" v="3507" actId="26606"/>
          <ac:picMkLst>
            <pc:docMk/>
            <pc:sldMk cId="651876177" sldId="256"/>
            <ac:picMk id="5" creationId="{3AB9A292-022A-4AAA-958D-DF4E5F95A1ED}"/>
          </ac:picMkLst>
        </pc:picChg>
        <pc:picChg chg="add del">
          <ac:chgData name="Andi Fugard" userId="082e0584b87bc5c4" providerId="LiveId" clId="{82F0E405-1606-45F9-8550-19DA36F32D3B}" dt="2021-05-09T00:20:01.777" v="3511" actId="26606"/>
          <ac:picMkLst>
            <pc:docMk/>
            <pc:sldMk cId="651876177" sldId="256"/>
            <ac:picMk id="7" creationId="{2F57EE49-6FDF-401D-9560-A9BD44A521CC}"/>
          </ac:picMkLst>
        </pc:picChg>
        <pc:picChg chg="add del">
          <ac:chgData name="Andi Fugard" userId="082e0584b87bc5c4" providerId="LiveId" clId="{82F0E405-1606-45F9-8550-19DA36F32D3B}" dt="2021-05-09T00:20:08.929" v="3518" actId="26606"/>
          <ac:picMkLst>
            <pc:docMk/>
            <pc:sldMk cId="651876177" sldId="256"/>
            <ac:picMk id="26" creationId="{2949586A-97E1-4399-B81D-A5F89B192E4D}"/>
          </ac:picMkLst>
        </pc:picChg>
        <pc:picChg chg="add del">
          <ac:chgData name="Andi Fugard" userId="082e0584b87bc5c4" providerId="LiveId" clId="{82F0E405-1606-45F9-8550-19DA36F32D3B}" dt="2021-05-09T00:20:13.544" v="3523" actId="26606"/>
          <ac:picMkLst>
            <pc:docMk/>
            <pc:sldMk cId="651876177" sldId="256"/>
            <ac:picMk id="30" creationId="{3AB9A292-022A-4AAA-958D-DF4E5F95A1ED}"/>
          </ac:picMkLst>
        </pc:picChg>
        <pc:picChg chg="add mod">
          <ac:chgData name="Andi Fugard" userId="082e0584b87bc5c4" providerId="LiveId" clId="{82F0E405-1606-45F9-8550-19DA36F32D3B}" dt="2021-05-09T22:31:09.618" v="11193" actId="14826"/>
          <ac:picMkLst>
            <pc:docMk/>
            <pc:sldMk cId="651876177" sldId="256"/>
            <ac:picMk id="39" creationId="{3AB9A292-022A-4AAA-958D-DF4E5F95A1ED}"/>
          </ac:picMkLst>
        </pc:picChg>
        <pc:cxnChg chg="add del">
          <ac:chgData name="Andi Fugard" userId="082e0584b87bc5c4" providerId="LiveId" clId="{82F0E405-1606-45F9-8550-19DA36F32D3B}" dt="2021-05-09T00:19:58.109" v="3507" actId="26606"/>
          <ac:cxnSpMkLst>
            <pc:docMk/>
            <pc:sldMk cId="651876177" sldId="256"/>
            <ac:cxnSpMk id="11" creationId="{225B7B8F-5379-42C6-8B01-75BCFEE6A3A4}"/>
          </ac:cxnSpMkLst>
        </pc:cxnChg>
        <pc:cxnChg chg="add del">
          <ac:chgData name="Andi Fugard" userId="082e0584b87bc5c4" providerId="LiveId" clId="{82F0E405-1606-45F9-8550-19DA36F32D3B}" dt="2021-05-09T00:20:01.100" v="3509" actId="26606"/>
          <ac:cxnSpMkLst>
            <pc:docMk/>
            <pc:sldMk cId="651876177" sldId="256"/>
            <ac:cxnSpMk id="14" creationId="{C3F5F06D-7250-43A5-9B61-0B7F1FD7E395}"/>
          </ac:cxnSpMkLst>
        </pc:cxnChg>
        <pc:cxnChg chg="add del">
          <ac:chgData name="Andi Fugard" userId="082e0584b87bc5c4" providerId="LiveId" clId="{82F0E405-1606-45F9-8550-19DA36F32D3B}" dt="2021-05-09T00:20:01.777" v="3511" actId="26606"/>
          <ac:cxnSpMkLst>
            <pc:docMk/>
            <pc:sldMk cId="651876177" sldId="256"/>
            <ac:cxnSpMk id="17" creationId="{58E55502-A21B-4709-B554-098027577A9C}"/>
          </ac:cxnSpMkLst>
        </pc:cxnChg>
        <pc:cxnChg chg="add del">
          <ac:chgData name="Andi Fugard" userId="082e0584b87bc5c4" providerId="LiveId" clId="{82F0E405-1606-45F9-8550-19DA36F32D3B}" dt="2021-05-09T00:20:04.562" v="3513" actId="26606"/>
          <ac:cxnSpMkLst>
            <pc:docMk/>
            <pc:sldMk cId="651876177" sldId="256"/>
            <ac:cxnSpMk id="22" creationId="{C9A1F79C-E4D1-4AAE-BA11-3A09005252E3}"/>
          </ac:cxnSpMkLst>
        </pc:cxnChg>
        <pc:cxnChg chg="add del">
          <ac:chgData name="Andi Fugard" userId="082e0584b87bc5c4" providerId="LiveId" clId="{82F0E405-1606-45F9-8550-19DA36F32D3B}" dt="2021-05-09T00:20:08.929" v="3518" actId="26606"/>
          <ac:cxnSpMkLst>
            <pc:docMk/>
            <pc:sldMk cId="651876177" sldId="256"/>
            <ac:cxnSpMk id="25" creationId="{225B7B8F-5379-42C6-8B01-75BCFEE6A3A4}"/>
          </ac:cxnSpMkLst>
        </pc:cxnChg>
        <pc:cxnChg chg="add del">
          <ac:chgData name="Andi Fugard" userId="082e0584b87bc5c4" providerId="LiveId" clId="{82F0E405-1606-45F9-8550-19DA36F32D3B}" dt="2021-05-09T00:20:13.544" v="3523" actId="26606"/>
          <ac:cxnSpMkLst>
            <pc:docMk/>
            <pc:sldMk cId="651876177" sldId="256"/>
            <ac:cxnSpMk id="29" creationId="{225B7B8F-5379-42C6-8B01-75BCFEE6A3A4}"/>
          </ac:cxnSpMkLst>
        </pc:cxnChg>
        <pc:cxnChg chg="add del">
          <ac:chgData name="Andi Fugard" userId="082e0584b87bc5c4" providerId="LiveId" clId="{82F0E405-1606-45F9-8550-19DA36F32D3B}" dt="2021-05-09T00:20:14.268" v="3525" actId="26606"/>
          <ac:cxnSpMkLst>
            <pc:docMk/>
            <pc:sldMk cId="651876177" sldId="256"/>
            <ac:cxnSpMk id="35" creationId="{C3F5F06D-7250-43A5-9B61-0B7F1FD7E395}"/>
          </ac:cxnSpMkLst>
        </pc:cxnChg>
        <pc:cxnChg chg="add">
          <ac:chgData name="Andi Fugard" userId="082e0584b87bc5c4" providerId="LiveId" clId="{82F0E405-1606-45F9-8550-19DA36F32D3B}" dt="2021-05-09T00:20:14.292" v="3526" actId="26606"/>
          <ac:cxnSpMkLst>
            <pc:docMk/>
            <pc:sldMk cId="651876177" sldId="256"/>
            <ac:cxnSpMk id="38" creationId="{225B7B8F-5379-42C6-8B01-75BCFEE6A3A4}"/>
          </ac:cxnSpMkLst>
        </pc:cxnChg>
      </pc:sldChg>
      <pc:sldChg chg="addSp delSp modSp new mod setBg modAnim setClrOvrMap chgLayout">
        <pc:chgData name="Andi Fugard" userId="082e0584b87bc5c4" providerId="LiveId" clId="{82F0E405-1606-45F9-8550-19DA36F32D3B}" dt="2021-05-09T22:11:45.860" v="10495" actId="20577"/>
        <pc:sldMkLst>
          <pc:docMk/>
          <pc:sldMk cId="2621661359" sldId="257"/>
        </pc:sldMkLst>
        <pc:spChg chg="mod ord">
          <ac:chgData name="Andi Fugard" userId="082e0584b87bc5c4" providerId="LiveId" clId="{82F0E405-1606-45F9-8550-19DA36F32D3B}" dt="2021-05-09T22:11:45.860" v="10495" actId="20577"/>
          <ac:spMkLst>
            <pc:docMk/>
            <pc:sldMk cId="2621661359" sldId="257"/>
            <ac:spMk id="2" creationId="{140A5164-4F0C-4AAD-8513-764EFEFE4FCD}"/>
          </ac:spMkLst>
        </pc:spChg>
        <pc:spChg chg="add del mod ord">
          <ac:chgData name="Andi Fugard" userId="082e0584b87bc5c4" providerId="LiveId" clId="{82F0E405-1606-45F9-8550-19DA36F32D3B}" dt="2021-05-08T15:38:54.155" v="1491" actId="26606"/>
          <ac:spMkLst>
            <pc:docMk/>
            <pc:sldMk cId="2621661359" sldId="257"/>
            <ac:spMk id="3" creationId="{7C5D0665-33BC-4ADD-8AF2-23FF9FE48299}"/>
          </ac:spMkLst>
        </pc:spChg>
        <pc:spChg chg="add del">
          <ac:chgData name="Andi Fugard" userId="082e0584b87bc5c4" providerId="LiveId" clId="{82F0E405-1606-45F9-8550-19DA36F32D3B}" dt="2021-05-08T15:38:54.155" v="1491" actId="26606"/>
          <ac:spMkLst>
            <pc:docMk/>
            <pc:sldMk cId="2621661359" sldId="257"/>
            <ac:spMk id="8" creationId="{39E4C68A-A4A9-48A4-9FF2-D2896B1EA01F}"/>
          </ac:spMkLst>
        </pc:spChg>
        <pc:spChg chg="add del">
          <ac:chgData name="Andi Fugard" userId="082e0584b87bc5c4" providerId="LiveId" clId="{82F0E405-1606-45F9-8550-19DA36F32D3B}" dt="2021-05-08T15:38:54.155" v="1491" actId="26606"/>
          <ac:spMkLst>
            <pc:docMk/>
            <pc:sldMk cId="2621661359" sldId="257"/>
            <ac:spMk id="10" creationId="{E2B9AEA5-52CB-49A6-AF8A-33502F291B91}"/>
          </ac:spMkLst>
        </pc:spChg>
        <pc:spChg chg="add del">
          <ac:chgData name="Andi Fugard" userId="082e0584b87bc5c4" providerId="LiveId" clId="{82F0E405-1606-45F9-8550-19DA36F32D3B}" dt="2021-05-08T15:38:48.272" v="1482" actId="26606"/>
          <ac:spMkLst>
            <pc:docMk/>
            <pc:sldMk cId="2621661359" sldId="257"/>
            <ac:spMk id="15" creationId="{39E4C68A-A4A9-48A4-9FF2-D2896B1EA01F}"/>
          </ac:spMkLst>
        </pc:spChg>
        <pc:spChg chg="add del">
          <ac:chgData name="Andi Fugard" userId="082e0584b87bc5c4" providerId="LiveId" clId="{82F0E405-1606-45F9-8550-19DA36F32D3B}" dt="2021-05-08T15:38:48.272" v="1482" actId="26606"/>
          <ac:spMkLst>
            <pc:docMk/>
            <pc:sldMk cId="2621661359" sldId="257"/>
            <ac:spMk id="17" creationId="{E2B9AEA5-52CB-49A6-AF8A-33502F291B91}"/>
          </ac:spMkLst>
        </pc:spChg>
        <pc:spChg chg="add del">
          <ac:chgData name="Andi Fugard" userId="082e0584b87bc5c4" providerId="LiveId" clId="{82F0E405-1606-45F9-8550-19DA36F32D3B}" dt="2021-05-08T15:38:50.156" v="1484" actId="26606"/>
          <ac:spMkLst>
            <pc:docMk/>
            <pc:sldMk cId="2621661359" sldId="257"/>
            <ac:spMk id="19" creationId="{7984928E-D694-4849-BBAD-D7C7DC405478}"/>
          </ac:spMkLst>
        </pc:spChg>
        <pc:spChg chg="add del">
          <ac:chgData name="Andi Fugard" userId="082e0584b87bc5c4" providerId="LiveId" clId="{82F0E405-1606-45F9-8550-19DA36F32D3B}" dt="2021-05-08T15:38:50.156" v="1484" actId="26606"/>
          <ac:spMkLst>
            <pc:docMk/>
            <pc:sldMk cId="2621661359" sldId="257"/>
            <ac:spMk id="20" creationId="{A10C41F2-1746-4431-9B52-B9F147A896B8}"/>
          </ac:spMkLst>
        </pc:spChg>
        <pc:spChg chg="add del">
          <ac:chgData name="Andi Fugard" userId="082e0584b87bc5c4" providerId="LiveId" clId="{82F0E405-1606-45F9-8550-19DA36F32D3B}" dt="2021-05-08T15:38:50.156" v="1484" actId="26606"/>
          <ac:spMkLst>
            <pc:docMk/>
            <pc:sldMk cId="2621661359" sldId="257"/>
            <ac:spMk id="22" creationId="{B695F8C5-0ED1-4C24-877A-A9E15A1C6430}"/>
          </ac:spMkLst>
        </pc:spChg>
        <pc:spChg chg="add del">
          <ac:chgData name="Andi Fugard" userId="082e0584b87bc5c4" providerId="LiveId" clId="{82F0E405-1606-45F9-8550-19DA36F32D3B}" dt="2021-05-08T15:38:52.310" v="1486" actId="26606"/>
          <ac:spMkLst>
            <pc:docMk/>
            <pc:sldMk cId="2621661359" sldId="257"/>
            <ac:spMk id="24" creationId="{2BF2ABC8-4FD6-4B60-92A7-BB3BEE3C1ACA}"/>
          </ac:spMkLst>
        </pc:spChg>
        <pc:spChg chg="add del">
          <ac:chgData name="Andi Fugard" userId="082e0584b87bc5c4" providerId="LiveId" clId="{82F0E405-1606-45F9-8550-19DA36F32D3B}" dt="2021-05-08T15:38:52.310" v="1486" actId="26606"/>
          <ac:spMkLst>
            <pc:docMk/>
            <pc:sldMk cId="2621661359" sldId="257"/>
            <ac:spMk id="26" creationId="{77D7B666-D5E6-48CE-B26A-FB5E5C34AF90}"/>
          </ac:spMkLst>
        </pc:spChg>
        <pc:spChg chg="add del">
          <ac:chgData name="Andi Fugard" userId="082e0584b87bc5c4" providerId="LiveId" clId="{82F0E405-1606-45F9-8550-19DA36F32D3B}" dt="2021-05-08T15:38:52.310" v="1486" actId="26606"/>
          <ac:spMkLst>
            <pc:docMk/>
            <pc:sldMk cId="2621661359" sldId="257"/>
            <ac:spMk id="27" creationId="{F6EE670A-A41A-44AD-BC1C-2090365EB5B3}"/>
          </ac:spMkLst>
        </pc:spChg>
        <pc:spChg chg="add del">
          <ac:chgData name="Andi Fugard" userId="082e0584b87bc5c4" providerId="LiveId" clId="{82F0E405-1606-45F9-8550-19DA36F32D3B}" dt="2021-05-08T15:38:53.132" v="1488" actId="26606"/>
          <ac:spMkLst>
            <pc:docMk/>
            <pc:sldMk cId="2621661359" sldId="257"/>
            <ac:spMk id="29" creationId="{39E4C68A-A4A9-48A4-9FF2-D2896B1EA01F}"/>
          </ac:spMkLst>
        </pc:spChg>
        <pc:spChg chg="add del">
          <ac:chgData name="Andi Fugard" userId="082e0584b87bc5c4" providerId="LiveId" clId="{82F0E405-1606-45F9-8550-19DA36F32D3B}" dt="2021-05-08T15:38:53.132" v="1488" actId="26606"/>
          <ac:spMkLst>
            <pc:docMk/>
            <pc:sldMk cId="2621661359" sldId="257"/>
            <ac:spMk id="30" creationId="{E2B9AEA5-52CB-49A6-AF8A-33502F291B91}"/>
          </ac:spMkLst>
        </pc:spChg>
        <pc:spChg chg="add del">
          <ac:chgData name="Andi Fugard" userId="082e0584b87bc5c4" providerId="LiveId" clId="{82F0E405-1606-45F9-8550-19DA36F32D3B}" dt="2021-05-08T15:38:54.124" v="1490" actId="26606"/>
          <ac:spMkLst>
            <pc:docMk/>
            <pc:sldMk cId="2621661359" sldId="257"/>
            <ac:spMk id="32" creationId="{39E4C68A-A4A9-48A4-9FF2-D2896B1EA01F}"/>
          </ac:spMkLst>
        </pc:spChg>
        <pc:spChg chg="add del">
          <ac:chgData name="Andi Fugard" userId="082e0584b87bc5c4" providerId="LiveId" clId="{82F0E405-1606-45F9-8550-19DA36F32D3B}" dt="2021-05-08T15:38:54.124" v="1490" actId="26606"/>
          <ac:spMkLst>
            <pc:docMk/>
            <pc:sldMk cId="2621661359" sldId="257"/>
            <ac:spMk id="33" creationId="{E2B9AEA5-52CB-49A6-AF8A-33502F291B91}"/>
          </ac:spMkLst>
        </pc:spChg>
        <pc:spChg chg="add del">
          <ac:chgData name="Andi Fugard" userId="082e0584b87bc5c4" providerId="LiveId" clId="{82F0E405-1606-45F9-8550-19DA36F32D3B}" dt="2021-05-08T23:50:06.948" v="3003" actId="26606"/>
          <ac:spMkLst>
            <pc:docMk/>
            <pc:sldMk cId="2621661359" sldId="257"/>
            <ac:spMk id="36" creationId="{39E4C68A-A4A9-48A4-9FF2-D2896B1EA01F}"/>
          </ac:spMkLst>
        </pc:spChg>
        <pc:spChg chg="add del">
          <ac:chgData name="Andi Fugard" userId="082e0584b87bc5c4" providerId="LiveId" clId="{82F0E405-1606-45F9-8550-19DA36F32D3B}" dt="2021-05-08T23:50:06.948" v="3003" actId="26606"/>
          <ac:spMkLst>
            <pc:docMk/>
            <pc:sldMk cId="2621661359" sldId="257"/>
            <ac:spMk id="37" creationId="{E2B9AEA5-52CB-49A6-AF8A-33502F291B91}"/>
          </ac:spMkLst>
        </pc:spChg>
        <pc:graphicFrameChg chg="add del">
          <ac:chgData name="Andi Fugard" userId="082e0584b87bc5c4" providerId="LiveId" clId="{82F0E405-1606-45F9-8550-19DA36F32D3B}" dt="2021-05-08T15:38:53.132" v="1488" actId="26606"/>
          <ac:graphicFrameMkLst>
            <pc:docMk/>
            <pc:sldMk cId="2621661359" sldId="257"/>
            <ac:graphicFrameMk id="12" creationId="{7B0C84EA-3425-40A4-B70F-3357CBB213BB}"/>
          </ac:graphicFrameMkLst>
        </pc:graphicFrameChg>
        <pc:graphicFrameChg chg="add del">
          <ac:chgData name="Andi Fugard" userId="082e0584b87bc5c4" providerId="LiveId" clId="{82F0E405-1606-45F9-8550-19DA36F32D3B}" dt="2021-05-08T15:38:54.124" v="1490" actId="26606"/>
          <ac:graphicFrameMkLst>
            <pc:docMk/>
            <pc:sldMk cId="2621661359" sldId="257"/>
            <ac:graphicFrameMk id="34" creationId="{ED56D5A8-E13C-4B90-8D70-D8B31FCBE1D0}"/>
          </ac:graphicFrameMkLst>
        </pc:graphicFrameChg>
        <pc:graphicFrameChg chg="add mod modGraphic">
          <ac:chgData name="Andi Fugard" userId="082e0584b87bc5c4" providerId="LiveId" clId="{82F0E405-1606-45F9-8550-19DA36F32D3B}" dt="2021-05-09T13:18:04.037" v="6699" actId="20577"/>
          <ac:graphicFrameMkLst>
            <pc:docMk/>
            <pc:sldMk cId="2621661359" sldId="257"/>
            <ac:graphicFrameMk id="38" creationId="{7B0C84EA-3425-40A4-B70F-3357CBB213BB}"/>
          </ac:graphicFrameMkLst>
        </pc:graphicFrameChg>
        <pc:cxnChg chg="add del">
          <ac:chgData name="Andi Fugard" userId="082e0584b87bc5c4" providerId="LiveId" clId="{82F0E405-1606-45F9-8550-19DA36F32D3B}" dt="2021-05-08T15:38:50.156" v="1484" actId="26606"/>
          <ac:cxnSpMkLst>
            <pc:docMk/>
            <pc:sldMk cId="2621661359" sldId="257"/>
            <ac:cxnSpMk id="21" creationId="{99237721-19CF-41B1-AA0A-E1E1A8282D52}"/>
          </ac:cxnSpMkLst>
        </pc:cxnChg>
        <pc:cxnChg chg="add del">
          <ac:chgData name="Andi Fugard" userId="082e0584b87bc5c4" providerId="LiveId" clId="{82F0E405-1606-45F9-8550-19DA36F32D3B}" dt="2021-05-08T15:38:52.310" v="1486" actId="26606"/>
          <ac:cxnSpMkLst>
            <pc:docMk/>
            <pc:sldMk cId="2621661359" sldId="257"/>
            <ac:cxnSpMk id="25" creationId="{DCD479D3-536C-4161-A6F8-813D30719BFE}"/>
          </ac:cxnSpMkLst>
        </pc:cxnChg>
      </pc:sldChg>
      <pc:sldChg chg="addSp delSp modSp new mod setBg modClrScheme modAnim chgLayout">
        <pc:chgData name="Andi Fugard" userId="082e0584b87bc5c4" providerId="LiveId" clId="{82F0E405-1606-45F9-8550-19DA36F32D3B}" dt="2021-05-09T20:52:03.232" v="9446" actId="478"/>
        <pc:sldMkLst>
          <pc:docMk/>
          <pc:sldMk cId="2596464738" sldId="258"/>
        </pc:sldMkLst>
        <pc:spChg chg="mod ord">
          <ac:chgData name="Andi Fugard" userId="082e0584b87bc5c4" providerId="LiveId" clId="{82F0E405-1606-45F9-8550-19DA36F32D3B}" dt="2021-05-08T23:51:05.185" v="3045" actId="26606"/>
          <ac:spMkLst>
            <pc:docMk/>
            <pc:sldMk cId="2596464738" sldId="258"/>
            <ac:spMk id="2" creationId="{80600DE7-6C4E-4828-8DFF-C383EA903370}"/>
          </ac:spMkLst>
        </pc:spChg>
        <pc:spChg chg="del mod ord">
          <ac:chgData name="Andi Fugard" userId="082e0584b87bc5c4" providerId="LiveId" clId="{82F0E405-1606-45F9-8550-19DA36F32D3B}" dt="2021-05-09T14:54:07.064" v="7082" actId="26606"/>
          <ac:spMkLst>
            <pc:docMk/>
            <pc:sldMk cId="2596464738" sldId="258"/>
            <ac:spMk id="3" creationId="{4A6F4DCD-579F-439A-A92B-ED6AC24F0A66}"/>
          </ac:spMkLst>
        </pc:spChg>
        <pc:spChg chg="add del mod ord">
          <ac:chgData name="Andi Fugard" userId="082e0584b87bc5c4" providerId="LiveId" clId="{82F0E405-1606-45F9-8550-19DA36F32D3B}" dt="2021-05-08T15:04:29.149" v="700" actId="700"/>
          <ac:spMkLst>
            <pc:docMk/>
            <pc:sldMk cId="2596464738" sldId="258"/>
            <ac:spMk id="4" creationId="{BA958DE5-2608-48EA-A332-001BF5C4B4DB}"/>
          </ac:spMkLst>
        </pc:spChg>
        <pc:spChg chg="add del mod ord">
          <ac:chgData name="Andi Fugard" userId="082e0584b87bc5c4" providerId="LiveId" clId="{82F0E405-1606-45F9-8550-19DA36F32D3B}" dt="2021-05-08T15:04:29.149" v="700" actId="700"/>
          <ac:spMkLst>
            <pc:docMk/>
            <pc:sldMk cId="2596464738" sldId="258"/>
            <ac:spMk id="5" creationId="{435D19AF-42D5-4304-9577-3C284070FA1E}"/>
          </ac:spMkLst>
        </pc:spChg>
        <pc:spChg chg="add del mod ord">
          <ac:chgData name="Andi Fugard" userId="082e0584b87bc5c4" providerId="LiveId" clId="{82F0E405-1606-45F9-8550-19DA36F32D3B}" dt="2021-05-08T15:04:29.149" v="700" actId="700"/>
          <ac:spMkLst>
            <pc:docMk/>
            <pc:sldMk cId="2596464738" sldId="258"/>
            <ac:spMk id="6" creationId="{CF185EE9-8DF4-4891-81FE-88453FF78D60}"/>
          </ac:spMkLst>
        </pc:spChg>
        <pc:spChg chg="add del mod ord">
          <ac:chgData name="Andi Fugard" userId="082e0584b87bc5c4" providerId="LiveId" clId="{82F0E405-1606-45F9-8550-19DA36F32D3B}" dt="2021-05-08T15:04:46.208" v="702" actId="3680"/>
          <ac:spMkLst>
            <pc:docMk/>
            <pc:sldMk cId="2596464738" sldId="258"/>
            <ac:spMk id="7" creationId="{5A49887D-F1F6-46C1-B906-F3516B10B92C}"/>
          </ac:spMkLst>
        </pc:spChg>
        <pc:spChg chg="add del mod">
          <ac:chgData name="Andi Fugard" userId="082e0584b87bc5c4" providerId="LiveId" clId="{82F0E405-1606-45F9-8550-19DA36F32D3B}" dt="2021-05-09T15:51:06.304" v="8106" actId="478"/>
          <ac:spMkLst>
            <pc:docMk/>
            <pc:sldMk cId="2596464738" sldId="258"/>
            <ac:spMk id="14" creationId="{6FF038B1-9471-4410-9EF3-79DED890EF6C}"/>
          </ac:spMkLst>
        </pc:spChg>
        <pc:spChg chg="add del mod">
          <ac:chgData name="Andi Fugard" userId="082e0584b87bc5c4" providerId="LiveId" clId="{82F0E405-1606-45F9-8550-19DA36F32D3B}" dt="2021-05-09T20:52:03.232" v="9446" actId="478"/>
          <ac:spMkLst>
            <pc:docMk/>
            <pc:sldMk cId="2596464738" sldId="258"/>
            <ac:spMk id="16" creationId="{FEC46889-14CE-4447-A52D-192962DD9613}"/>
          </ac:spMkLst>
        </pc:spChg>
        <pc:spChg chg="add del mod">
          <ac:chgData name="Andi Fugard" userId="082e0584b87bc5c4" providerId="LiveId" clId="{82F0E405-1606-45F9-8550-19DA36F32D3B}" dt="2021-05-09T20:52:00.351" v="9445" actId="478"/>
          <ac:spMkLst>
            <pc:docMk/>
            <pc:sldMk cId="2596464738" sldId="258"/>
            <ac:spMk id="19" creationId="{11BBA03F-1548-4498-8C6B-45A5874F03DD}"/>
          </ac:spMkLst>
        </pc:spChg>
        <pc:graphicFrameChg chg="add del mod ord modGraphic">
          <ac:chgData name="Andi Fugard" userId="082e0584b87bc5c4" providerId="LiveId" clId="{82F0E405-1606-45F9-8550-19DA36F32D3B}" dt="2021-05-09T15:51:02.549" v="8105" actId="478"/>
          <ac:graphicFrameMkLst>
            <pc:docMk/>
            <pc:sldMk cId="2596464738" sldId="258"/>
            <ac:graphicFrameMk id="8" creationId="{DA407F1C-F84D-4493-8CD6-3D02361725E9}"/>
          </ac:graphicFrameMkLst>
        </pc:graphicFrameChg>
        <pc:graphicFrameChg chg="add mod">
          <ac:chgData name="Andi Fugard" userId="082e0584b87bc5c4" providerId="LiveId" clId="{82F0E405-1606-45F9-8550-19DA36F32D3B}" dt="2021-05-09T15:52:14.594" v="8165" actId="14100"/>
          <ac:graphicFrameMkLst>
            <pc:docMk/>
            <pc:sldMk cId="2596464738" sldId="258"/>
            <ac:graphicFrameMk id="12" creationId="{09C0B8AE-16DE-42A4-BA2A-B3EB38D4D56A}"/>
          </ac:graphicFrameMkLst>
        </pc:graphicFrameChg>
        <pc:graphicFrameChg chg="add mod modGraphic">
          <ac:chgData name="Andi Fugard" userId="082e0584b87bc5c4" providerId="LiveId" clId="{82F0E405-1606-45F9-8550-19DA36F32D3B}" dt="2021-05-09T15:52:45.862" v="8170" actId="113"/>
          <ac:graphicFrameMkLst>
            <pc:docMk/>
            <pc:sldMk cId="2596464738" sldId="258"/>
            <ac:graphicFrameMk id="15" creationId="{ECE1B12F-9A60-4EEB-B06B-DDABB34D2465}"/>
          </ac:graphicFrameMkLst>
        </pc:graphicFrameChg>
        <pc:cxnChg chg="add del">
          <ac:chgData name="Andi Fugard" userId="082e0584b87bc5c4" providerId="LiveId" clId="{82F0E405-1606-45F9-8550-19DA36F32D3B}" dt="2021-05-08T23:51:03.559" v="3043" actId="26606"/>
          <ac:cxnSpMkLst>
            <pc:docMk/>
            <pc:sldMk cId="2596464738" sldId="258"/>
            <ac:cxnSpMk id="10" creationId="{BADE1CC6-63BB-4F9E-BA01-17961ED1304D}"/>
          </ac:cxnSpMkLst>
        </pc:cxnChg>
        <pc:cxnChg chg="add del">
          <ac:chgData name="Andi Fugard" userId="082e0584b87bc5c4" providerId="LiveId" clId="{82F0E405-1606-45F9-8550-19DA36F32D3B}" dt="2021-05-08T23:51:05.185" v="3045" actId="26606"/>
          <ac:cxnSpMkLst>
            <pc:docMk/>
            <pc:sldMk cId="2596464738" sldId="258"/>
            <ac:cxnSpMk id="11" creationId="{BADE1CC6-63BB-4F9E-BA01-17961ED1304D}"/>
          </ac:cxnSpMkLst>
        </pc:cxnChg>
        <pc:cxnChg chg="add del">
          <ac:chgData name="Andi Fugard" userId="082e0584b87bc5c4" providerId="LiveId" clId="{82F0E405-1606-45F9-8550-19DA36F32D3B}" dt="2021-05-08T23:51:00.027" v="3041" actId="26606"/>
          <ac:cxnSpMkLst>
            <pc:docMk/>
            <pc:sldMk cId="2596464738" sldId="258"/>
            <ac:cxnSpMk id="13" creationId="{BADE1CC6-63BB-4F9E-BA01-17961ED1304D}"/>
          </ac:cxnSpMkLst>
        </pc:cxnChg>
        <pc:cxnChg chg="add del">
          <ac:chgData name="Andi Fugard" userId="082e0584b87bc5c4" providerId="LiveId" clId="{82F0E405-1606-45F9-8550-19DA36F32D3B}" dt="2021-05-09T20:49:42.488" v="9124" actId="11529"/>
          <ac:cxnSpMkLst>
            <pc:docMk/>
            <pc:sldMk cId="2596464738" sldId="258"/>
            <ac:cxnSpMk id="18" creationId="{076AB5F9-78AA-4E68-96ED-B58F0EBCCB11}"/>
          </ac:cxnSpMkLst>
        </pc:cxnChg>
      </pc:sldChg>
      <pc:sldChg chg="addSp delSp modSp new del mod modClrScheme chgLayout">
        <pc:chgData name="Andi Fugard" userId="082e0584b87bc5c4" providerId="LiveId" clId="{82F0E405-1606-45F9-8550-19DA36F32D3B}" dt="2021-05-08T15:36:42.818" v="1455" actId="2696"/>
        <pc:sldMkLst>
          <pc:docMk/>
          <pc:sldMk cId="3998709947" sldId="259"/>
        </pc:sldMkLst>
        <pc:spChg chg="mod ord">
          <ac:chgData name="Andi Fugard" userId="082e0584b87bc5c4" providerId="LiveId" clId="{82F0E405-1606-45F9-8550-19DA36F32D3B}" dt="2021-05-08T15:26:34.048" v="1357"/>
          <ac:spMkLst>
            <pc:docMk/>
            <pc:sldMk cId="3998709947" sldId="259"/>
            <ac:spMk id="2" creationId="{BB94C834-E824-4251-BB18-79DE8644E318}"/>
          </ac:spMkLst>
        </pc:spChg>
        <pc:spChg chg="del mod ord">
          <ac:chgData name="Andi Fugard" userId="082e0584b87bc5c4" providerId="LiveId" clId="{82F0E405-1606-45F9-8550-19DA36F32D3B}" dt="2021-05-08T15:24:39.463" v="1285" actId="700"/>
          <ac:spMkLst>
            <pc:docMk/>
            <pc:sldMk cId="3998709947" sldId="259"/>
            <ac:spMk id="3" creationId="{35588535-E7EB-41F0-B533-51F90F6CEAE2}"/>
          </ac:spMkLst>
        </pc:spChg>
        <pc:spChg chg="del">
          <ac:chgData name="Andi Fugard" userId="082e0584b87bc5c4" providerId="LiveId" clId="{82F0E405-1606-45F9-8550-19DA36F32D3B}" dt="2021-05-08T15:24:39.463" v="1285" actId="700"/>
          <ac:spMkLst>
            <pc:docMk/>
            <pc:sldMk cId="3998709947" sldId="259"/>
            <ac:spMk id="4" creationId="{A2D17BC5-7D81-499F-99DD-8E082313A679}"/>
          </ac:spMkLst>
        </pc:spChg>
        <pc:spChg chg="add del mod ord">
          <ac:chgData name="Andi Fugard" userId="082e0584b87bc5c4" providerId="LiveId" clId="{82F0E405-1606-45F9-8550-19DA36F32D3B}" dt="2021-05-08T15:24:44.494" v="1286" actId="700"/>
          <ac:spMkLst>
            <pc:docMk/>
            <pc:sldMk cId="3998709947" sldId="259"/>
            <ac:spMk id="5" creationId="{1F1351B4-45A8-42D6-BBB9-ECB346FE9E4F}"/>
          </ac:spMkLst>
        </pc:spChg>
        <pc:spChg chg="add mod ord">
          <ac:chgData name="Andi Fugard" userId="082e0584b87bc5c4" providerId="LiveId" clId="{82F0E405-1606-45F9-8550-19DA36F32D3B}" dt="2021-05-08T15:26:34.048" v="1357"/>
          <ac:spMkLst>
            <pc:docMk/>
            <pc:sldMk cId="3998709947" sldId="259"/>
            <ac:spMk id="6" creationId="{22341CB1-7D8D-47FE-A4BC-8057E602EDE3}"/>
          </ac:spMkLst>
        </pc:spChg>
      </pc:sldChg>
      <pc:sldChg chg="addSp delSp modSp add del mod setBg">
        <pc:chgData name="Andi Fugard" userId="082e0584b87bc5c4" providerId="LiveId" clId="{82F0E405-1606-45F9-8550-19DA36F32D3B}" dt="2021-05-08T15:35:25.130" v="1447" actId="47"/>
        <pc:sldMkLst>
          <pc:docMk/>
          <pc:sldMk cId="2485029771" sldId="260"/>
        </pc:sldMkLst>
        <pc:spChg chg="mod">
          <ac:chgData name="Andi Fugard" userId="082e0584b87bc5c4" providerId="LiveId" clId="{82F0E405-1606-45F9-8550-19DA36F32D3B}" dt="2021-05-08T15:26:34.048" v="1357"/>
          <ac:spMkLst>
            <pc:docMk/>
            <pc:sldMk cId="2485029771" sldId="260"/>
            <ac:spMk id="2" creationId="{80600DE7-6C4E-4828-8DFF-C383EA903370}"/>
          </ac:spMkLst>
        </pc:spChg>
        <pc:spChg chg="mod">
          <ac:chgData name="Andi Fugard" userId="082e0584b87bc5c4" providerId="LiveId" clId="{82F0E405-1606-45F9-8550-19DA36F32D3B}" dt="2021-05-08T15:26:34.048" v="1357"/>
          <ac:spMkLst>
            <pc:docMk/>
            <pc:sldMk cId="2485029771" sldId="260"/>
            <ac:spMk id="3" creationId="{4A6F4DCD-579F-439A-A92B-ED6AC24F0A66}"/>
          </ac:spMkLst>
        </pc:spChg>
        <pc:spChg chg="add del">
          <ac:chgData name="Andi Fugard" userId="082e0584b87bc5c4" providerId="LiveId" clId="{82F0E405-1606-45F9-8550-19DA36F32D3B}" dt="2021-05-08T15:24:52.078" v="1288" actId="26606"/>
          <ac:spMkLst>
            <pc:docMk/>
            <pc:sldMk cId="2485029771" sldId="260"/>
            <ac:spMk id="13" creationId="{2B566528-1B12-4246-9431-5C2D7D081168}"/>
          </ac:spMkLst>
        </pc:spChg>
        <pc:spChg chg="add del">
          <ac:chgData name="Andi Fugard" userId="082e0584b87bc5c4" providerId="LiveId" clId="{82F0E405-1606-45F9-8550-19DA36F32D3B}" dt="2021-05-08T15:24:52.965" v="1290" actId="26606"/>
          <ac:spMkLst>
            <pc:docMk/>
            <pc:sldMk cId="2485029771" sldId="260"/>
            <ac:spMk id="23" creationId="{2B566528-1B12-4246-9431-5C2D7D081168}"/>
          </ac:spMkLst>
        </pc:spChg>
        <pc:spChg chg="add del">
          <ac:chgData name="Andi Fugard" userId="082e0584b87bc5c4" providerId="LiveId" clId="{82F0E405-1606-45F9-8550-19DA36F32D3B}" dt="2021-05-08T15:24:54.924" v="1292" actId="26606"/>
          <ac:spMkLst>
            <pc:docMk/>
            <pc:sldMk cId="2485029771" sldId="260"/>
            <ac:spMk id="31" creationId="{73DE2CFE-42F2-48F0-8706-5264E012B10C}"/>
          </ac:spMkLst>
        </pc:spChg>
        <pc:spChg chg="add del">
          <ac:chgData name="Andi Fugard" userId="082e0584b87bc5c4" providerId="LiveId" clId="{82F0E405-1606-45F9-8550-19DA36F32D3B}" dt="2021-05-08T15:24:55.839" v="1294" actId="26606"/>
          <ac:spMkLst>
            <pc:docMk/>
            <pc:sldMk cId="2485029771" sldId="260"/>
            <ac:spMk id="33" creationId="{73DE2CFE-42F2-48F0-8706-5264E012B10C}"/>
          </ac:spMkLst>
        </pc:spChg>
        <pc:spChg chg="add del">
          <ac:chgData name="Andi Fugard" userId="082e0584b87bc5c4" providerId="LiveId" clId="{82F0E405-1606-45F9-8550-19DA36F32D3B}" dt="2021-05-08T15:24:58.932" v="1296" actId="26606"/>
          <ac:spMkLst>
            <pc:docMk/>
            <pc:sldMk cId="2485029771" sldId="260"/>
            <ac:spMk id="35" creationId="{CEB41C5C-0F34-4DDA-9D7C-5E717F35F60C}"/>
          </ac:spMkLst>
        </pc:spChg>
        <pc:spChg chg="add del">
          <ac:chgData name="Andi Fugard" userId="082e0584b87bc5c4" providerId="LiveId" clId="{82F0E405-1606-45F9-8550-19DA36F32D3B}" dt="2021-05-08T15:25:00.114" v="1298" actId="26606"/>
          <ac:spMkLst>
            <pc:docMk/>
            <pc:sldMk cId="2485029771" sldId="260"/>
            <ac:spMk id="38" creationId="{73DE2CFE-42F2-48F0-8706-5264E012B10C}"/>
          </ac:spMkLst>
        </pc:spChg>
        <pc:spChg chg="add del">
          <ac:chgData name="Andi Fugard" userId="082e0584b87bc5c4" providerId="LiveId" clId="{82F0E405-1606-45F9-8550-19DA36F32D3B}" dt="2021-05-08T15:25:06.248" v="1300" actId="26606"/>
          <ac:spMkLst>
            <pc:docMk/>
            <pc:sldMk cId="2485029771" sldId="260"/>
            <ac:spMk id="40" creationId="{CEB41C5C-0F34-4DDA-9D7C-5E717F35F60C}"/>
          </ac:spMkLst>
        </pc:spChg>
        <pc:spChg chg="add del">
          <ac:chgData name="Andi Fugard" userId="082e0584b87bc5c4" providerId="LiveId" clId="{82F0E405-1606-45F9-8550-19DA36F32D3B}" dt="2021-05-08T15:25:07.456" v="1302" actId="26606"/>
          <ac:spMkLst>
            <pc:docMk/>
            <pc:sldMk cId="2485029771" sldId="260"/>
            <ac:spMk id="43" creationId="{2B566528-1B12-4246-9431-5C2D7D081168}"/>
          </ac:spMkLst>
        </pc:spChg>
        <pc:spChg chg="add del">
          <ac:chgData name="Andi Fugard" userId="082e0584b87bc5c4" providerId="LiveId" clId="{82F0E405-1606-45F9-8550-19DA36F32D3B}" dt="2021-05-08T15:25:12.472" v="1304" actId="26606"/>
          <ac:spMkLst>
            <pc:docMk/>
            <pc:sldMk cId="2485029771" sldId="260"/>
            <ac:spMk id="47" creationId="{2B566528-1B12-4246-9431-5C2D7D081168}"/>
          </ac:spMkLst>
        </pc:spChg>
        <pc:grpChg chg="add del">
          <ac:chgData name="Andi Fugard" userId="082e0584b87bc5c4" providerId="LiveId" clId="{82F0E405-1606-45F9-8550-19DA36F32D3B}" dt="2021-05-08T15:24:52.078" v="1288" actId="26606"/>
          <ac:grpSpMkLst>
            <pc:docMk/>
            <pc:sldMk cId="2485029771" sldId="260"/>
            <ac:grpSpMk id="15" creationId="{828A5161-06F1-46CF-8AD7-844680A59E13}"/>
          </ac:grpSpMkLst>
        </pc:grpChg>
        <pc:grpChg chg="add del">
          <ac:chgData name="Andi Fugard" userId="082e0584b87bc5c4" providerId="LiveId" clId="{82F0E405-1606-45F9-8550-19DA36F32D3B}" dt="2021-05-08T15:24:52.078" v="1288" actId="26606"/>
          <ac:grpSpMkLst>
            <pc:docMk/>
            <pc:sldMk cId="2485029771" sldId="260"/>
            <ac:grpSpMk id="19" creationId="{5995D10D-E9C9-47DB-AE7E-801FEF38F5C9}"/>
          </ac:grpSpMkLst>
        </pc:grpChg>
        <pc:grpChg chg="add del">
          <ac:chgData name="Andi Fugard" userId="082e0584b87bc5c4" providerId="LiveId" clId="{82F0E405-1606-45F9-8550-19DA36F32D3B}" dt="2021-05-08T15:24:52.965" v="1290" actId="26606"/>
          <ac:grpSpMkLst>
            <pc:docMk/>
            <pc:sldMk cId="2485029771" sldId="260"/>
            <ac:grpSpMk id="24" creationId="{828A5161-06F1-46CF-8AD7-844680A59E13}"/>
          </ac:grpSpMkLst>
        </pc:grpChg>
        <pc:grpChg chg="add del">
          <ac:chgData name="Andi Fugard" userId="082e0584b87bc5c4" providerId="LiveId" clId="{82F0E405-1606-45F9-8550-19DA36F32D3B}" dt="2021-05-08T15:24:52.965" v="1290" actId="26606"/>
          <ac:grpSpMkLst>
            <pc:docMk/>
            <pc:sldMk cId="2485029771" sldId="260"/>
            <ac:grpSpMk id="27" creationId="{5995D10D-E9C9-47DB-AE7E-801FEF38F5C9}"/>
          </ac:grpSpMkLst>
        </pc:grpChg>
        <pc:grpChg chg="add del">
          <ac:chgData name="Andi Fugard" userId="082e0584b87bc5c4" providerId="LiveId" clId="{82F0E405-1606-45F9-8550-19DA36F32D3B}" dt="2021-05-08T15:25:07.456" v="1302" actId="26606"/>
          <ac:grpSpMkLst>
            <pc:docMk/>
            <pc:sldMk cId="2485029771" sldId="260"/>
            <ac:grpSpMk id="44" creationId="{828A5161-06F1-46CF-8AD7-844680A59E13}"/>
          </ac:grpSpMkLst>
        </pc:grpChg>
        <pc:grpChg chg="add del">
          <ac:chgData name="Andi Fugard" userId="082e0584b87bc5c4" providerId="LiveId" clId="{82F0E405-1606-45F9-8550-19DA36F32D3B}" dt="2021-05-08T15:25:07.456" v="1302" actId="26606"/>
          <ac:grpSpMkLst>
            <pc:docMk/>
            <pc:sldMk cId="2485029771" sldId="260"/>
            <ac:grpSpMk id="45" creationId="{5995D10D-E9C9-47DB-AE7E-801FEF38F5C9}"/>
          </ac:grpSpMkLst>
        </pc:grpChg>
        <pc:grpChg chg="add del">
          <ac:chgData name="Andi Fugard" userId="082e0584b87bc5c4" providerId="LiveId" clId="{82F0E405-1606-45F9-8550-19DA36F32D3B}" dt="2021-05-08T15:25:12.472" v="1304" actId="26606"/>
          <ac:grpSpMkLst>
            <pc:docMk/>
            <pc:sldMk cId="2485029771" sldId="260"/>
            <ac:grpSpMk id="48" creationId="{828A5161-06F1-46CF-8AD7-844680A59E13}"/>
          </ac:grpSpMkLst>
        </pc:grpChg>
        <pc:grpChg chg="add del">
          <ac:chgData name="Andi Fugard" userId="082e0584b87bc5c4" providerId="LiveId" clId="{82F0E405-1606-45F9-8550-19DA36F32D3B}" dt="2021-05-08T15:25:12.472" v="1304" actId="26606"/>
          <ac:grpSpMkLst>
            <pc:docMk/>
            <pc:sldMk cId="2485029771" sldId="260"/>
            <ac:grpSpMk id="51" creationId="{5995D10D-E9C9-47DB-AE7E-801FEF38F5C9}"/>
          </ac:grpSpMkLst>
        </pc:grpChg>
        <pc:graphicFrameChg chg="add mod modGraphic">
          <ac:chgData name="Andi Fugard" userId="082e0584b87bc5c4" providerId="LiveId" clId="{82F0E405-1606-45F9-8550-19DA36F32D3B}" dt="2021-05-08T15:25:12.472" v="1304" actId="26606"/>
          <ac:graphicFrameMkLst>
            <pc:docMk/>
            <pc:sldMk cId="2485029771" sldId="260"/>
            <ac:graphicFrameMk id="8" creationId="{DA407F1C-F84D-4493-8CD6-3D02361725E9}"/>
          </ac:graphicFrameMkLst>
        </pc:graphicFrameChg>
        <pc:cxnChg chg="add del">
          <ac:chgData name="Andi Fugard" userId="082e0584b87bc5c4" providerId="LiveId" clId="{82F0E405-1606-45F9-8550-19DA36F32D3B}" dt="2021-05-08T15:24:58.932" v="1296" actId="26606"/>
          <ac:cxnSpMkLst>
            <pc:docMk/>
            <pc:sldMk cId="2485029771" sldId="260"/>
            <ac:cxnSpMk id="36" creationId="{57E1E5E6-F385-4E9C-B201-BA5BDE5CAD52}"/>
          </ac:cxnSpMkLst>
        </pc:cxnChg>
        <pc:cxnChg chg="add del">
          <ac:chgData name="Andi Fugard" userId="082e0584b87bc5c4" providerId="LiveId" clId="{82F0E405-1606-45F9-8550-19DA36F32D3B}" dt="2021-05-08T15:25:06.248" v="1300" actId="26606"/>
          <ac:cxnSpMkLst>
            <pc:docMk/>
            <pc:sldMk cId="2485029771" sldId="260"/>
            <ac:cxnSpMk id="41" creationId="{57E1E5E6-F385-4E9C-B201-BA5BDE5CAD52}"/>
          </ac:cxnSpMkLst>
        </pc:cxnChg>
      </pc:sldChg>
      <pc:sldChg chg="addSp delSp modSp add mod modAnim">
        <pc:chgData name="Andi Fugard" userId="082e0584b87bc5c4" providerId="LiveId" clId="{82F0E405-1606-45F9-8550-19DA36F32D3B}" dt="2021-05-09T22:01:25.205" v="10491"/>
        <pc:sldMkLst>
          <pc:docMk/>
          <pc:sldMk cId="1829396771" sldId="261"/>
        </pc:sldMkLst>
        <pc:spChg chg="mod">
          <ac:chgData name="Andi Fugard" userId="082e0584b87bc5c4" providerId="LiveId" clId="{82F0E405-1606-45F9-8550-19DA36F32D3B}" dt="2021-05-08T15:30:30.262" v="1393" actId="14100"/>
          <ac:spMkLst>
            <pc:docMk/>
            <pc:sldMk cId="1829396771" sldId="261"/>
            <ac:spMk id="2" creationId="{80600DE7-6C4E-4828-8DFF-C383EA903370}"/>
          </ac:spMkLst>
        </pc:spChg>
        <pc:spChg chg="mod">
          <ac:chgData name="Andi Fugard" userId="082e0584b87bc5c4" providerId="LiveId" clId="{82F0E405-1606-45F9-8550-19DA36F32D3B}" dt="2021-05-09T22:01:15.098" v="10489" actId="207"/>
          <ac:spMkLst>
            <pc:docMk/>
            <pc:sldMk cId="1829396771" sldId="261"/>
            <ac:spMk id="3" creationId="{4A6F4DCD-579F-439A-A92B-ED6AC24F0A66}"/>
          </ac:spMkLst>
        </pc:spChg>
        <pc:spChg chg="add del">
          <ac:chgData name="Andi Fugard" userId="082e0584b87bc5c4" providerId="LiveId" clId="{82F0E405-1606-45F9-8550-19DA36F32D3B}" dt="2021-05-08T15:36:17.769" v="1450" actId="11529"/>
          <ac:spMkLst>
            <pc:docMk/>
            <pc:sldMk cId="1829396771" sldId="261"/>
            <ac:spMk id="4" creationId="{638E988C-7DD4-4BC8-A203-88A4EDB33207}"/>
          </ac:spMkLst>
        </pc:spChg>
        <pc:spChg chg="add mod">
          <ac:chgData name="Andi Fugard" userId="082e0584b87bc5c4" providerId="LiveId" clId="{82F0E405-1606-45F9-8550-19DA36F32D3B}" dt="2021-05-09T15:53:26.691" v="8175" actId="1076"/>
          <ac:spMkLst>
            <pc:docMk/>
            <pc:sldMk cId="1829396771" sldId="261"/>
            <ac:spMk id="5" creationId="{334A9DF2-F603-45FF-ACF4-242F2864EBA8}"/>
          </ac:spMkLst>
        </pc:spChg>
        <pc:spChg chg="add mod">
          <ac:chgData name="Andi Fugard" userId="082e0584b87bc5c4" providerId="LiveId" clId="{82F0E405-1606-45F9-8550-19DA36F32D3B}" dt="2021-05-09T15:53:33.431" v="8176" actId="1076"/>
          <ac:spMkLst>
            <pc:docMk/>
            <pc:sldMk cId="1829396771" sldId="261"/>
            <ac:spMk id="6" creationId="{DFABF8EE-9079-4A1E-B5B1-949391181974}"/>
          </ac:spMkLst>
        </pc:spChg>
        <pc:graphicFrameChg chg="mod modGraphic">
          <ac:chgData name="Andi Fugard" userId="082e0584b87bc5c4" providerId="LiveId" clId="{82F0E405-1606-45F9-8550-19DA36F32D3B}" dt="2021-05-09T15:53:18.701" v="8174" actId="14734"/>
          <ac:graphicFrameMkLst>
            <pc:docMk/>
            <pc:sldMk cId="1829396771" sldId="261"/>
            <ac:graphicFrameMk id="8" creationId="{DA407F1C-F84D-4493-8CD6-3D02361725E9}"/>
          </ac:graphicFrameMkLst>
        </pc:graphicFrameChg>
      </pc:sldChg>
      <pc:sldChg chg="addSp delSp modSp new del mod setBg modClrScheme setClrOvrMap chgLayout">
        <pc:chgData name="Andi Fugard" userId="082e0584b87bc5c4" providerId="LiveId" clId="{82F0E405-1606-45F9-8550-19DA36F32D3B}" dt="2021-05-08T23:17:34.176" v="2274" actId="47"/>
        <pc:sldMkLst>
          <pc:docMk/>
          <pc:sldMk cId="2682745235" sldId="262"/>
        </pc:sldMkLst>
        <pc:spChg chg="del mod ord">
          <ac:chgData name="Andi Fugard" userId="082e0584b87bc5c4" providerId="LiveId" clId="{82F0E405-1606-45F9-8550-19DA36F32D3B}" dt="2021-05-08T15:40:33.765" v="1544" actId="700"/>
          <ac:spMkLst>
            <pc:docMk/>
            <pc:sldMk cId="2682745235" sldId="262"/>
            <ac:spMk id="2" creationId="{B7A9BD51-FB6B-43BF-A3D2-C1D80BE15F4F}"/>
          </ac:spMkLst>
        </pc:spChg>
        <pc:spChg chg="del mod ord">
          <ac:chgData name="Andi Fugard" userId="082e0584b87bc5c4" providerId="LiveId" clId="{82F0E405-1606-45F9-8550-19DA36F32D3B}" dt="2021-05-08T15:40:33.765" v="1544" actId="700"/>
          <ac:spMkLst>
            <pc:docMk/>
            <pc:sldMk cId="2682745235" sldId="262"/>
            <ac:spMk id="3" creationId="{C5FCEFF7-9BA5-4A73-AC35-C56E07CDA6FD}"/>
          </ac:spMkLst>
        </pc:spChg>
        <pc:spChg chg="del">
          <ac:chgData name="Andi Fugard" userId="082e0584b87bc5c4" providerId="LiveId" clId="{82F0E405-1606-45F9-8550-19DA36F32D3B}" dt="2021-05-08T15:40:33.765" v="1544" actId="700"/>
          <ac:spMkLst>
            <pc:docMk/>
            <pc:sldMk cId="2682745235" sldId="262"/>
            <ac:spMk id="4" creationId="{26A33B81-2945-49E5-A85A-44F300891E40}"/>
          </ac:spMkLst>
        </pc:spChg>
        <pc:spChg chg="add mod ord">
          <ac:chgData name="Andi Fugard" userId="082e0584b87bc5c4" providerId="LiveId" clId="{82F0E405-1606-45F9-8550-19DA36F32D3B}" dt="2021-05-08T15:50:50.119" v="1699" actId="26606"/>
          <ac:spMkLst>
            <pc:docMk/>
            <pc:sldMk cId="2682745235" sldId="262"/>
            <ac:spMk id="5" creationId="{FF7F9A73-5758-4AF1-BA25-91BFA364E975}"/>
          </ac:spMkLst>
        </pc:spChg>
        <pc:spChg chg="add mod ord">
          <ac:chgData name="Andi Fugard" userId="082e0584b87bc5c4" providerId="LiveId" clId="{82F0E405-1606-45F9-8550-19DA36F32D3B}" dt="2021-05-08T23:17:21.775" v="2254" actId="20577"/>
          <ac:spMkLst>
            <pc:docMk/>
            <pc:sldMk cId="2682745235" sldId="262"/>
            <ac:spMk id="6" creationId="{BE4CDEC3-836F-4631-99D5-A38209FF63FF}"/>
          </ac:spMkLst>
        </pc:spChg>
        <pc:spChg chg="add">
          <ac:chgData name="Andi Fugard" userId="082e0584b87bc5c4" providerId="LiveId" clId="{82F0E405-1606-45F9-8550-19DA36F32D3B}" dt="2021-05-08T15:50:50.119" v="1699" actId="26606"/>
          <ac:spMkLst>
            <pc:docMk/>
            <pc:sldMk cId="2682745235" sldId="262"/>
            <ac:spMk id="11" creationId="{39E4C68A-A4A9-48A4-9FF2-D2896B1EA01F}"/>
          </ac:spMkLst>
        </pc:spChg>
        <pc:spChg chg="add del">
          <ac:chgData name="Andi Fugard" userId="082e0584b87bc5c4" providerId="LiveId" clId="{82F0E405-1606-45F9-8550-19DA36F32D3B}" dt="2021-05-08T15:50:50.113" v="1698" actId="26606"/>
          <ac:spMkLst>
            <pc:docMk/>
            <pc:sldMk cId="2682745235" sldId="262"/>
            <ac:spMk id="12" creationId="{B32DC26D-8B9B-4CC1-B3CC-D3EA0FB162CD}"/>
          </ac:spMkLst>
        </pc:spChg>
        <pc:spChg chg="add">
          <ac:chgData name="Andi Fugard" userId="082e0584b87bc5c4" providerId="LiveId" clId="{82F0E405-1606-45F9-8550-19DA36F32D3B}" dt="2021-05-08T15:50:50.119" v="1699" actId="26606"/>
          <ac:spMkLst>
            <pc:docMk/>
            <pc:sldMk cId="2682745235" sldId="262"/>
            <ac:spMk id="13" creationId="{E2B9AEA5-52CB-49A6-AF8A-33502F291B91}"/>
          </ac:spMkLst>
        </pc:spChg>
        <pc:picChg chg="add del">
          <ac:chgData name="Andi Fugard" userId="082e0584b87bc5c4" providerId="LiveId" clId="{82F0E405-1606-45F9-8550-19DA36F32D3B}" dt="2021-05-08T15:50:50.113" v="1698" actId="26606"/>
          <ac:picMkLst>
            <pc:docMk/>
            <pc:sldMk cId="2682745235" sldId="262"/>
            <ac:picMk id="8" creationId="{18DA592D-8CE5-478F-B029-CC26D5FAF806}"/>
          </ac:picMkLst>
        </pc:picChg>
        <pc:cxnChg chg="add del">
          <ac:chgData name="Andi Fugard" userId="082e0584b87bc5c4" providerId="LiveId" clId="{82F0E405-1606-45F9-8550-19DA36F32D3B}" dt="2021-05-08T15:50:50.113" v="1698" actId="26606"/>
          <ac:cxnSpMkLst>
            <pc:docMk/>
            <pc:sldMk cId="2682745235" sldId="262"/>
            <ac:cxnSpMk id="14" creationId="{FBB7ADC3-53A0-44F2-914A-78CADAF33411}"/>
          </ac:cxnSpMkLst>
        </pc:cxnChg>
      </pc:sldChg>
      <pc:sldChg chg="addSp delSp modSp new del mod">
        <pc:chgData name="Andi Fugard" userId="082e0584b87bc5c4" providerId="LiveId" clId="{82F0E405-1606-45F9-8550-19DA36F32D3B}" dt="2021-05-09T13:25:54.244" v="7016" actId="47"/>
        <pc:sldMkLst>
          <pc:docMk/>
          <pc:sldMk cId="2241828340" sldId="263"/>
        </pc:sldMkLst>
        <pc:spChg chg="mod">
          <ac:chgData name="Andi Fugard" userId="082e0584b87bc5c4" providerId="LiveId" clId="{82F0E405-1606-45F9-8550-19DA36F32D3B}" dt="2021-05-08T23:17:30.612" v="2273" actId="20577"/>
          <ac:spMkLst>
            <pc:docMk/>
            <pc:sldMk cId="2241828340" sldId="263"/>
            <ac:spMk id="2" creationId="{CDBE7D70-D24F-497C-A1D9-77F5DB371B4A}"/>
          </ac:spMkLst>
        </pc:spChg>
        <pc:spChg chg="del">
          <ac:chgData name="Andi Fugard" userId="082e0584b87bc5c4" providerId="LiveId" clId="{82F0E405-1606-45F9-8550-19DA36F32D3B}" dt="2021-05-08T22:46:48.635" v="2087" actId="3680"/>
          <ac:spMkLst>
            <pc:docMk/>
            <pc:sldMk cId="2241828340" sldId="263"/>
            <ac:spMk id="3" creationId="{D64BB7DC-9683-454B-A684-3BC6F9A96974}"/>
          </ac:spMkLst>
        </pc:spChg>
        <pc:graphicFrameChg chg="add mod ord modGraphic">
          <ac:chgData name="Andi Fugard" userId="082e0584b87bc5c4" providerId="LiveId" clId="{82F0E405-1606-45F9-8550-19DA36F32D3B}" dt="2021-05-08T23:52:37.005" v="3067" actId="572"/>
          <ac:graphicFrameMkLst>
            <pc:docMk/>
            <pc:sldMk cId="2241828340" sldId="263"/>
            <ac:graphicFrameMk id="4" creationId="{DE5DEC6F-F77D-4337-BFB6-50B249CBAFB2}"/>
          </ac:graphicFrameMkLst>
        </pc:graphicFrameChg>
      </pc:sldChg>
      <pc:sldChg chg="modSp add del mod">
        <pc:chgData name="Andi Fugard" userId="082e0584b87bc5c4" providerId="LiveId" clId="{82F0E405-1606-45F9-8550-19DA36F32D3B}" dt="2021-05-09T13:26:22.870" v="7019" actId="47"/>
        <pc:sldMkLst>
          <pc:docMk/>
          <pc:sldMk cId="2285659891" sldId="264"/>
        </pc:sldMkLst>
        <pc:graphicFrameChg chg="modGraphic">
          <ac:chgData name="Andi Fugard" userId="082e0584b87bc5c4" providerId="LiveId" clId="{82F0E405-1606-45F9-8550-19DA36F32D3B}" dt="2021-05-09T00:19:25.445" v="3494" actId="5793"/>
          <ac:graphicFrameMkLst>
            <pc:docMk/>
            <pc:sldMk cId="2285659891" sldId="264"/>
            <ac:graphicFrameMk id="4" creationId="{DE5DEC6F-F77D-4337-BFB6-50B249CBAFB2}"/>
          </ac:graphicFrameMkLst>
        </pc:graphicFrameChg>
      </pc:sldChg>
      <pc:sldChg chg="modSp add del">
        <pc:chgData name="Andi Fugard" userId="082e0584b87bc5c4" providerId="LiveId" clId="{82F0E405-1606-45F9-8550-19DA36F32D3B}" dt="2021-05-09T00:19:02.697" v="3477" actId="2696"/>
        <pc:sldMkLst>
          <pc:docMk/>
          <pc:sldMk cId="2891955853" sldId="264"/>
        </pc:sldMkLst>
        <pc:graphicFrameChg chg="mod">
          <ac:chgData name="Andi Fugard" userId="082e0584b87bc5c4" providerId="LiveId" clId="{82F0E405-1606-45F9-8550-19DA36F32D3B}" dt="2021-05-08T23:53:57.696" v="3074"/>
          <ac:graphicFrameMkLst>
            <pc:docMk/>
            <pc:sldMk cId="2891955853" sldId="264"/>
            <ac:graphicFrameMk id="4" creationId="{DE5DEC6F-F77D-4337-BFB6-50B249CBAFB2}"/>
          </ac:graphicFrameMkLst>
        </pc:graphicFrameChg>
      </pc:sldChg>
      <pc:sldChg chg="modSp add del mod">
        <pc:chgData name="Andi Fugard" userId="082e0584b87bc5c4" providerId="LiveId" clId="{82F0E405-1606-45F9-8550-19DA36F32D3B}" dt="2021-05-09T21:50:07.471" v="10284" actId="47"/>
        <pc:sldMkLst>
          <pc:docMk/>
          <pc:sldMk cId="129885720" sldId="265"/>
        </pc:sldMkLst>
        <pc:graphicFrameChg chg="mod modGraphic">
          <ac:chgData name="Andi Fugard" userId="082e0584b87bc5c4" providerId="LiveId" clId="{82F0E405-1606-45F9-8550-19DA36F32D3B}" dt="2021-05-09T13:25:59.539" v="7017" actId="1076"/>
          <ac:graphicFrameMkLst>
            <pc:docMk/>
            <pc:sldMk cId="129885720" sldId="265"/>
            <ac:graphicFrameMk id="4" creationId="{DE5DEC6F-F77D-4337-BFB6-50B249CBAFB2}"/>
          </ac:graphicFrameMkLst>
        </pc:graphicFrameChg>
      </pc:sldChg>
      <pc:sldChg chg="addSp delSp modSp new mod setBg">
        <pc:chgData name="Andi Fugard" userId="082e0584b87bc5c4" providerId="LiveId" clId="{82F0E405-1606-45F9-8550-19DA36F32D3B}" dt="2021-05-09T22:20:42.927" v="10847" actId="114"/>
        <pc:sldMkLst>
          <pc:docMk/>
          <pc:sldMk cId="1710693009" sldId="266"/>
        </pc:sldMkLst>
        <pc:spChg chg="mod">
          <ac:chgData name="Andi Fugard" userId="082e0584b87bc5c4" providerId="LiveId" clId="{82F0E405-1606-45F9-8550-19DA36F32D3B}" dt="2021-05-09T13:25:28.764" v="7015" actId="20577"/>
          <ac:spMkLst>
            <pc:docMk/>
            <pc:sldMk cId="1710693009" sldId="266"/>
            <ac:spMk id="2" creationId="{8A3F07B2-A420-4931-8D29-A0E9EE3AB3D7}"/>
          </ac:spMkLst>
        </pc:spChg>
        <pc:spChg chg="del mod">
          <ac:chgData name="Andi Fugard" userId="082e0584b87bc5c4" providerId="LiveId" clId="{82F0E405-1606-45F9-8550-19DA36F32D3B}" dt="2021-05-08T23:24:30.174" v="2467" actId="26606"/>
          <ac:spMkLst>
            <pc:docMk/>
            <pc:sldMk cId="1710693009" sldId="266"/>
            <ac:spMk id="3" creationId="{1BBEE8EA-59B2-401A-BF7E-9843F12BC430}"/>
          </ac:spMkLst>
        </pc:spChg>
        <pc:spChg chg="add del">
          <ac:chgData name="Andi Fugard" userId="082e0584b87bc5c4" providerId="LiveId" clId="{82F0E405-1606-45F9-8550-19DA36F32D3B}" dt="2021-05-08T23:24:50.364" v="2479" actId="26606"/>
          <ac:spMkLst>
            <pc:docMk/>
            <pc:sldMk cId="1710693009" sldId="266"/>
            <ac:spMk id="10" creationId="{3C848432-A827-4678-AC28-3D16CD35CEA3}"/>
          </ac:spMkLst>
        </pc:spChg>
        <pc:graphicFrameChg chg="add mod modGraphic">
          <ac:chgData name="Andi Fugard" userId="082e0584b87bc5c4" providerId="LiveId" clId="{82F0E405-1606-45F9-8550-19DA36F32D3B}" dt="2021-05-09T22:20:42.927" v="10847" actId="114"/>
          <ac:graphicFrameMkLst>
            <pc:docMk/>
            <pc:sldMk cId="1710693009" sldId="266"/>
            <ac:graphicFrameMk id="5" creationId="{8530B473-DCC9-4F15-B049-8A0FE185A895}"/>
          </ac:graphicFrameMkLst>
        </pc:graphicFrameChg>
        <pc:cxnChg chg="add del">
          <ac:chgData name="Andi Fugard" userId="082e0584b87bc5c4" providerId="LiveId" clId="{82F0E405-1606-45F9-8550-19DA36F32D3B}" dt="2021-05-08T23:24:50.364" v="2479" actId="26606"/>
          <ac:cxnSpMkLst>
            <pc:docMk/>
            <pc:sldMk cId="1710693009" sldId="266"/>
            <ac:cxnSpMk id="12" creationId="{750707B3-9C9B-4DB7-972C-E95569A1B395}"/>
          </ac:cxnSpMkLst>
        </pc:cxnChg>
      </pc:sldChg>
      <pc:sldChg chg="addSp delSp modSp new mod ord setBg modClrScheme chgLayout">
        <pc:chgData name="Andi Fugard" userId="082e0584b87bc5c4" providerId="LiveId" clId="{82F0E405-1606-45F9-8550-19DA36F32D3B}" dt="2021-05-09T22:22:20.719" v="10849"/>
        <pc:sldMkLst>
          <pc:docMk/>
          <pc:sldMk cId="2963474709" sldId="267"/>
        </pc:sldMkLst>
        <pc:spChg chg="del">
          <ac:chgData name="Andi Fugard" userId="082e0584b87bc5c4" providerId="LiveId" clId="{82F0E405-1606-45F9-8550-19DA36F32D3B}" dt="2021-05-08T23:39:05.429" v="2741" actId="700"/>
          <ac:spMkLst>
            <pc:docMk/>
            <pc:sldMk cId="2963474709" sldId="267"/>
            <ac:spMk id="2" creationId="{0AC7F30D-F52A-4F1D-9677-AA7FD51D976B}"/>
          </ac:spMkLst>
        </pc:spChg>
        <pc:spChg chg="del">
          <ac:chgData name="Andi Fugard" userId="082e0584b87bc5c4" providerId="LiveId" clId="{82F0E405-1606-45F9-8550-19DA36F32D3B}" dt="2021-05-08T23:39:05.429" v="2741" actId="700"/>
          <ac:spMkLst>
            <pc:docMk/>
            <pc:sldMk cId="2963474709" sldId="267"/>
            <ac:spMk id="3" creationId="{5B5DE7D0-C94A-48F8-940A-3A66412C6343}"/>
          </ac:spMkLst>
        </pc:spChg>
        <pc:spChg chg="add mod ord">
          <ac:chgData name="Andi Fugard" userId="082e0584b87bc5c4" providerId="LiveId" clId="{82F0E405-1606-45F9-8550-19DA36F32D3B}" dt="2021-05-09T21:58:22.204" v="10477" actId="207"/>
          <ac:spMkLst>
            <pc:docMk/>
            <pc:sldMk cId="2963474709" sldId="267"/>
            <ac:spMk id="8" creationId="{EEC4DCD4-D03D-4603-847D-0959CDB6E192}"/>
          </ac:spMkLst>
        </pc:spChg>
        <pc:spChg chg="add del">
          <ac:chgData name="Andi Fugard" userId="082e0584b87bc5c4" providerId="LiveId" clId="{82F0E405-1606-45F9-8550-19DA36F32D3B}" dt="2021-05-08T23:42:13.067" v="2869" actId="26606"/>
          <ac:spMkLst>
            <pc:docMk/>
            <pc:sldMk cId="2963474709" sldId="267"/>
            <ac:spMk id="17" creationId="{DD20A02D-65B1-423A-B02C-532EF14EB82C}"/>
          </ac:spMkLst>
        </pc:spChg>
        <pc:spChg chg="add del">
          <ac:chgData name="Andi Fugard" userId="082e0584b87bc5c4" providerId="LiveId" clId="{82F0E405-1606-45F9-8550-19DA36F32D3B}" dt="2021-05-08T23:42:13.067" v="2869" actId="26606"/>
          <ac:spMkLst>
            <pc:docMk/>
            <pc:sldMk cId="2963474709" sldId="267"/>
            <ac:spMk id="20" creationId="{5B728A2C-2C2D-4CD7-B397-49956D06102E}"/>
          </ac:spMkLst>
        </pc:spChg>
        <pc:spChg chg="add del">
          <ac:chgData name="Andi Fugard" userId="082e0584b87bc5c4" providerId="LiveId" clId="{82F0E405-1606-45F9-8550-19DA36F32D3B}" dt="2021-05-08T23:42:14.153" v="2871" actId="26606"/>
          <ac:spMkLst>
            <pc:docMk/>
            <pc:sldMk cId="2963474709" sldId="267"/>
            <ac:spMk id="21" creationId="{D2F45D2A-760B-4A8D-88AB-718F56D8DDFB}"/>
          </ac:spMkLst>
        </pc:spChg>
        <pc:spChg chg="add del">
          <ac:chgData name="Andi Fugard" userId="082e0584b87bc5c4" providerId="LiveId" clId="{82F0E405-1606-45F9-8550-19DA36F32D3B}" dt="2021-05-08T23:42:14.153" v="2871" actId="26606"/>
          <ac:spMkLst>
            <pc:docMk/>
            <pc:sldMk cId="2963474709" sldId="267"/>
            <ac:spMk id="23" creationId="{5FBD740B-F34C-4897-957D-1C3B0ED546A3}"/>
          </ac:spMkLst>
        </pc:spChg>
        <pc:spChg chg="add del">
          <ac:chgData name="Andi Fugard" userId="082e0584b87bc5c4" providerId="LiveId" clId="{82F0E405-1606-45F9-8550-19DA36F32D3B}" dt="2021-05-08T23:42:14.153" v="2871" actId="26606"/>
          <ac:spMkLst>
            <pc:docMk/>
            <pc:sldMk cId="2963474709" sldId="267"/>
            <ac:spMk id="24" creationId="{28658E33-8442-4F8A-8740-7110E8A7D6A1}"/>
          </ac:spMkLst>
        </pc:spChg>
        <pc:picChg chg="add mod modCrop">
          <ac:chgData name="Andi Fugard" userId="082e0584b87bc5c4" providerId="LiveId" clId="{82F0E405-1606-45F9-8550-19DA36F32D3B}" dt="2021-05-09T00:09:01.661" v="3328" actId="1076"/>
          <ac:picMkLst>
            <pc:docMk/>
            <pc:sldMk cId="2963474709" sldId="267"/>
            <ac:picMk id="5" creationId="{DCB96CE8-9640-47FD-9FE2-621F1237E4B5}"/>
          </ac:picMkLst>
        </pc:picChg>
        <pc:picChg chg="add del mod ord">
          <ac:chgData name="Andi Fugard" userId="082e0584b87bc5c4" providerId="LiveId" clId="{82F0E405-1606-45F9-8550-19DA36F32D3B}" dt="2021-05-08T23:42:28.568" v="2875" actId="478"/>
          <ac:picMkLst>
            <pc:docMk/>
            <pc:sldMk cId="2963474709" sldId="267"/>
            <ac:picMk id="7" creationId="{DCE33927-6C87-4371-9E6F-3E7DE21D7305}"/>
          </ac:picMkLst>
        </pc:picChg>
        <pc:cxnChg chg="add del">
          <ac:chgData name="Andi Fugard" userId="082e0584b87bc5c4" providerId="LiveId" clId="{82F0E405-1606-45F9-8550-19DA36F32D3B}" dt="2021-05-08T23:42:08.498" v="2865" actId="26606"/>
          <ac:cxnSpMkLst>
            <pc:docMk/>
            <pc:sldMk cId="2963474709" sldId="267"/>
            <ac:cxnSpMk id="13" creationId="{41E3D000-C576-4916-B848-EC5AFF23F045}"/>
          </ac:cxnSpMkLst>
        </pc:cxnChg>
        <pc:cxnChg chg="add del">
          <ac:chgData name="Andi Fugard" userId="082e0584b87bc5c4" providerId="LiveId" clId="{82F0E405-1606-45F9-8550-19DA36F32D3B}" dt="2021-05-08T23:42:10.254" v="2867" actId="26606"/>
          <ac:cxnSpMkLst>
            <pc:docMk/>
            <pc:sldMk cId="2963474709" sldId="267"/>
            <ac:cxnSpMk id="15" creationId="{41E3D000-C576-4916-B848-EC5AFF23F045}"/>
          </ac:cxnSpMkLst>
        </pc:cxnChg>
        <pc:cxnChg chg="add del">
          <ac:chgData name="Andi Fugard" userId="082e0584b87bc5c4" providerId="LiveId" clId="{82F0E405-1606-45F9-8550-19DA36F32D3B}" dt="2021-05-08T23:42:13.067" v="2869" actId="26606"/>
          <ac:cxnSpMkLst>
            <pc:docMk/>
            <pc:sldMk cId="2963474709" sldId="267"/>
            <ac:cxnSpMk id="18" creationId="{41E3D000-C576-4916-B848-EC5AFF23F045}"/>
          </ac:cxnSpMkLst>
        </pc:cxnChg>
        <pc:cxnChg chg="add del">
          <ac:chgData name="Andi Fugard" userId="082e0584b87bc5c4" providerId="LiveId" clId="{82F0E405-1606-45F9-8550-19DA36F32D3B}" dt="2021-05-08T23:42:13.067" v="2869" actId="26606"/>
          <ac:cxnSpMkLst>
            <pc:docMk/>
            <pc:sldMk cId="2963474709" sldId="267"/>
            <ac:cxnSpMk id="19" creationId="{47CE6F55-C806-487F-BB2D-89259EE1D68A}"/>
          </ac:cxnSpMkLst>
        </pc:cxnChg>
        <pc:cxnChg chg="add del">
          <ac:chgData name="Andi Fugard" userId="082e0584b87bc5c4" providerId="LiveId" clId="{82F0E405-1606-45F9-8550-19DA36F32D3B}" dt="2021-05-08T23:42:14.153" v="2871" actId="26606"/>
          <ac:cxnSpMkLst>
            <pc:docMk/>
            <pc:sldMk cId="2963474709" sldId="267"/>
            <ac:cxnSpMk id="22" creationId="{41E3D000-C576-4916-B848-EC5AFF23F045}"/>
          </ac:cxnSpMkLst>
        </pc:cxnChg>
        <pc:cxnChg chg="add del">
          <ac:chgData name="Andi Fugard" userId="082e0584b87bc5c4" providerId="LiveId" clId="{82F0E405-1606-45F9-8550-19DA36F32D3B}" dt="2021-05-08T23:42:14.153" v="2871" actId="26606"/>
          <ac:cxnSpMkLst>
            <pc:docMk/>
            <pc:sldMk cId="2963474709" sldId="267"/>
            <ac:cxnSpMk id="25" creationId="{CD605120-8A97-463F-90A8-33A245848FD6}"/>
          </ac:cxnSpMkLst>
        </pc:cxnChg>
        <pc:cxnChg chg="add del">
          <ac:chgData name="Andi Fugard" userId="082e0584b87bc5c4" providerId="LiveId" clId="{82F0E405-1606-45F9-8550-19DA36F32D3B}" dt="2021-05-08T23:42:15.147" v="2873" actId="26606"/>
          <ac:cxnSpMkLst>
            <pc:docMk/>
            <pc:sldMk cId="2963474709" sldId="267"/>
            <ac:cxnSpMk id="27" creationId="{41E3D000-C576-4916-B848-EC5AFF23F045}"/>
          </ac:cxnSpMkLst>
        </pc:cxnChg>
      </pc:sldChg>
      <pc:sldChg chg="addSp delSp modSp new mod modClrScheme chgLayout">
        <pc:chgData name="Andi Fugard" userId="082e0584b87bc5c4" providerId="LiveId" clId="{82F0E405-1606-45F9-8550-19DA36F32D3B}" dt="2021-05-09T21:57:58.359" v="10476" actId="14100"/>
        <pc:sldMkLst>
          <pc:docMk/>
          <pc:sldMk cId="2977705052" sldId="268"/>
        </pc:sldMkLst>
        <pc:spChg chg="del">
          <ac:chgData name="Andi Fugard" userId="082e0584b87bc5c4" providerId="LiveId" clId="{82F0E405-1606-45F9-8550-19DA36F32D3B}" dt="2021-05-08T23:45:37.398" v="2907" actId="700"/>
          <ac:spMkLst>
            <pc:docMk/>
            <pc:sldMk cId="2977705052" sldId="268"/>
            <ac:spMk id="2" creationId="{97854B58-96C9-4C5A-84C8-ABECEA695A62}"/>
          </ac:spMkLst>
        </pc:spChg>
        <pc:spChg chg="del">
          <ac:chgData name="Andi Fugard" userId="082e0584b87bc5c4" providerId="LiveId" clId="{82F0E405-1606-45F9-8550-19DA36F32D3B}" dt="2021-05-08T23:45:37.398" v="2907" actId="700"/>
          <ac:spMkLst>
            <pc:docMk/>
            <pc:sldMk cId="2977705052" sldId="268"/>
            <ac:spMk id="3" creationId="{E1C669E7-01A0-4BBD-9892-46191B330ADE}"/>
          </ac:spMkLst>
        </pc:spChg>
        <pc:spChg chg="add mod">
          <ac:chgData name="Andi Fugard" userId="082e0584b87bc5c4" providerId="LiveId" clId="{82F0E405-1606-45F9-8550-19DA36F32D3B}" dt="2021-05-09T21:57:58.359" v="10476" actId="14100"/>
          <ac:spMkLst>
            <pc:docMk/>
            <pc:sldMk cId="2977705052" sldId="268"/>
            <ac:spMk id="11" creationId="{102D4907-0341-4F34-9DFF-C09F79FD7A93}"/>
          </ac:spMkLst>
        </pc:spChg>
        <pc:spChg chg="add del mod">
          <ac:chgData name="Andi Fugard" userId="082e0584b87bc5c4" providerId="LiveId" clId="{82F0E405-1606-45F9-8550-19DA36F32D3B}" dt="2021-05-09T20:46:02.836" v="9112" actId="478"/>
          <ac:spMkLst>
            <pc:docMk/>
            <pc:sldMk cId="2977705052" sldId="268"/>
            <ac:spMk id="12" creationId="{B772CA7C-D728-404B-86A2-A4780DB21A5B}"/>
          </ac:spMkLst>
        </pc:spChg>
        <pc:picChg chg="add mod">
          <ac:chgData name="Andi Fugard" userId="082e0584b87bc5c4" providerId="LiveId" clId="{82F0E405-1606-45F9-8550-19DA36F32D3B}" dt="2021-05-08T23:47:40.982" v="2957" actId="1076"/>
          <ac:picMkLst>
            <pc:docMk/>
            <pc:sldMk cId="2977705052" sldId="268"/>
            <ac:picMk id="5" creationId="{72C36D84-3BAF-405F-B0EB-275A8C3FCEC6}"/>
          </ac:picMkLst>
        </pc:picChg>
        <pc:picChg chg="add mod">
          <ac:chgData name="Andi Fugard" userId="082e0584b87bc5c4" providerId="LiveId" clId="{82F0E405-1606-45F9-8550-19DA36F32D3B}" dt="2021-05-09T11:55:51.364" v="3800" actId="1076"/>
          <ac:picMkLst>
            <pc:docMk/>
            <pc:sldMk cId="2977705052" sldId="268"/>
            <ac:picMk id="7" creationId="{18A19CB5-0292-4BD0-9CCD-A43453D0E3E9}"/>
          </ac:picMkLst>
        </pc:picChg>
        <pc:picChg chg="add mod">
          <ac:chgData name="Andi Fugard" userId="082e0584b87bc5c4" providerId="LiveId" clId="{82F0E405-1606-45F9-8550-19DA36F32D3B}" dt="2021-05-08T23:47:44.467" v="2958" actId="1076"/>
          <ac:picMkLst>
            <pc:docMk/>
            <pc:sldMk cId="2977705052" sldId="268"/>
            <ac:picMk id="9" creationId="{D8D8BCDF-DB4A-4F58-8042-F42D71DEC0F2}"/>
          </ac:picMkLst>
        </pc:picChg>
      </pc:sldChg>
      <pc:sldChg chg="addSp delSp modSp new mod ord">
        <pc:chgData name="Andi Fugard" userId="082e0584b87bc5c4" providerId="LiveId" clId="{82F0E405-1606-45F9-8550-19DA36F32D3B}" dt="2021-05-09T22:26:23.381" v="10876" actId="20577"/>
        <pc:sldMkLst>
          <pc:docMk/>
          <pc:sldMk cId="3557684026" sldId="269"/>
        </pc:sldMkLst>
        <pc:spChg chg="mod">
          <ac:chgData name="Andi Fugard" userId="082e0584b87bc5c4" providerId="LiveId" clId="{82F0E405-1606-45F9-8550-19DA36F32D3B}" dt="2021-05-09T22:26:23.381" v="10876" actId="20577"/>
          <ac:spMkLst>
            <pc:docMk/>
            <pc:sldMk cId="3557684026" sldId="269"/>
            <ac:spMk id="2" creationId="{08B0F539-985C-4AA4-888A-CA8D800B3A33}"/>
          </ac:spMkLst>
        </pc:spChg>
        <pc:spChg chg="del">
          <ac:chgData name="Andi Fugard" userId="082e0584b87bc5c4" providerId="LiveId" clId="{82F0E405-1606-45F9-8550-19DA36F32D3B}" dt="2021-05-09T12:52:22.294" v="5505" actId="3680"/>
          <ac:spMkLst>
            <pc:docMk/>
            <pc:sldMk cId="3557684026" sldId="269"/>
            <ac:spMk id="3" creationId="{C48818AB-2229-4BC4-BFA8-E80262196D1E}"/>
          </ac:spMkLst>
        </pc:spChg>
        <pc:spChg chg="add mod">
          <ac:chgData name="Andi Fugard" userId="082e0584b87bc5c4" providerId="LiveId" clId="{82F0E405-1606-45F9-8550-19DA36F32D3B}" dt="2021-05-09T19:07:09.096" v="8555" actId="13822"/>
          <ac:spMkLst>
            <pc:docMk/>
            <pc:sldMk cId="3557684026" sldId="269"/>
            <ac:spMk id="5" creationId="{8626E64C-4A4A-4955-A57E-68B93F31359C}"/>
          </ac:spMkLst>
        </pc:spChg>
        <pc:spChg chg="add mod">
          <ac:chgData name="Andi Fugard" userId="082e0584b87bc5c4" providerId="LiveId" clId="{82F0E405-1606-45F9-8550-19DA36F32D3B}" dt="2021-05-09T19:07:09.096" v="8555" actId="13822"/>
          <ac:spMkLst>
            <pc:docMk/>
            <pc:sldMk cId="3557684026" sldId="269"/>
            <ac:spMk id="6" creationId="{9BBF162F-ED97-4A6A-A67E-22DBBB597AD9}"/>
          </ac:spMkLst>
        </pc:spChg>
        <pc:spChg chg="add mod">
          <ac:chgData name="Andi Fugard" userId="082e0584b87bc5c4" providerId="LiveId" clId="{82F0E405-1606-45F9-8550-19DA36F32D3B}" dt="2021-05-09T19:07:24.033" v="8556" actId="1076"/>
          <ac:spMkLst>
            <pc:docMk/>
            <pc:sldMk cId="3557684026" sldId="269"/>
            <ac:spMk id="7" creationId="{33600E60-94BE-47FC-891B-69A719D85030}"/>
          </ac:spMkLst>
        </pc:spChg>
        <pc:spChg chg="add mod">
          <ac:chgData name="Andi Fugard" userId="082e0584b87bc5c4" providerId="LiveId" clId="{82F0E405-1606-45F9-8550-19DA36F32D3B}" dt="2021-05-09T19:07:31.695" v="8557" actId="1076"/>
          <ac:spMkLst>
            <pc:docMk/>
            <pc:sldMk cId="3557684026" sldId="269"/>
            <ac:spMk id="8" creationId="{62B77FFA-9A42-4D43-9529-01743BC31E3D}"/>
          </ac:spMkLst>
        </pc:spChg>
        <pc:graphicFrameChg chg="add mod ord modGraphic">
          <ac:chgData name="Andi Fugard" userId="082e0584b87bc5c4" providerId="LiveId" clId="{82F0E405-1606-45F9-8550-19DA36F32D3B}" dt="2021-05-09T15:30:08.738" v="7597" actId="2062"/>
          <ac:graphicFrameMkLst>
            <pc:docMk/>
            <pc:sldMk cId="3557684026" sldId="269"/>
            <ac:graphicFrameMk id="4" creationId="{CF0E152C-719A-41DC-B643-E98B9FD26A81}"/>
          </ac:graphicFrameMkLst>
        </pc:graphicFrameChg>
      </pc:sldChg>
      <pc:sldChg chg="addSp delSp modSp new del mod setBg modClrScheme addAnim delAnim chgLayout">
        <pc:chgData name="Andi Fugard" userId="082e0584b87bc5c4" providerId="LiveId" clId="{82F0E405-1606-45F9-8550-19DA36F32D3B}" dt="2021-05-09T11:50:35.358" v="3703" actId="47"/>
        <pc:sldMkLst>
          <pc:docMk/>
          <pc:sldMk cId="1772595961" sldId="270"/>
        </pc:sldMkLst>
        <pc:spChg chg="del mod ord">
          <ac:chgData name="Andi Fugard" userId="082e0584b87bc5c4" providerId="LiveId" clId="{82F0E405-1606-45F9-8550-19DA36F32D3B}" dt="2021-05-09T00:12:58.696" v="3337" actId="700"/>
          <ac:spMkLst>
            <pc:docMk/>
            <pc:sldMk cId="1772595961" sldId="270"/>
            <ac:spMk id="2" creationId="{10A8A496-B27F-43EC-A519-D100006E454E}"/>
          </ac:spMkLst>
        </pc:spChg>
        <pc:spChg chg="del">
          <ac:chgData name="Andi Fugard" userId="082e0584b87bc5c4" providerId="LiveId" clId="{82F0E405-1606-45F9-8550-19DA36F32D3B}" dt="2021-05-09T00:12:58.696" v="3337" actId="700"/>
          <ac:spMkLst>
            <pc:docMk/>
            <pc:sldMk cId="1772595961" sldId="270"/>
            <ac:spMk id="3" creationId="{421C18CB-F496-4516-8748-2D455DE1077B}"/>
          </ac:spMkLst>
        </pc:spChg>
        <pc:spChg chg="del">
          <ac:chgData name="Andi Fugard" userId="082e0584b87bc5c4" providerId="LiveId" clId="{82F0E405-1606-45F9-8550-19DA36F32D3B}" dt="2021-05-09T00:12:58.696" v="3337" actId="700"/>
          <ac:spMkLst>
            <pc:docMk/>
            <pc:sldMk cId="1772595961" sldId="270"/>
            <ac:spMk id="4" creationId="{31D0D72B-21AE-4227-B490-4ED506B1E855}"/>
          </ac:spMkLst>
        </pc:spChg>
        <pc:spChg chg="add mod ord">
          <ac:chgData name="Andi Fugard" userId="082e0584b87bc5c4" providerId="LiveId" clId="{82F0E405-1606-45F9-8550-19DA36F32D3B}" dt="2021-05-09T00:16:50.704" v="3461" actId="20577"/>
          <ac:spMkLst>
            <pc:docMk/>
            <pc:sldMk cId="1772595961" sldId="270"/>
            <ac:spMk id="5" creationId="{5CAD12D8-2D75-4C6E-9522-9D74D89E8B46}"/>
          </ac:spMkLst>
        </pc:spChg>
        <pc:spChg chg="add">
          <ac:chgData name="Andi Fugard" userId="082e0584b87bc5c4" providerId="LiveId" clId="{82F0E405-1606-45F9-8550-19DA36F32D3B}" dt="2021-05-09T00:16:45.995" v="3444" actId="26606"/>
          <ac:spMkLst>
            <pc:docMk/>
            <pc:sldMk cId="1772595961" sldId="270"/>
            <ac:spMk id="8" creationId="{90D3EA19-F945-4C3D-BFB4-BDD7F17750C0}"/>
          </ac:spMkLst>
        </pc:spChg>
        <pc:spChg chg="add">
          <ac:chgData name="Andi Fugard" userId="082e0584b87bc5c4" providerId="LiveId" clId="{82F0E405-1606-45F9-8550-19DA36F32D3B}" dt="2021-05-09T00:16:45.995" v="3444" actId="26606"/>
          <ac:spMkLst>
            <pc:docMk/>
            <pc:sldMk cId="1772595961" sldId="270"/>
            <ac:spMk id="9" creationId="{73FF2A8F-8ECE-4FF8-BDC8-81A4EA74340D}"/>
          </ac:spMkLst>
        </pc:spChg>
        <pc:spChg chg="add del">
          <ac:chgData name="Andi Fugard" userId="082e0584b87bc5c4" providerId="LiveId" clId="{82F0E405-1606-45F9-8550-19DA36F32D3B}" dt="2021-05-09T00:15:48.416" v="3375" actId="26606"/>
          <ac:spMkLst>
            <pc:docMk/>
            <pc:sldMk cId="1772595961" sldId="270"/>
            <ac:spMk id="11" creationId="{90D3EA19-F945-4C3D-BFB4-BDD7F17750C0}"/>
          </ac:spMkLst>
        </pc:spChg>
        <pc:spChg chg="add">
          <ac:chgData name="Andi Fugard" userId="082e0584b87bc5c4" providerId="LiveId" clId="{82F0E405-1606-45F9-8550-19DA36F32D3B}" dt="2021-05-09T00:16:45.995" v="3444" actId="26606"/>
          <ac:spMkLst>
            <pc:docMk/>
            <pc:sldMk cId="1772595961" sldId="270"/>
            <ac:spMk id="12" creationId="{88960733-AF98-4C06-BC4B-1F4B31C790DD}"/>
          </ac:spMkLst>
        </pc:spChg>
        <pc:spChg chg="add del">
          <ac:chgData name="Andi Fugard" userId="082e0584b87bc5c4" providerId="LiveId" clId="{82F0E405-1606-45F9-8550-19DA36F32D3B}" dt="2021-05-09T00:15:48.416" v="3375" actId="26606"/>
          <ac:spMkLst>
            <pc:docMk/>
            <pc:sldMk cId="1772595961" sldId="270"/>
            <ac:spMk id="13" creationId="{73FF2A8F-8ECE-4FF8-BDC8-81A4EA74340D}"/>
          </ac:spMkLst>
        </pc:spChg>
        <pc:spChg chg="add del">
          <ac:chgData name="Andi Fugard" userId="082e0584b87bc5c4" providerId="LiveId" clId="{82F0E405-1606-45F9-8550-19DA36F32D3B}" dt="2021-05-09T00:15:48.416" v="3375" actId="26606"/>
          <ac:spMkLst>
            <pc:docMk/>
            <pc:sldMk cId="1772595961" sldId="270"/>
            <ac:spMk id="17" creationId="{88960733-AF98-4C06-BC4B-1F4B31C790DD}"/>
          </ac:spMkLst>
        </pc:spChg>
        <pc:spChg chg="add del">
          <ac:chgData name="Andi Fugard" userId="082e0584b87bc5c4" providerId="LiveId" clId="{82F0E405-1606-45F9-8550-19DA36F32D3B}" dt="2021-05-09T00:15:40.726" v="3372" actId="26606"/>
          <ac:spMkLst>
            <pc:docMk/>
            <pc:sldMk cId="1772595961" sldId="270"/>
            <ac:spMk id="24" creationId="{90D3EA19-F945-4C3D-BFB4-BDD7F17750C0}"/>
          </ac:spMkLst>
        </pc:spChg>
        <pc:spChg chg="add del">
          <ac:chgData name="Andi Fugard" userId="082e0584b87bc5c4" providerId="LiveId" clId="{82F0E405-1606-45F9-8550-19DA36F32D3B}" dt="2021-05-09T00:15:40.726" v="3372" actId="26606"/>
          <ac:spMkLst>
            <pc:docMk/>
            <pc:sldMk cId="1772595961" sldId="270"/>
            <ac:spMk id="26" creationId="{73FF2A8F-8ECE-4FF8-BDC8-81A4EA74340D}"/>
          </ac:spMkLst>
        </pc:spChg>
        <pc:spChg chg="add del">
          <ac:chgData name="Andi Fugard" userId="082e0584b87bc5c4" providerId="LiveId" clId="{82F0E405-1606-45F9-8550-19DA36F32D3B}" dt="2021-05-09T00:15:40.726" v="3372" actId="26606"/>
          <ac:spMkLst>
            <pc:docMk/>
            <pc:sldMk cId="1772595961" sldId="270"/>
            <ac:spMk id="30" creationId="{6A9DB1EE-256E-471A-8212-CD317AC1EE16}"/>
          </ac:spMkLst>
        </pc:spChg>
        <pc:spChg chg="add del">
          <ac:chgData name="Andi Fugard" userId="082e0584b87bc5c4" providerId="LiveId" clId="{82F0E405-1606-45F9-8550-19DA36F32D3B}" dt="2021-05-09T00:15:40.726" v="3372" actId="26606"/>
          <ac:spMkLst>
            <pc:docMk/>
            <pc:sldMk cId="1772595961" sldId="270"/>
            <ac:spMk id="32" creationId="{07DB978B-43F3-48C2-9DEE-F4B7A4116A23}"/>
          </ac:spMkLst>
        </pc:spChg>
        <pc:spChg chg="add del">
          <ac:chgData name="Andi Fugard" userId="082e0584b87bc5c4" providerId="LiveId" clId="{82F0E405-1606-45F9-8550-19DA36F32D3B}" dt="2021-05-09T00:15:46.739" v="3374" actId="26606"/>
          <ac:spMkLst>
            <pc:docMk/>
            <pc:sldMk cId="1772595961" sldId="270"/>
            <ac:spMk id="36" creationId="{7624DB4B-273D-4F37-AD77-7818C762DC43}"/>
          </ac:spMkLst>
        </pc:spChg>
        <pc:spChg chg="add del">
          <ac:chgData name="Andi Fugard" userId="082e0584b87bc5c4" providerId="LiveId" clId="{82F0E405-1606-45F9-8550-19DA36F32D3B}" dt="2021-05-09T00:15:46.739" v="3374" actId="26606"/>
          <ac:spMkLst>
            <pc:docMk/>
            <pc:sldMk cId="1772595961" sldId="270"/>
            <ac:spMk id="37" creationId="{0AACDBA6-CFDF-49EC-8008-46FD62C4600E}"/>
          </ac:spMkLst>
        </pc:spChg>
        <pc:spChg chg="add del">
          <ac:chgData name="Andi Fugard" userId="082e0584b87bc5c4" providerId="LiveId" clId="{82F0E405-1606-45F9-8550-19DA36F32D3B}" dt="2021-05-09T00:15:46.739" v="3374" actId="26606"/>
          <ac:spMkLst>
            <pc:docMk/>
            <pc:sldMk cId="1772595961" sldId="270"/>
            <ac:spMk id="39" creationId="{50367A81-30BE-4382-AC54-91DE34827C54}"/>
          </ac:spMkLst>
        </pc:spChg>
        <pc:picChg chg="add del mod">
          <ac:chgData name="Andi Fugard" userId="082e0584b87bc5c4" providerId="LiveId" clId="{82F0E405-1606-45F9-8550-19DA36F32D3B}" dt="2021-05-09T00:15:48.416" v="3375" actId="26606"/>
          <ac:picMkLst>
            <pc:docMk/>
            <pc:sldMk cId="1772595961" sldId="270"/>
            <ac:picMk id="7" creationId="{409F5981-739F-4E91-9938-2E1F7A7941DA}"/>
          </ac:picMkLst>
        </pc:picChg>
        <pc:picChg chg="add">
          <ac:chgData name="Andi Fugard" userId="082e0584b87bc5c4" providerId="LiveId" clId="{82F0E405-1606-45F9-8550-19DA36F32D3B}" dt="2021-05-09T00:16:45.995" v="3444" actId="26606"/>
          <ac:picMkLst>
            <pc:docMk/>
            <pc:sldMk cId="1772595961" sldId="270"/>
            <ac:picMk id="16" creationId="{A0A711D2-683A-46A9-8058-E73F7A491418}"/>
          </ac:picMkLst>
        </pc:picChg>
        <pc:cxnChg chg="add">
          <ac:chgData name="Andi Fugard" userId="082e0584b87bc5c4" providerId="LiveId" clId="{82F0E405-1606-45F9-8550-19DA36F32D3B}" dt="2021-05-09T00:16:45.995" v="3444" actId="26606"/>
          <ac:cxnSpMkLst>
            <pc:docMk/>
            <pc:sldMk cId="1772595961" sldId="270"/>
            <ac:cxnSpMk id="10" creationId="{510549B9-C822-4F0F-94B0-7037DEE5AA2A}"/>
          </ac:cxnSpMkLst>
        </pc:cxnChg>
        <pc:cxnChg chg="add">
          <ac:chgData name="Andi Fugard" userId="082e0584b87bc5c4" providerId="LiveId" clId="{82F0E405-1606-45F9-8550-19DA36F32D3B}" dt="2021-05-09T00:16:45.995" v="3444" actId="26606"/>
          <ac:cxnSpMkLst>
            <pc:docMk/>
            <pc:sldMk cId="1772595961" sldId="270"/>
            <ac:cxnSpMk id="14" creationId="{225B7B8F-5379-42C6-8B01-75BCFEE6A3A4}"/>
          </ac:cxnSpMkLst>
        </pc:cxnChg>
        <pc:cxnChg chg="add del">
          <ac:chgData name="Andi Fugard" userId="082e0584b87bc5c4" providerId="LiveId" clId="{82F0E405-1606-45F9-8550-19DA36F32D3B}" dt="2021-05-09T00:15:48.416" v="3375" actId="26606"/>
          <ac:cxnSpMkLst>
            <pc:docMk/>
            <pc:sldMk cId="1772595961" sldId="270"/>
            <ac:cxnSpMk id="15" creationId="{510549B9-C822-4F0F-94B0-7037DEE5AA2A}"/>
          </ac:cxnSpMkLst>
        </pc:cxnChg>
        <pc:cxnChg chg="add del">
          <ac:chgData name="Andi Fugard" userId="082e0584b87bc5c4" providerId="LiveId" clId="{82F0E405-1606-45F9-8550-19DA36F32D3B}" dt="2021-05-09T00:15:48.416" v="3375" actId="26606"/>
          <ac:cxnSpMkLst>
            <pc:docMk/>
            <pc:sldMk cId="1772595961" sldId="270"/>
            <ac:cxnSpMk id="19" creationId="{225B7B8F-5379-42C6-8B01-75BCFEE6A3A4}"/>
          </ac:cxnSpMkLst>
        </pc:cxnChg>
        <pc:cxnChg chg="add del">
          <ac:chgData name="Andi Fugard" userId="082e0584b87bc5c4" providerId="LiveId" clId="{82F0E405-1606-45F9-8550-19DA36F32D3B}" dt="2021-05-09T00:15:40.726" v="3372" actId="26606"/>
          <ac:cxnSpMkLst>
            <pc:docMk/>
            <pc:sldMk cId="1772595961" sldId="270"/>
            <ac:cxnSpMk id="28" creationId="{510549B9-C822-4F0F-94B0-7037DEE5AA2A}"/>
          </ac:cxnSpMkLst>
        </pc:cxnChg>
        <pc:cxnChg chg="add del">
          <ac:chgData name="Andi Fugard" userId="082e0584b87bc5c4" providerId="LiveId" clId="{82F0E405-1606-45F9-8550-19DA36F32D3B}" dt="2021-05-09T00:15:40.726" v="3372" actId="26606"/>
          <ac:cxnSpMkLst>
            <pc:docMk/>
            <pc:sldMk cId="1772595961" sldId="270"/>
            <ac:cxnSpMk id="34" creationId="{196A8BF7-AA9F-434E-BA66-F004F711C9A5}"/>
          </ac:cxnSpMkLst>
        </pc:cxnChg>
        <pc:cxnChg chg="add del">
          <ac:chgData name="Andi Fugard" userId="082e0584b87bc5c4" providerId="LiveId" clId="{82F0E405-1606-45F9-8550-19DA36F32D3B}" dt="2021-05-09T00:15:46.739" v="3374" actId="26606"/>
          <ac:cxnSpMkLst>
            <pc:docMk/>
            <pc:sldMk cId="1772595961" sldId="270"/>
            <ac:cxnSpMk id="38" creationId="{BA790F5F-7816-441D-BA59-630FDC224E72}"/>
          </ac:cxnSpMkLst>
        </pc:cxnChg>
        <pc:cxnChg chg="add del">
          <ac:chgData name="Andi Fugard" userId="082e0584b87bc5c4" providerId="LiveId" clId="{82F0E405-1606-45F9-8550-19DA36F32D3B}" dt="2021-05-09T00:15:46.739" v="3374" actId="26606"/>
          <ac:cxnSpMkLst>
            <pc:docMk/>
            <pc:sldMk cId="1772595961" sldId="270"/>
            <ac:cxnSpMk id="40" creationId="{58E55502-A21B-4709-B554-098027577A9C}"/>
          </ac:cxnSpMkLst>
        </pc:cxnChg>
      </pc:sldChg>
      <pc:sldChg chg="addSp delSp modSp new del mod ord setBg modClrScheme chgLayout">
        <pc:chgData name="Andi Fugard" userId="082e0584b87bc5c4" providerId="LiveId" clId="{82F0E405-1606-45F9-8550-19DA36F32D3B}" dt="2021-05-09T20:59:04.646" v="9544" actId="47"/>
        <pc:sldMkLst>
          <pc:docMk/>
          <pc:sldMk cId="31311494" sldId="271"/>
        </pc:sldMkLst>
        <pc:spChg chg="del mod ord">
          <ac:chgData name="Andi Fugard" userId="082e0584b87bc5c4" providerId="LiveId" clId="{82F0E405-1606-45F9-8550-19DA36F32D3B}" dt="2021-05-09T11:46:47.643" v="3534" actId="700"/>
          <ac:spMkLst>
            <pc:docMk/>
            <pc:sldMk cId="31311494" sldId="271"/>
            <ac:spMk id="2" creationId="{4CF4CA3E-26C8-4589-8558-A8F45797DA45}"/>
          </ac:spMkLst>
        </pc:spChg>
        <pc:spChg chg="del mod ord">
          <ac:chgData name="Andi Fugard" userId="082e0584b87bc5c4" providerId="LiveId" clId="{82F0E405-1606-45F9-8550-19DA36F32D3B}" dt="2021-05-09T11:46:47.643" v="3534" actId="700"/>
          <ac:spMkLst>
            <pc:docMk/>
            <pc:sldMk cId="31311494" sldId="271"/>
            <ac:spMk id="3" creationId="{88958168-C320-4138-B45F-441BB417924F}"/>
          </ac:spMkLst>
        </pc:spChg>
        <pc:spChg chg="del">
          <ac:chgData name="Andi Fugard" userId="082e0584b87bc5c4" providerId="LiveId" clId="{82F0E405-1606-45F9-8550-19DA36F32D3B}" dt="2021-05-09T11:46:47.643" v="3534" actId="700"/>
          <ac:spMkLst>
            <pc:docMk/>
            <pc:sldMk cId="31311494" sldId="271"/>
            <ac:spMk id="4" creationId="{34E01790-C033-45E1-97B0-E8D57C638929}"/>
          </ac:spMkLst>
        </pc:spChg>
        <pc:spChg chg="add del mod ord">
          <ac:chgData name="Andi Fugard" userId="082e0584b87bc5c4" providerId="LiveId" clId="{82F0E405-1606-45F9-8550-19DA36F32D3B}" dt="2021-05-09T12:09:46.018" v="4033" actId="21"/>
          <ac:spMkLst>
            <pc:docMk/>
            <pc:sldMk cId="31311494" sldId="271"/>
            <ac:spMk id="5" creationId="{2A674BCC-D76D-49D2-864E-55F5F7094578}"/>
          </ac:spMkLst>
        </pc:spChg>
        <pc:spChg chg="add del mod ord">
          <ac:chgData name="Andi Fugard" userId="082e0584b87bc5c4" providerId="LiveId" clId="{82F0E405-1606-45F9-8550-19DA36F32D3B}" dt="2021-05-09T11:47:51.983" v="3652" actId="26606"/>
          <ac:spMkLst>
            <pc:docMk/>
            <pc:sldMk cId="31311494" sldId="271"/>
            <ac:spMk id="6" creationId="{E8D61348-275D-469D-AC3E-EFC9C8A32568}"/>
          </ac:spMkLst>
        </pc:spChg>
        <pc:spChg chg="add del mod">
          <ac:chgData name="Andi Fugard" userId="082e0584b87bc5c4" providerId="LiveId" clId="{82F0E405-1606-45F9-8550-19DA36F32D3B}" dt="2021-05-09T12:09:51.364" v="4034" actId="700"/>
          <ac:spMkLst>
            <pc:docMk/>
            <pc:sldMk cId="31311494" sldId="271"/>
            <ac:spMk id="9" creationId="{BD24A219-44BD-46D0-913D-C52274D77166}"/>
          </ac:spMkLst>
        </pc:spChg>
        <pc:spChg chg="add mod">
          <ac:chgData name="Andi Fugard" userId="082e0584b87bc5c4" providerId="LiveId" clId="{82F0E405-1606-45F9-8550-19DA36F32D3B}" dt="2021-05-09T12:10:58.887" v="4052" actId="1076"/>
          <ac:spMkLst>
            <pc:docMk/>
            <pc:sldMk cId="31311494" sldId="271"/>
            <ac:spMk id="11" creationId="{CEA39603-A659-470E-A4A3-5EDFAA6166AC}"/>
          </ac:spMkLst>
        </pc:spChg>
        <pc:graphicFrameChg chg="add mod ord modGraphic">
          <ac:chgData name="Andi Fugard" userId="082e0584b87bc5c4" providerId="LiveId" clId="{82F0E405-1606-45F9-8550-19DA36F32D3B}" dt="2021-05-09T20:57:17.049" v="9543" actId="12100"/>
          <ac:graphicFrameMkLst>
            <pc:docMk/>
            <pc:sldMk cId="31311494" sldId="271"/>
            <ac:graphicFrameMk id="8" creationId="{16D485F1-737D-49CA-ABA0-C9C8DD04E86E}"/>
          </ac:graphicFrameMkLst>
        </pc:graphicFrameChg>
        <pc:picChg chg="add del mod">
          <ac:chgData name="Andi Fugard" userId="082e0584b87bc5c4" providerId="LiveId" clId="{82F0E405-1606-45F9-8550-19DA36F32D3B}" dt="2021-05-09T18:46:56.290" v="8398" actId="478"/>
          <ac:picMkLst>
            <pc:docMk/>
            <pc:sldMk cId="31311494" sldId="271"/>
            <ac:picMk id="12" creationId="{AB66B54C-9154-4585-9CDE-109833B912BF}"/>
          </ac:picMkLst>
        </pc:picChg>
        <pc:cxnChg chg="add del">
          <ac:chgData name="Andi Fugard" userId="082e0584b87bc5c4" providerId="LiveId" clId="{82F0E405-1606-45F9-8550-19DA36F32D3B}" dt="2021-05-09T12:10:05.665" v="4036" actId="26606"/>
          <ac:cxnSpMkLst>
            <pc:docMk/>
            <pc:sldMk cId="31311494" sldId="271"/>
            <ac:cxnSpMk id="13" creationId="{A2B119E8-6B5C-4AA1-B84C-AEF0A1FE2A03}"/>
          </ac:cxnSpMkLst>
        </pc:cxnChg>
      </pc:sldChg>
      <pc:sldChg chg="addSp delSp modSp new mod ord setBg modClrScheme chgLayout">
        <pc:chgData name="Andi Fugard" userId="082e0584b87bc5c4" providerId="LiveId" clId="{82F0E405-1606-45F9-8550-19DA36F32D3B}" dt="2021-05-09T20:55:54.832" v="9518" actId="113"/>
        <pc:sldMkLst>
          <pc:docMk/>
          <pc:sldMk cId="2625630444" sldId="272"/>
        </pc:sldMkLst>
        <pc:spChg chg="del">
          <ac:chgData name="Andi Fugard" userId="082e0584b87bc5c4" providerId="LiveId" clId="{82F0E405-1606-45F9-8550-19DA36F32D3B}" dt="2021-05-09T12:00:41.754" v="3872" actId="700"/>
          <ac:spMkLst>
            <pc:docMk/>
            <pc:sldMk cId="2625630444" sldId="272"/>
            <ac:spMk id="2" creationId="{9A1F2711-2709-4A00-9245-81B301959113}"/>
          </ac:spMkLst>
        </pc:spChg>
        <pc:spChg chg="del">
          <ac:chgData name="Andi Fugard" userId="082e0584b87bc5c4" providerId="LiveId" clId="{82F0E405-1606-45F9-8550-19DA36F32D3B}" dt="2021-05-09T12:00:41.754" v="3872" actId="700"/>
          <ac:spMkLst>
            <pc:docMk/>
            <pc:sldMk cId="2625630444" sldId="272"/>
            <ac:spMk id="3" creationId="{01938BD2-6B2C-4B03-8578-E1117E8CF7E4}"/>
          </ac:spMkLst>
        </pc:spChg>
        <pc:spChg chg="del">
          <ac:chgData name="Andi Fugard" userId="082e0584b87bc5c4" providerId="LiveId" clId="{82F0E405-1606-45F9-8550-19DA36F32D3B}" dt="2021-05-09T12:00:41.754" v="3872" actId="700"/>
          <ac:spMkLst>
            <pc:docMk/>
            <pc:sldMk cId="2625630444" sldId="272"/>
            <ac:spMk id="4" creationId="{7093EE46-AEF2-4F32-93C4-83F8BB48FBF5}"/>
          </ac:spMkLst>
        </pc:spChg>
        <pc:spChg chg="add mod">
          <ac:chgData name="Andi Fugard" userId="082e0584b87bc5c4" providerId="LiveId" clId="{82F0E405-1606-45F9-8550-19DA36F32D3B}" dt="2021-05-09T20:55:54.832" v="9518" actId="113"/>
          <ac:spMkLst>
            <pc:docMk/>
            <pc:sldMk cId="2625630444" sldId="272"/>
            <ac:spMk id="7" creationId="{1AB460D4-E25D-4146-84A2-A0FE89E35528}"/>
          </ac:spMkLst>
        </pc:spChg>
        <pc:spChg chg="add">
          <ac:chgData name="Andi Fugard" userId="082e0584b87bc5c4" providerId="LiveId" clId="{82F0E405-1606-45F9-8550-19DA36F32D3B}" dt="2021-05-09T12:00:48.582" v="3878" actId="26606"/>
          <ac:spMkLst>
            <pc:docMk/>
            <pc:sldMk cId="2625630444" sldId="272"/>
            <ac:spMk id="11" creationId="{C61657BD-3333-446A-A16A-CBDC77C8E559}"/>
          </ac:spMkLst>
        </pc:spChg>
        <pc:spChg chg="add">
          <ac:chgData name="Andi Fugard" userId="082e0584b87bc5c4" providerId="LiveId" clId="{82F0E405-1606-45F9-8550-19DA36F32D3B}" dt="2021-05-09T12:00:48.582" v="3878" actId="26606"/>
          <ac:spMkLst>
            <pc:docMk/>
            <pc:sldMk cId="2625630444" sldId="272"/>
            <ac:spMk id="13" creationId="{52CAFF06-4D3A-42A5-8614-B1FA47EA0F6D}"/>
          </ac:spMkLst>
        </pc:spChg>
        <pc:picChg chg="add mod">
          <ac:chgData name="Andi Fugard" userId="082e0584b87bc5c4" providerId="LiveId" clId="{82F0E405-1606-45F9-8550-19DA36F32D3B}" dt="2021-05-09T12:00:48.582" v="3878" actId="26606"/>
          <ac:picMkLst>
            <pc:docMk/>
            <pc:sldMk cId="2625630444" sldId="272"/>
            <ac:picMk id="6" creationId="{B571A13B-68C6-4CE6-8C92-2D063344AFBD}"/>
          </ac:picMkLst>
        </pc:picChg>
      </pc:sldChg>
      <pc:sldChg chg="addSp delSp modSp new del mod modClrScheme chgLayout">
        <pc:chgData name="Andi Fugard" userId="082e0584b87bc5c4" providerId="LiveId" clId="{82F0E405-1606-45F9-8550-19DA36F32D3B}" dt="2021-05-09T12:27:43.489" v="4457" actId="47"/>
        <pc:sldMkLst>
          <pc:docMk/>
          <pc:sldMk cId="1297873031" sldId="273"/>
        </pc:sldMkLst>
        <pc:spChg chg="del mod ord">
          <ac:chgData name="Andi Fugard" userId="082e0584b87bc5c4" providerId="LiveId" clId="{82F0E405-1606-45F9-8550-19DA36F32D3B}" dt="2021-05-09T12:16:42.453" v="4230" actId="700"/>
          <ac:spMkLst>
            <pc:docMk/>
            <pc:sldMk cId="1297873031" sldId="273"/>
            <ac:spMk id="2" creationId="{65D4CFE2-1CB6-42B9-9525-AFE13FD8471A}"/>
          </ac:spMkLst>
        </pc:spChg>
        <pc:spChg chg="del mod ord">
          <ac:chgData name="Andi Fugard" userId="082e0584b87bc5c4" providerId="LiveId" clId="{82F0E405-1606-45F9-8550-19DA36F32D3B}" dt="2021-05-09T12:16:42.453" v="4230" actId="700"/>
          <ac:spMkLst>
            <pc:docMk/>
            <pc:sldMk cId="1297873031" sldId="273"/>
            <ac:spMk id="3" creationId="{3609E4AB-F1BF-4F44-A76D-57FBDB50FD7C}"/>
          </ac:spMkLst>
        </pc:spChg>
        <pc:spChg chg="del">
          <ac:chgData name="Andi Fugard" userId="082e0584b87bc5c4" providerId="LiveId" clId="{82F0E405-1606-45F9-8550-19DA36F32D3B}" dt="2021-05-09T12:16:42.453" v="4230" actId="700"/>
          <ac:spMkLst>
            <pc:docMk/>
            <pc:sldMk cId="1297873031" sldId="273"/>
            <ac:spMk id="4" creationId="{33245135-690A-4A3B-A3C8-716ADB8CEDBA}"/>
          </ac:spMkLst>
        </pc:spChg>
        <pc:spChg chg="add mod ord">
          <ac:chgData name="Andi Fugard" userId="082e0584b87bc5c4" providerId="LiveId" clId="{82F0E405-1606-45F9-8550-19DA36F32D3B}" dt="2021-05-09T12:16:56.832" v="4293" actId="20577"/>
          <ac:spMkLst>
            <pc:docMk/>
            <pc:sldMk cId="1297873031" sldId="273"/>
            <ac:spMk id="5" creationId="{79262E29-878A-4CB4-8720-8F53C1A32A1E}"/>
          </ac:spMkLst>
        </pc:spChg>
        <pc:spChg chg="add mod ord">
          <ac:chgData name="Andi Fugard" userId="082e0584b87bc5c4" providerId="LiveId" clId="{82F0E405-1606-45F9-8550-19DA36F32D3B}" dt="2021-05-09T12:18:03.981" v="4422" actId="20577"/>
          <ac:spMkLst>
            <pc:docMk/>
            <pc:sldMk cId="1297873031" sldId="273"/>
            <ac:spMk id="6" creationId="{A64BA5B6-DF4F-481D-90E3-9A6FF8D1A1BE}"/>
          </ac:spMkLst>
        </pc:spChg>
      </pc:sldChg>
      <pc:sldChg chg="addSp modSp new mod modClrScheme chgLayout">
        <pc:chgData name="Andi Fugard" userId="082e0584b87bc5c4" providerId="LiveId" clId="{82F0E405-1606-45F9-8550-19DA36F32D3B}" dt="2021-05-09T20:47:36.140" v="9119" actId="207"/>
        <pc:sldMkLst>
          <pc:docMk/>
          <pc:sldMk cId="1607440571" sldId="273"/>
        </pc:sldMkLst>
        <pc:spChg chg="add mod">
          <ac:chgData name="Andi Fugard" userId="082e0584b87bc5c4" providerId="LiveId" clId="{82F0E405-1606-45F9-8550-19DA36F32D3B}" dt="2021-05-09T18:57:33.985" v="8518" actId="20577"/>
          <ac:spMkLst>
            <pc:docMk/>
            <pc:sldMk cId="1607440571" sldId="273"/>
            <ac:spMk id="2" creationId="{86FA6E18-CDEB-445C-99D0-7798D075665C}"/>
          </ac:spMkLst>
        </pc:spChg>
        <pc:spChg chg="add mod">
          <ac:chgData name="Andi Fugard" userId="082e0584b87bc5c4" providerId="LiveId" clId="{82F0E405-1606-45F9-8550-19DA36F32D3B}" dt="2021-05-09T20:47:36.140" v="9119" actId="207"/>
          <ac:spMkLst>
            <pc:docMk/>
            <pc:sldMk cId="1607440571" sldId="273"/>
            <ac:spMk id="3" creationId="{339F717E-F24A-4687-883A-DE9728F8E75B}"/>
          </ac:spMkLst>
        </pc:spChg>
      </pc:sldChg>
      <pc:sldChg chg="addSp delSp modSp new mod setBg modClrScheme modAnim chgLayout">
        <pc:chgData name="Andi Fugard" userId="082e0584b87bc5c4" providerId="LiveId" clId="{82F0E405-1606-45F9-8550-19DA36F32D3B}" dt="2021-05-09T22:18:31.293" v="10782" actId="207"/>
        <pc:sldMkLst>
          <pc:docMk/>
          <pc:sldMk cId="2418765456" sldId="274"/>
        </pc:sldMkLst>
        <pc:spChg chg="del">
          <ac:chgData name="Andi Fugard" userId="082e0584b87bc5c4" providerId="LiveId" clId="{82F0E405-1606-45F9-8550-19DA36F32D3B}" dt="2021-05-09T12:30:45.260" v="4524" actId="700"/>
          <ac:spMkLst>
            <pc:docMk/>
            <pc:sldMk cId="2418765456" sldId="274"/>
            <ac:spMk id="2" creationId="{3F198E0B-F323-47F7-900A-44538D6C9515}"/>
          </ac:spMkLst>
        </pc:spChg>
        <pc:spChg chg="del">
          <ac:chgData name="Andi Fugard" userId="082e0584b87bc5c4" providerId="LiveId" clId="{82F0E405-1606-45F9-8550-19DA36F32D3B}" dt="2021-05-09T12:30:45.260" v="4524" actId="700"/>
          <ac:spMkLst>
            <pc:docMk/>
            <pc:sldMk cId="2418765456" sldId="274"/>
            <ac:spMk id="3" creationId="{A1322D01-B6B2-4E53-8287-624A5D7A1826}"/>
          </ac:spMkLst>
        </pc:spChg>
        <pc:spChg chg="del">
          <ac:chgData name="Andi Fugard" userId="082e0584b87bc5c4" providerId="LiveId" clId="{82F0E405-1606-45F9-8550-19DA36F32D3B}" dt="2021-05-09T12:30:45.260" v="4524" actId="700"/>
          <ac:spMkLst>
            <pc:docMk/>
            <pc:sldMk cId="2418765456" sldId="274"/>
            <ac:spMk id="4" creationId="{CBB29ADA-9AC1-4CE5-B07B-62BB0B1B4CFF}"/>
          </ac:spMkLst>
        </pc:spChg>
        <pc:spChg chg="add del mod">
          <ac:chgData name="Andi Fugard" userId="082e0584b87bc5c4" providerId="LiveId" clId="{82F0E405-1606-45F9-8550-19DA36F32D3B}" dt="2021-05-09T12:33:04.933" v="4532" actId="478"/>
          <ac:spMkLst>
            <pc:docMk/>
            <pc:sldMk cId="2418765456" sldId="274"/>
            <ac:spMk id="6" creationId="{A9FBA41B-738B-4069-86A4-6D0ED01A1F43}"/>
          </ac:spMkLst>
        </pc:spChg>
        <pc:spChg chg="add mod">
          <ac:chgData name="Andi Fugard" userId="082e0584b87bc5c4" providerId="LiveId" clId="{82F0E405-1606-45F9-8550-19DA36F32D3B}" dt="2021-05-09T21:01:04.376" v="9648" actId="1076"/>
          <ac:spMkLst>
            <pc:docMk/>
            <pc:sldMk cId="2418765456" sldId="274"/>
            <ac:spMk id="10" creationId="{F6D4BFF6-A8FB-4CA4-B15E-1D5DCBFD83A7}"/>
          </ac:spMkLst>
        </pc:spChg>
        <pc:spChg chg="add mod">
          <ac:chgData name="Andi Fugard" userId="082e0584b87bc5c4" providerId="LiveId" clId="{82F0E405-1606-45F9-8550-19DA36F32D3B}" dt="2021-05-09T20:55:49.833" v="9517" actId="113"/>
          <ac:spMkLst>
            <pc:docMk/>
            <pc:sldMk cId="2418765456" sldId="274"/>
            <ac:spMk id="12" creationId="{55DF5C33-CCF4-4CA7-81B6-1335C3A4023E}"/>
          </ac:spMkLst>
        </pc:spChg>
        <pc:spChg chg="add">
          <ac:chgData name="Andi Fugard" userId="082e0584b87bc5c4" providerId="LiveId" clId="{82F0E405-1606-45F9-8550-19DA36F32D3B}" dt="2021-05-09T12:33:18.168" v="4537" actId="26606"/>
          <ac:spMkLst>
            <pc:docMk/>
            <pc:sldMk cId="2418765456" sldId="274"/>
            <ac:spMk id="13" creationId="{C61657BD-3333-446A-A16A-CBDC77C8E559}"/>
          </ac:spMkLst>
        </pc:spChg>
        <pc:spChg chg="add mod">
          <ac:chgData name="Andi Fugard" userId="082e0584b87bc5c4" providerId="LiveId" clId="{82F0E405-1606-45F9-8550-19DA36F32D3B}" dt="2021-05-09T21:00:58.502" v="9647" actId="1076"/>
          <ac:spMkLst>
            <pc:docMk/>
            <pc:sldMk cId="2418765456" sldId="274"/>
            <ac:spMk id="14" creationId="{57FBA096-DB66-4BB7-B1AC-9B230187DD10}"/>
          </ac:spMkLst>
        </pc:spChg>
        <pc:spChg chg="add">
          <ac:chgData name="Andi Fugard" userId="082e0584b87bc5c4" providerId="LiveId" clId="{82F0E405-1606-45F9-8550-19DA36F32D3B}" dt="2021-05-09T12:33:18.168" v="4537" actId="26606"/>
          <ac:spMkLst>
            <pc:docMk/>
            <pc:sldMk cId="2418765456" sldId="274"/>
            <ac:spMk id="15" creationId="{52CAFF06-4D3A-42A5-8614-B1FA47EA0F6D}"/>
          </ac:spMkLst>
        </pc:spChg>
        <pc:spChg chg="add del mod">
          <ac:chgData name="Andi Fugard" userId="082e0584b87bc5c4" providerId="LiveId" clId="{82F0E405-1606-45F9-8550-19DA36F32D3B}" dt="2021-05-09T21:02:00.068" v="9810" actId="478"/>
          <ac:spMkLst>
            <pc:docMk/>
            <pc:sldMk cId="2418765456" sldId="274"/>
            <ac:spMk id="18" creationId="{849AD738-022C-4E38-961D-DCF8F9DC8241}"/>
          </ac:spMkLst>
        </pc:spChg>
        <pc:spChg chg="add del mod">
          <ac:chgData name="Andi Fugard" userId="082e0584b87bc5c4" providerId="LiveId" clId="{82F0E405-1606-45F9-8550-19DA36F32D3B}" dt="2021-05-09T22:14:16.607" v="10692" actId="478"/>
          <ac:spMkLst>
            <pc:docMk/>
            <pc:sldMk cId="2418765456" sldId="274"/>
            <ac:spMk id="18" creationId="{B7D74012-CC73-4168-8E26-3D7905BBD49E}"/>
          </ac:spMkLst>
        </pc:spChg>
        <pc:spChg chg="add mod">
          <ac:chgData name="Andi Fugard" userId="082e0584b87bc5c4" providerId="LiveId" clId="{82F0E405-1606-45F9-8550-19DA36F32D3B}" dt="2021-05-09T22:18:31.293" v="10782" actId="207"/>
          <ac:spMkLst>
            <pc:docMk/>
            <pc:sldMk cId="2418765456" sldId="274"/>
            <ac:spMk id="19" creationId="{70FCE914-848E-4052-9BE9-479F8A501189}"/>
          </ac:spMkLst>
        </pc:spChg>
        <pc:picChg chg="add mod">
          <ac:chgData name="Andi Fugard" userId="082e0584b87bc5c4" providerId="LiveId" clId="{82F0E405-1606-45F9-8550-19DA36F32D3B}" dt="2021-05-09T14:56:59.775" v="7113" actId="14100"/>
          <ac:picMkLst>
            <pc:docMk/>
            <pc:sldMk cId="2418765456" sldId="274"/>
            <ac:picMk id="8" creationId="{0F8C09FA-390E-4848-A9BA-7F8A71E5938E}"/>
          </ac:picMkLst>
        </pc:picChg>
        <pc:cxnChg chg="add mod">
          <ac:chgData name="Andi Fugard" userId="082e0584b87bc5c4" providerId="LiveId" clId="{82F0E405-1606-45F9-8550-19DA36F32D3B}" dt="2021-05-09T22:13:19.393" v="10498" actId="14100"/>
          <ac:cxnSpMkLst>
            <pc:docMk/>
            <pc:sldMk cId="2418765456" sldId="274"/>
            <ac:cxnSpMk id="11" creationId="{DFBBB366-C30F-4903-9F2B-224450A3A3E1}"/>
          </ac:cxnSpMkLst>
        </pc:cxnChg>
        <pc:cxnChg chg="add mod">
          <ac:chgData name="Andi Fugard" userId="082e0584b87bc5c4" providerId="LiveId" clId="{82F0E405-1606-45F9-8550-19DA36F32D3B}" dt="2021-05-09T21:00:44.634" v="9644" actId="692"/>
          <ac:cxnSpMkLst>
            <pc:docMk/>
            <pc:sldMk cId="2418765456" sldId="274"/>
            <ac:cxnSpMk id="16" creationId="{F787770C-6B8E-423D-9120-E2BD47E8D2CA}"/>
          </ac:cxnSpMkLst>
        </pc:cxnChg>
        <pc:cxnChg chg="add mod">
          <ac:chgData name="Andi Fugard" userId="082e0584b87bc5c4" providerId="LiveId" clId="{82F0E405-1606-45F9-8550-19DA36F32D3B}" dt="2021-05-09T21:00:52.387" v="9646" actId="1076"/>
          <ac:cxnSpMkLst>
            <pc:docMk/>
            <pc:sldMk cId="2418765456" sldId="274"/>
            <ac:cxnSpMk id="17" creationId="{4CA349E5-B00D-45A4-BAE3-2746DC18A1FE}"/>
          </ac:cxnSpMkLst>
        </pc:cxnChg>
      </pc:sldChg>
      <pc:sldChg chg="addSp delSp modSp new mod setBg modClrScheme setClrOvrMap chgLayout">
        <pc:chgData name="Andi Fugard" userId="082e0584b87bc5c4" providerId="LiveId" clId="{82F0E405-1606-45F9-8550-19DA36F32D3B}" dt="2021-05-09T21:42:07.507" v="10020" actId="20577"/>
        <pc:sldMkLst>
          <pc:docMk/>
          <pc:sldMk cId="1110890258" sldId="275"/>
        </pc:sldMkLst>
        <pc:spChg chg="del mod ord">
          <ac:chgData name="Andi Fugard" userId="082e0584b87bc5c4" providerId="LiveId" clId="{82F0E405-1606-45F9-8550-19DA36F32D3B}" dt="2021-05-09T12:38:35.115" v="4552" actId="700"/>
          <ac:spMkLst>
            <pc:docMk/>
            <pc:sldMk cId="1110890258" sldId="275"/>
            <ac:spMk id="2" creationId="{FD5B20F5-91BE-4A30-8AE0-B21EC3E1B354}"/>
          </ac:spMkLst>
        </pc:spChg>
        <pc:spChg chg="del mod ord">
          <ac:chgData name="Andi Fugard" userId="082e0584b87bc5c4" providerId="LiveId" clId="{82F0E405-1606-45F9-8550-19DA36F32D3B}" dt="2021-05-09T12:38:35.115" v="4552" actId="700"/>
          <ac:spMkLst>
            <pc:docMk/>
            <pc:sldMk cId="1110890258" sldId="275"/>
            <ac:spMk id="3" creationId="{8C18712F-C41D-4DD3-A9D0-DCA53DA94122}"/>
          </ac:spMkLst>
        </pc:spChg>
        <pc:spChg chg="del">
          <ac:chgData name="Andi Fugard" userId="082e0584b87bc5c4" providerId="LiveId" clId="{82F0E405-1606-45F9-8550-19DA36F32D3B}" dt="2021-05-09T12:38:35.115" v="4552" actId="700"/>
          <ac:spMkLst>
            <pc:docMk/>
            <pc:sldMk cId="1110890258" sldId="275"/>
            <ac:spMk id="4" creationId="{378D26B2-AD1E-4DC3-AEBA-79494523572B}"/>
          </ac:spMkLst>
        </pc:spChg>
        <pc:spChg chg="add mod ord">
          <ac:chgData name="Andi Fugard" userId="082e0584b87bc5c4" providerId="LiveId" clId="{82F0E405-1606-45F9-8550-19DA36F32D3B}" dt="2021-05-09T21:40:35.534" v="9990" actId="26606"/>
          <ac:spMkLst>
            <pc:docMk/>
            <pc:sldMk cId="1110890258" sldId="275"/>
            <ac:spMk id="5" creationId="{CC161C4F-EC10-4AAC-BCC7-4096B4C74293}"/>
          </ac:spMkLst>
        </pc:spChg>
        <pc:spChg chg="add del mod ord">
          <ac:chgData name="Andi Fugard" userId="082e0584b87bc5c4" providerId="LiveId" clId="{82F0E405-1606-45F9-8550-19DA36F32D3B}" dt="2021-05-09T12:41:09.974" v="4937" actId="26606"/>
          <ac:spMkLst>
            <pc:docMk/>
            <pc:sldMk cId="1110890258" sldId="275"/>
            <ac:spMk id="6" creationId="{7DA1BD48-63CC-4D78-ADC3-5DED10831D91}"/>
          </ac:spMkLst>
        </pc:spChg>
        <pc:spChg chg="add del">
          <ac:chgData name="Andi Fugard" userId="082e0584b87bc5c4" providerId="LiveId" clId="{82F0E405-1606-45F9-8550-19DA36F32D3B}" dt="2021-05-09T12:40:40.275" v="4926" actId="26606"/>
          <ac:spMkLst>
            <pc:docMk/>
            <pc:sldMk cId="1110890258" sldId="275"/>
            <ac:spMk id="12" creationId="{B32DC26D-8B9B-4CC1-B3CC-D3EA0FB162CD}"/>
          </ac:spMkLst>
        </pc:spChg>
        <pc:spChg chg="add del">
          <ac:chgData name="Andi Fugard" userId="082e0584b87bc5c4" providerId="LiveId" clId="{82F0E405-1606-45F9-8550-19DA36F32D3B}" dt="2021-05-09T12:40:40.275" v="4926" actId="26606"/>
          <ac:spMkLst>
            <pc:docMk/>
            <pc:sldMk cId="1110890258" sldId="275"/>
            <ac:spMk id="15" creationId="{7DA1BD48-63CC-4D78-ADC3-5DED10831D91}"/>
          </ac:spMkLst>
        </pc:spChg>
        <pc:spChg chg="add del">
          <ac:chgData name="Andi Fugard" userId="082e0584b87bc5c4" providerId="LiveId" clId="{82F0E405-1606-45F9-8550-19DA36F32D3B}" dt="2021-05-09T21:40:11.432" v="9980" actId="26606"/>
          <ac:spMkLst>
            <pc:docMk/>
            <pc:sldMk cId="1110890258" sldId="275"/>
            <ac:spMk id="16" creationId="{A5BBEFB8-01FC-4C08-8385-C0E0F30646B7}"/>
          </ac:spMkLst>
        </pc:spChg>
        <pc:spChg chg="add del">
          <ac:chgData name="Andi Fugard" userId="082e0584b87bc5c4" providerId="LiveId" clId="{82F0E405-1606-45F9-8550-19DA36F32D3B}" dt="2021-05-09T21:40:11.432" v="9980" actId="26606"/>
          <ac:spMkLst>
            <pc:docMk/>
            <pc:sldMk cId="1110890258" sldId="275"/>
            <ac:spMk id="18" creationId="{A07530C8-B538-45E1-875E-93199F0C9CC2}"/>
          </ac:spMkLst>
        </pc:spChg>
        <pc:spChg chg="add del">
          <ac:chgData name="Andi Fugard" userId="082e0584b87bc5c4" providerId="LiveId" clId="{82F0E405-1606-45F9-8550-19DA36F32D3B}" dt="2021-05-09T21:40:16.017" v="9982" actId="26606"/>
          <ac:spMkLst>
            <pc:docMk/>
            <pc:sldMk cId="1110890258" sldId="275"/>
            <ac:spMk id="19" creationId="{3C848432-A827-4678-AC28-3D16CD35CEA3}"/>
          </ac:spMkLst>
        </pc:spChg>
        <pc:spChg chg="add del">
          <ac:chgData name="Andi Fugard" userId="082e0584b87bc5c4" providerId="LiveId" clId="{82F0E405-1606-45F9-8550-19DA36F32D3B}" dt="2021-05-09T21:40:35.534" v="9990" actId="26606"/>
          <ac:spMkLst>
            <pc:docMk/>
            <pc:sldMk cId="1110890258" sldId="275"/>
            <ac:spMk id="22" creationId="{106958CE-80CF-4473-99F8-FBB695D1BD3A}"/>
          </ac:spMkLst>
        </pc:spChg>
        <pc:graphicFrameChg chg="add del">
          <ac:chgData name="Andi Fugard" userId="082e0584b87bc5c4" providerId="LiveId" clId="{82F0E405-1606-45F9-8550-19DA36F32D3B}" dt="2021-05-09T12:40:38.285" v="4922" actId="26606"/>
          <ac:graphicFrameMkLst>
            <pc:docMk/>
            <pc:sldMk cId="1110890258" sldId="275"/>
            <ac:graphicFrameMk id="8" creationId="{8BA26FEF-1C83-480F-88E2-D94B2ED56382}"/>
          </ac:graphicFrameMkLst>
        </pc:graphicFrameChg>
        <pc:graphicFrameChg chg="add del">
          <ac:chgData name="Andi Fugard" userId="082e0584b87bc5c4" providerId="LiveId" clId="{82F0E405-1606-45F9-8550-19DA36F32D3B}" dt="2021-05-09T12:41:09.928" v="4936" actId="26606"/>
          <ac:graphicFrameMkLst>
            <pc:docMk/>
            <pc:sldMk cId="1110890258" sldId="275"/>
            <ac:graphicFrameMk id="9" creationId="{9D0FB500-FD01-4178-B786-C382477C282C}"/>
          </ac:graphicFrameMkLst>
        </pc:graphicFrameChg>
        <pc:graphicFrameChg chg="add del">
          <ac:chgData name="Andi Fugard" userId="082e0584b87bc5c4" providerId="LiveId" clId="{82F0E405-1606-45F9-8550-19DA36F32D3B}" dt="2021-05-09T12:40:39.709" v="4924" actId="26606"/>
          <ac:graphicFrameMkLst>
            <pc:docMk/>
            <pc:sldMk cId="1110890258" sldId="275"/>
            <ac:graphicFrameMk id="10" creationId="{4635DDA2-7408-4FD7-AAA5-FD98EA427544}"/>
          </ac:graphicFrameMkLst>
        </pc:graphicFrameChg>
        <pc:graphicFrameChg chg="add del mod modGraphic">
          <ac:chgData name="Andi Fugard" userId="082e0584b87bc5c4" providerId="LiveId" clId="{82F0E405-1606-45F9-8550-19DA36F32D3B}" dt="2021-05-09T21:42:07.507" v="10020" actId="20577"/>
          <ac:graphicFrameMkLst>
            <pc:docMk/>
            <pc:sldMk cId="1110890258" sldId="275"/>
            <ac:graphicFrameMk id="11" creationId="{BD92760A-9BDE-43E4-941D-275C0368C834}"/>
          </ac:graphicFrameMkLst>
        </pc:graphicFrameChg>
        <pc:graphicFrameChg chg="add del">
          <ac:chgData name="Andi Fugard" userId="082e0584b87bc5c4" providerId="LiveId" clId="{82F0E405-1606-45F9-8550-19DA36F32D3B}" dt="2021-05-09T12:40:50.302" v="4928" actId="26606"/>
          <ac:graphicFrameMkLst>
            <pc:docMk/>
            <pc:sldMk cId="1110890258" sldId="275"/>
            <ac:graphicFrameMk id="17" creationId="{8BA26FEF-1C83-480F-88E2-D94B2ED56382}"/>
          </ac:graphicFrameMkLst>
        </pc:graphicFrameChg>
        <pc:graphicFrameChg chg="add del">
          <ac:chgData name="Andi Fugard" userId="082e0584b87bc5c4" providerId="LiveId" clId="{82F0E405-1606-45F9-8550-19DA36F32D3B}" dt="2021-05-09T21:40:35.534" v="9990" actId="26606"/>
          <ac:graphicFrameMkLst>
            <pc:docMk/>
            <pc:sldMk cId="1110890258" sldId="275"/>
            <ac:graphicFrameMk id="23" creationId="{E7994E5B-798F-4903-8F71-14B75E7B9910}"/>
          </ac:graphicFrameMkLst>
        </pc:graphicFrameChg>
        <pc:picChg chg="add del">
          <ac:chgData name="Andi Fugard" userId="082e0584b87bc5c4" providerId="LiveId" clId="{82F0E405-1606-45F9-8550-19DA36F32D3B}" dt="2021-05-09T12:40:40.275" v="4926" actId="26606"/>
          <ac:picMkLst>
            <pc:docMk/>
            <pc:sldMk cId="1110890258" sldId="275"/>
            <ac:picMk id="13" creationId="{12395222-D3A4-45DA-B539-6CD1C6F8CA01}"/>
          </ac:picMkLst>
        </pc:picChg>
        <pc:cxnChg chg="add del">
          <ac:chgData name="Andi Fugard" userId="082e0584b87bc5c4" providerId="LiveId" clId="{82F0E405-1606-45F9-8550-19DA36F32D3B}" dt="2021-05-09T12:40:40.275" v="4926" actId="26606"/>
          <ac:cxnSpMkLst>
            <pc:docMk/>
            <pc:sldMk cId="1110890258" sldId="275"/>
            <ac:cxnSpMk id="14" creationId="{FBB7ADC3-53A0-44F2-914A-78CADAF33411}"/>
          </ac:cxnSpMkLst>
        </pc:cxnChg>
        <pc:cxnChg chg="add del">
          <ac:chgData name="Andi Fugard" userId="082e0584b87bc5c4" providerId="LiveId" clId="{82F0E405-1606-45F9-8550-19DA36F32D3B}" dt="2021-05-09T21:40:11.432" v="9980" actId="26606"/>
          <ac:cxnSpMkLst>
            <pc:docMk/>
            <pc:sldMk cId="1110890258" sldId="275"/>
            <ac:cxnSpMk id="20" creationId="{6C7307A8-BE71-479B-84AC-C5F75594D427}"/>
          </ac:cxnSpMkLst>
        </pc:cxnChg>
        <pc:cxnChg chg="add del">
          <ac:chgData name="Andi Fugard" userId="082e0584b87bc5c4" providerId="LiveId" clId="{82F0E405-1606-45F9-8550-19DA36F32D3B}" dt="2021-05-09T21:40:16.017" v="9982" actId="26606"/>
          <ac:cxnSpMkLst>
            <pc:docMk/>
            <pc:sldMk cId="1110890258" sldId="275"/>
            <ac:cxnSpMk id="21" creationId="{750707B3-9C9B-4DB7-972C-E95569A1B395}"/>
          </ac:cxnSpMkLst>
        </pc:cxnChg>
      </pc:sldChg>
      <pc:sldChg chg="addSp delSp modSp new mod setBg modClrScheme addAnim modAnim chgLayout">
        <pc:chgData name="Andi Fugard" userId="082e0584b87bc5c4" providerId="LiveId" clId="{82F0E405-1606-45F9-8550-19DA36F32D3B}" dt="2021-05-09T22:17:40.051" v="10778" actId="27636"/>
        <pc:sldMkLst>
          <pc:docMk/>
          <pc:sldMk cId="622874778" sldId="276"/>
        </pc:sldMkLst>
        <pc:spChg chg="add mod">
          <ac:chgData name="Andi Fugard" userId="082e0584b87bc5c4" providerId="LiveId" clId="{82F0E405-1606-45F9-8550-19DA36F32D3B}" dt="2021-05-09T22:17:35.190" v="10774" actId="26606"/>
          <ac:spMkLst>
            <pc:docMk/>
            <pc:sldMk cId="622874778" sldId="276"/>
            <ac:spMk id="2" creationId="{ABC22D91-36A2-403C-8B22-5B67FBA3D020}"/>
          </ac:spMkLst>
        </pc:spChg>
        <pc:spChg chg="add mod">
          <ac:chgData name="Andi Fugard" userId="082e0584b87bc5c4" providerId="LiveId" clId="{82F0E405-1606-45F9-8550-19DA36F32D3B}" dt="2021-05-09T22:17:40.051" v="10778" actId="27636"/>
          <ac:spMkLst>
            <pc:docMk/>
            <pc:sldMk cId="622874778" sldId="276"/>
            <ac:spMk id="3" creationId="{54105D04-2E8D-45D3-87E3-86F60A542396}"/>
          </ac:spMkLst>
        </pc:spChg>
        <pc:spChg chg="add del">
          <ac:chgData name="Andi Fugard" userId="082e0584b87bc5c4" providerId="LiveId" clId="{82F0E405-1606-45F9-8550-19DA36F32D3B}" dt="2021-05-09T21:03:32.125" v="9890" actId="26606"/>
          <ac:spMkLst>
            <pc:docMk/>
            <pc:sldMk cId="622874778" sldId="276"/>
            <ac:spMk id="9" creationId="{90D3EA19-F945-4C3D-BFB4-BDD7F17750C0}"/>
          </ac:spMkLst>
        </pc:spChg>
        <pc:spChg chg="add del">
          <ac:chgData name="Andi Fugard" userId="082e0584b87bc5c4" providerId="LiveId" clId="{82F0E405-1606-45F9-8550-19DA36F32D3B}" dt="2021-05-09T21:03:32.125" v="9890" actId="26606"/>
          <ac:spMkLst>
            <pc:docMk/>
            <pc:sldMk cId="622874778" sldId="276"/>
            <ac:spMk id="11" creationId="{73FF2A8F-8ECE-4FF8-BDC8-81A4EA74340D}"/>
          </ac:spMkLst>
        </pc:spChg>
        <pc:spChg chg="add del">
          <ac:chgData name="Andi Fugard" userId="082e0584b87bc5c4" providerId="LiveId" clId="{82F0E405-1606-45F9-8550-19DA36F32D3B}" dt="2021-05-09T21:03:32.125" v="9890" actId="26606"/>
          <ac:spMkLst>
            <pc:docMk/>
            <pc:sldMk cId="622874778" sldId="276"/>
            <ac:spMk id="15" creationId="{3780BF89-A8C9-4D91-BEC1-5D21D8A79445}"/>
          </ac:spMkLst>
        </pc:spChg>
        <pc:spChg chg="add del">
          <ac:chgData name="Andi Fugard" userId="082e0584b87bc5c4" providerId="LiveId" clId="{82F0E405-1606-45F9-8550-19DA36F32D3B}" dt="2021-05-09T22:16:47.990" v="10713" actId="26606"/>
          <ac:spMkLst>
            <pc:docMk/>
            <pc:sldMk cId="622874778" sldId="276"/>
            <ac:spMk id="22" creationId="{B07287DF-63B2-4B7A-8034-C6B8A1AD23CF}"/>
          </ac:spMkLst>
        </pc:spChg>
        <pc:spChg chg="add del">
          <ac:chgData name="Andi Fugard" userId="082e0584b87bc5c4" providerId="LiveId" clId="{82F0E405-1606-45F9-8550-19DA36F32D3B}" dt="2021-05-09T22:17:35.190" v="10774" actId="26606"/>
          <ac:spMkLst>
            <pc:docMk/>
            <pc:sldMk cId="622874778" sldId="276"/>
            <ac:spMk id="29" creationId="{3B644F76-6637-47F3-8EA1-20FC6ACFF87F}"/>
          </ac:spMkLst>
        </pc:spChg>
        <pc:spChg chg="add">
          <ac:chgData name="Andi Fugard" userId="082e0584b87bc5c4" providerId="LiveId" clId="{82F0E405-1606-45F9-8550-19DA36F32D3B}" dt="2021-05-09T22:17:35.190" v="10774" actId="26606"/>
          <ac:spMkLst>
            <pc:docMk/>
            <pc:sldMk cId="622874778" sldId="276"/>
            <ac:spMk id="36" creationId="{4038CB10-1F5C-4D54-9DF7-12586DE5B007}"/>
          </ac:spMkLst>
        </pc:spChg>
        <pc:spChg chg="add">
          <ac:chgData name="Andi Fugard" userId="082e0584b87bc5c4" providerId="LiveId" clId="{82F0E405-1606-45F9-8550-19DA36F32D3B}" dt="2021-05-09T22:17:35.190" v="10774" actId="26606"/>
          <ac:spMkLst>
            <pc:docMk/>
            <pc:sldMk cId="622874778" sldId="276"/>
            <ac:spMk id="38" creationId="{73ED6512-6858-4552-B699-9A97FE9A4EA2}"/>
          </ac:spMkLst>
        </pc:spChg>
        <pc:picChg chg="add del mod ord">
          <ac:chgData name="Andi Fugard" userId="082e0584b87bc5c4" providerId="LiveId" clId="{82F0E405-1606-45F9-8550-19DA36F32D3B}" dt="2021-05-09T22:15:56.073" v="10694" actId="478"/>
          <ac:picMkLst>
            <pc:docMk/>
            <pc:sldMk cId="622874778" sldId="276"/>
            <ac:picMk id="5" creationId="{F0B94A64-D2E5-48D2-82AF-37F0E1911928}"/>
          </ac:picMkLst>
        </pc:picChg>
        <pc:picChg chg="add mod ord">
          <ac:chgData name="Andi Fugard" userId="082e0584b87bc5c4" providerId="LiveId" clId="{82F0E405-1606-45F9-8550-19DA36F32D3B}" dt="2021-05-09T22:17:35.190" v="10774" actId="26606"/>
          <ac:picMkLst>
            <pc:docMk/>
            <pc:sldMk cId="622874778" sldId="276"/>
            <ac:picMk id="6" creationId="{A1A2F39A-F286-4107-8B4F-FC8D13939976}"/>
          </ac:picMkLst>
        </pc:picChg>
        <pc:cxnChg chg="add del">
          <ac:chgData name="Andi Fugard" userId="082e0584b87bc5c4" providerId="LiveId" clId="{82F0E405-1606-45F9-8550-19DA36F32D3B}" dt="2021-05-09T21:03:32.125" v="9890" actId="26606"/>
          <ac:cxnSpMkLst>
            <pc:docMk/>
            <pc:sldMk cId="622874778" sldId="276"/>
            <ac:cxnSpMk id="13" creationId="{510549B9-C822-4F0F-94B0-7037DEE5AA2A}"/>
          </ac:cxnSpMkLst>
        </pc:cxnChg>
        <pc:cxnChg chg="add del">
          <ac:chgData name="Andi Fugard" userId="082e0584b87bc5c4" providerId="LiveId" clId="{82F0E405-1606-45F9-8550-19DA36F32D3B}" dt="2021-05-09T21:03:32.125" v="9890" actId="26606"/>
          <ac:cxnSpMkLst>
            <pc:docMk/>
            <pc:sldMk cId="622874778" sldId="276"/>
            <ac:cxnSpMk id="17" creationId="{ABDA5282-368B-4281-BDA0-F773F4CE0BC9}"/>
          </ac:cxnSpMkLst>
        </pc:cxnChg>
        <pc:cxnChg chg="add del">
          <ac:chgData name="Andi Fugard" userId="082e0584b87bc5c4" providerId="LiveId" clId="{82F0E405-1606-45F9-8550-19DA36F32D3B}" dt="2021-05-09T22:16:47.990" v="10713" actId="26606"/>
          <ac:cxnSpMkLst>
            <pc:docMk/>
            <pc:sldMk cId="622874778" sldId="276"/>
            <ac:cxnSpMk id="24" creationId="{A4A86DA6-9773-40FB-ABE6-7561E38F392C}"/>
          </ac:cxnSpMkLst>
        </pc:cxnChg>
        <pc:cxnChg chg="add del">
          <ac:chgData name="Andi Fugard" userId="082e0584b87bc5c4" providerId="LiveId" clId="{82F0E405-1606-45F9-8550-19DA36F32D3B}" dt="2021-05-09T22:17:35.190" v="10774" actId="26606"/>
          <ac:cxnSpMkLst>
            <pc:docMk/>
            <pc:sldMk cId="622874778" sldId="276"/>
            <ac:cxnSpMk id="31" creationId="{88679E2A-091E-4EB4-9F05-A305293C41C4}"/>
          </ac:cxnSpMkLst>
        </pc:cxnChg>
      </pc:sldChg>
      <pc:sldChg chg="modSp new mod">
        <pc:chgData name="Andi Fugard" userId="082e0584b87bc5c4" providerId="LiveId" clId="{82F0E405-1606-45F9-8550-19DA36F32D3B}" dt="2021-05-09T21:38:43.509" v="9949" actId="14100"/>
        <pc:sldMkLst>
          <pc:docMk/>
          <pc:sldMk cId="3291309571" sldId="277"/>
        </pc:sldMkLst>
        <pc:spChg chg="mod">
          <ac:chgData name="Andi Fugard" userId="082e0584b87bc5c4" providerId="LiveId" clId="{82F0E405-1606-45F9-8550-19DA36F32D3B}" dt="2021-05-09T21:38:43.509" v="9949" actId="14100"/>
          <ac:spMkLst>
            <pc:docMk/>
            <pc:sldMk cId="3291309571" sldId="277"/>
            <ac:spMk id="2" creationId="{0311F42C-9C1E-47B7-8CDA-A2E133F4BD61}"/>
          </ac:spMkLst>
        </pc:spChg>
        <pc:spChg chg="mod">
          <ac:chgData name="Andi Fugard" userId="082e0584b87bc5c4" providerId="LiveId" clId="{82F0E405-1606-45F9-8550-19DA36F32D3B}" dt="2021-05-09T19:05:33.566" v="8530" actId="20577"/>
          <ac:spMkLst>
            <pc:docMk/>
            <pc:sldMk cId="3291309571" sldId="277"/>
            <ac:spMk id="3" creationId="{CBB13B48-9854-42B3-97F0-DBEA283AE2DF}"/>
          </ac:spMkLst>
        </pc:spChg>
      </pc:sldChg>
      <pc:sldChg chg="addSp delSp modSp new mod modClrScheme modAnim chgLayout">
        <pc:chgData name="Andi Fugard" userId="082e0584b87bc5c4" providerId="LiveId" clId="{82F0E405-1606-45F9-8550-19DA36F32D3B}" dt="2021-05-09T14:52:34.623" v="7076"/>
        <pc:sldMkLst>
          <pc:docMk/>
          <pc:sldMk cId="1801955799" sldId="278"/>
        </pc:sldMkLst>
        <pc:spChg chg="mod ord">
          <ac:chgData name="Andi Fugard" userId="082e0584b87bc5c4" providerId="LiveId" clId="{82F0E405-1606-45F9-8550-19DA36F32D3B}" dt="2021-05-09T13:14:46.576" v="6566" actId="113"/>
          <ac:spMkLst>
            <pc:docMk/>
            <pc:sldMk cId="1801955799" sldId="278"/>
            <ac:spMk id="2" creationId="{3E260F19-311F-4096-A8B5-6CE88CD24867}"/>
          </ac:spMkLst>
        </pc:spChg>
        <pc:spChg chg="add del">
          <ac:chgData name="Andi Fugard" userId="082e0584b87bc5c4" providerId="LiveId" clId="{82F0E405-1606-45F9-8550-19DA36F32D3B}" dt="2021-05-09T13:07:52.320" v="6388" actId="700"/>
          <ac:spMkLst>
            <pc:docMk/>
            <pc:sldMk cId="1801955799" sldId="278"/>
            <ac:spMk id="3" creationId="{9ED3A398-BEE0-4126-BE70-82DE54912F77}"/>
          </ac:spMkLst>
        </pc:spChg>
        <pc:spChg chg="add mod">
          <ac:chgData name="Andi Fugard" userId="082e0584b87bc5c4" providerId="LiveId" clId="{82F0E405-1606-45F9-8550-19DA36F32D3B}" dt="2021-05-09T13:14:43.648" v="6565" actId="1076"/>
          <ac:spMkLst>
            <pc:docMk/>
            <pc:sldMk cId="1801955799" sldId="278"/>
            <ac:spMk id="4" creationId="{B3BD80DC-E1AD-4C95-80B2-90D5BF956F3F}"/>
          </ac:spMkLst>
        </pc:spChg>
        <pc:spChg chg="add mod">
          <ac:chgData name="Andi Fugard" userId="082e0584b87bc5c4" providerId="LiveId" clId="{82F0E405-1606-45F9-8550-19DA36F32D3B}" dt="2021-05-09T13:14:43.648" v="6565" actId="1076"/>
          <ac:spMkLst>
            <pc:docMk/>
            <pc:sldMk cId="1801955799" sldId="278"/>
            <ac:spMk id="5" creationId="{A4076C49-8CD8-487C-9741-E2881FD93DE9}"/>
          </ac:spMkLst>
        </pc:spChg>
        <pc:spChg chg="add mod">
          <ac:chgData name="Andi Fugard" userId="082e0584b87bc5c4" providerId="LiveId" clId="{82F0E405-1606-45F9-8550-19DA36F32D3B}" dt="2021-05-09T13:14:43.648" v="6565" actId="1076"/>
          <ac:spMkLst>
            <pc:docMk/>
            <pc:sldMk cId="1801955799" sldId="278"/>
            <ac:spMk id="6" creationId="{A09B1167-3C78-4469-A3FB-47A28DEB6DA0}"/>
          </ac:spMkLst>
        </pc:spChg>
        <pc:spChg chg="add mod">
          <ac:chgData name="Andi Fugard" userId="082e0584b87bc5c4" providerId="LiveId" clId="{82F0E405-1606-45F9-8550-19DA36F32D3B}" dt="2021-05-09T13:14:43.648" v="6565" actId="1076"/>
          <ac:spMkLst>
            <pc:docMk/>
            <pc:sldMk cId="1801955799" sldId="278"/>
            <ac:spMk id="7" creationId="{A736EA49-8FCE-402D-BB00-B2BFE92A9451}"/>
          </ac:spMkLst>
        </pc:spChg>
        <pc:spChg chg="add mod">
          <ac:chgData name="Andi Fugard" userId="082e0584b87bc5c4" providerId="LiveId" clId="{82F0E405-1606-45F9-8550-19DA36F32D3B}" dt="2021-05-09T13:14:43.648" v="6565" actId="1076"/>
          <ac:spMkLst>
            <pc:docMk/>
            <pc:sldMk cId="1801955799" sldId="278"/>
            <ac:spMk id="8" creationId="{BB619B06-70E5-4229-863A-D069F3765D08}"/>
          </ac:spMkLst>
        </pc:spChg>
        <pc:spChg chg="add del mod">
          <ac:chgData name="Andi Fugard" userId="082e0584b87bc5c4" providerId="LiveId" clId="{82F0E405-1606-45F9-8550-19DA36F32D3B}" dt="2021-05-09T13:14:03.313" v="6517"/>
          <ac:spMkLst>
            <pc:docMk/>
            <pc:sldMk cId="1801955799" sldId="278"/>
            <ac:spMk id="9" creationId="{CFD9319D-CEFC-4E18-AD15-99775D6FB2AB}"/>
          </ac:spMkLst>
        </pc:spChg>
        <pc:spChg chg="add del mod">
          <ac:chgData name="Andi Fugard" userId="082e0584b87bc5c4" providerId="LiveId" clId="{82F0E405-1606-45F9-8550-19DA36F32D3B}" dt="2021-05-09T13:14:03.313" v="6517"/>
          <ac:spMkLst>
            <pc:docMk/>
            <pc:sldMk cId="1801955799" sldId="278"/>
            <ac:spMk id="10" creationId="{8E65369A-EE60-4FC3-8972-B78B6B0594C3}"/>
          </ac:spMkLst>
        </pc:spChg>
        <pc:spChg chg="add del mod">
          <ac:chgData name="Andi Fugard" userId="082e0584b87bc5c4" providerId="LiveId" clId="{82F0E405-1606-45F9-8550-19DA36F32D3B}" dt="2021-05-09T13:14:03.313" v="6517"/>
          <ac:spMkLst>
            <pc:docMk/>
            <pc:sldMk cId="1801955799" sldId="278"/>
            <ac:spMk id="11" creationId="{4FB15117-750B-4C63-B3D8-6A96EB85B436}"/>
          </ac:spMkLst>
        </pc:spChg>
        <pc:spChg chg="add del mod">
          <ac:chgData name="Andi Fugard" userId="082e0584b87bc5c4" providerId="LiveId" clId="{82F0E405-1606-45F9-8550-19DA36F32D3B}" dt="2021-05-09T13:14:03.313" v="6517"/>
          <ac:spMkLst>
            <pc:docMk/>
            <pc:sldMk cId="1801955799" sldId="278"/>
            <ac:spMk id="12" creationId="{6E2D439D-1B1E-46F9-A09A-6E40C8E4801A}"/>
          </ac:spMkLst>
        </pc:spChg>
        <pc:spChg chg="add del mod">
          <ac:chgData name="Andi Fugard" userId="082e0584b87bc5c4" providerId="LiveId" clId="{82F0E405-1606-45F9-8550-19DA36F32D3B}" dt="2021-05-09T13:14:03.313" v="6517"/>
          <ac:spMkLst>
            <pc:docMk/>
            <pc:sldMk cId="1801955799" sldId="278"/>
            <ac:spMk id="13" creationId="{A465263C-EBF3-4696-B3F0-9559C18C6699}"/>
          </ac:spMkLst>
        </pc:spChg>
      </pc:sldChg>
      <pc:sldChg chg="new del">
        <pc:chgData name="Andi Fugard" userId="082e0584b87bc5c4" providerId="LiveId" clId="{82F0E405-1606-45F9-8550-19DA36F32D3B}" dt="2021-05-09T12:58:57.446" v="5956" actId="47"/>
        <pc:sldMkLst>
          <pc:docMk/>
          <pc:sldMk cId="3193324689" sldId="278"/>
        </pc:sldMkLst>
      </pc:sldChg>
      <pc:sldChg chg="addSp modSp add mod modAnim">
        <pc:chgData name="Andi Fugard" userId="082e0584b87bc5c4" providerId="LiveId" clId="{82F0E405-1606-45F9-8550-19DA36F32D3B}" dt="2021-05-09T14:53:11.781" v="7079"/>
        <pc:sldMkLst>
          <pc:docMk/>
          <pc:sldMk cId="63470747" sldId="279"/>
        </pc:sldMkLst>
        <pc:spChg chg="mod">
          <ac:chgData name="Andi Fugard" userId="082e0584b87bc5c4" providerId="LiveId" clId="{82F0E405-1606-45F9-8550-19DA36F32D3B}" dt="2021-05-09T13:15:04.487" v="6591" actId="20577"/>
          <ac:spMkLst>
            <pc:docMk/>
            <pc:sldMk cId="63470747" sldId="279"/>
            <ac:spMk id="2" creationId="{3E260F19-311F-4096-A8B5-6CE88CD24867}"/>
          </ac:spMkLst>
        </pc:spChg>
        <pc:spChg chg="mod">
          <ac:chgData name="Andi Fugard" userId="082e0584b87bc5c4" providerId="LiveId" clId="{82F0E405-1606-45F9-8550-19DA36F32D3B}" dt="2021-05-09T13:16:40.583" v="6651" actId="1076"/>
          <ac:spMkLst>
            <pc:docMk/>
            <pc:sldMk cId="63470747" sldId="279"/>
            <ac:spMk id="4" creationId="{B3BD80DC-E1AD-4C95-80B2-90D5BF956F3F}"/>
          </ac:spMkLst>
        </pc:spChg>
        <pc:spChg chg="mod">
          <ac:chgData name="Andi Fugard" userId="082e0584b87bc5c4" providerId="LiveId" clId="{82F0E405-1606-45F9-8550-19DA36F32D3B}" dt="2021-05-09T13:16:40.583" v="6651" actId="1076"/>
          <ac:spMkLst>
            <pc:docMk/>
            <pc:sldMk cId="63470747" sldId="279"/>
            <ac:spMk id="5" creationId="{A4076C49-8CD8-487C-9741-E2881FD93DE9}"/>
          </ac:spMkLst>
        </pc:spChg>
        <pc:spChg chg="mod">
          <ac:chgData name="Andi Fugard" userId="082e0584b87bc5c4" providerId="LiveId" clId="{82F0E405-1606-45F9-8550-19DA36F32D3B}" dt="2021-05-09T13:16:40.583" v="6651" actId="1076"/>
          <ac:spMkLst>
            <pc:docMk/>
            <pc:sldMk cId="63470747" sldId="279"/>
            <ac:spMk id="6" creationId="{A09B1167-3C78-4469-A3FB-47A28DEB6DA0}"/>
          </ac:spMkLst>
        </pc:spChg>
        <pc:spChg chg="mod">
          <ac:chgData name="Andi Fugard" userId="082e0584b87bc5c4" providerId="LiveId" clId="{82F0E405-1606-45F9-8550-19DA36F32D3B}" dt="2021-05-09T13:16:40.583" v="6651" actId="1076"/>
          <ac:spMkLst>
            <pc:docMk/>
            <pc:sldMk cId="63470747" sldId="279"/>
            <ac:spMk id="7" creationId="{A736EA49-8FCE-402D-BB00-B2BFE92A9451}"/>
          </ac:spMkLst>
        </pc:spChg>
        <pc:spChg chg="mod">
          <ac:chgData name="Andi Fugard" userId="082e0584b87bc5c4" providerId="LiveId" clId="{82F0E405-1606-45F9-8550-19DA36F32D3B}" dt="2021-05-09T13:16:40.583" v="6651" actId="1076"/>
          <ac:spMkLst>
            <pc:docMk/>
            <pc:sldMk cId="63470747" sldId="279"/>
            <ac:spMk id="8" creationId="{BB619B06-70E5-4229-863A-D069F3765D08}"/>
          </ac:spMkLst>
        </pc:spChg>
        <pc:cxnChg chg="add mod">
          <ac:chgData name="Andi Fugard" userId="082e0584b87bc5c4" providerId="LiveId" clId="{82F0E405-1606-45F9-8550-19DA36F32D3B}" dt="2021-05-09T13:16:40.583" v="6651" actId="1076"/>
          <ac:cxnSpMkLst>
            <pc:docMk/>
            <pc:sldMk cId="63470747" sldId="279"/>
            <ac:cxnSpMk id="9" creationId="{5267BC05-20D9-4709-A09A-885A2613C0A4}"/>
          </ac:cxnSpMkLst>
        </pc:cxnChg>
      </pc:sldChg>
      <pc:sldChg chg="modSp add mod ord">
        <pc:chgData name="Andi Fugard" userId="082e0584b87bc5c4" providerId="LiveId" clId="{82F0E405-1606-45F9-8550-19DA36F32D3B}" dt="2021-05-09T22:20:04.978" v="10846" actId="20577"/>
        <pc:sldMkLst>
          <pc:docMk/>
          <pc:sldMk cId="3258054732" sldId="280"/>
        </pc:sldMkLst>
        <pc:spChg chg="mod">
          <ac:chgData name="Andi Fugard" userId="082e0584b87bc5c4" providerId="LiveId" clId="{82F0E405-1606-45F9-8550-19DA36F32D3B}" dt="2021-05-09T22:20:04.978" v="10846" actId="20577"/>
          <ac:spMkLst>
            <pc:docMk/>
            <pc:sldMk cId="3258054732" sldId="280"/>
            <ac:spMk id="2" creationId="{CDBE7D70-D24F-497C-A1D9-77F5DB371B4A}"/>
          </ac:spMkLst>
        </pc:spChg>
        <pc:graphicFrameChg chg="modGraphic">
          <ac:chgData name="Andi Fugard" userId="082e0584b87bc5c4" providerId="LiveId" clId="{82F0E405-1606-45F9-8550-19DA36F32D3B}" dt="2021-05-09T13:27:07.463" v="7053" actId="122"/>
          <ac:graphicFrameMkLst>
            <pc:docMk/>
            <pc:sldMk cId="3258054732" sldId="280"/>
            <ac:graphicFrameMk id="4" creationId="{DE5DEC6F-F77D-4337-BFB6-50B249CBAFB2}"/>
          </ac:graphicFrameMkLst>
        </pc:graphicFrameChg>
      </pc:sldChg>
      <pc:sldChg chg="modSp new mod">
        <pc:chgData name="Andi Fugard" userId="082e0584b87bc5c4" providerId="LiveId" clId="{82F0E405-1606-45F9-8550-19DA36F32D3B}" dt="2021-05-09T22:11:11.679" v="10492" actId="1076"/>
        <pc:sldMkLst>
          <pc:docMk/>
          <pc:sldMk cId="992365808" sldId="281"/>
        </pc:sldMkLst>
        <pc:spChg chg="mod">
          <ac:chgData name="Andi Fugard" userId="082e0584b87bc5c4" providerId="LiveId" clId="{82F0E405-1606-45F9-8550-19DA36F32D3B}" dt="2021-05-09T21:53:43.879" v="10470" actId="20577"/>
          <ac:spMkLst>
            <pc:docMk/>
            <pc:sldMk cId="992365808" sldId="281"/>
            <ac:spMk id="2" creationId="{11BD9DC2-A957-48FE-A262-47708CBE58D4}"/>
          </ac:spMkLst>
        </pc:spChg>
        <pc:spChg chg="mod">
          <ac:chgData name="Andi Fugard" userId="082e0584b87bc5c4" providerId="LiveId" clId="{82F0E405-1606-45F9-8550-19DA36F32D3B}" dt="2021-05-09T22:11:11.679" v="10492" actId="1076"/>
          <ac:spMkLst>
            <pc:docMk/>
            <pc:sldMk cId="992365808" sldId="281"/>
            <ac:spMk id="3" creationId="{6B396317-931F-472A-A881-4A803ED9DF57}"/>
          </ac:spMkLst>
        </pc:spChg>
      </pc:sldChg>
      <pc:sldChg chg="addSp delSp modSp new del mod modClrScheme chgLayout">
        <pc:chgData name="Andi Fugard" userId="082e0584b87bc5c4" providerId="LiveId" clId="{82F0E405-1606-45F9-8550-19DA36F32D3B}" dt="2021-05-09T21:38:59.969" v="9950" actId="47"/>
        <pc:sldMkLst>
          <pc:docMk/>
          <pc:sldMk cId="1159511911" sldId="281"/>
        </pc:sldMkLst>
        <pc:spChg chg="del">
          <ac:chgData name="Andi Fugard" userId="082e0584b87bc5c4" providerId="LiveId" clId="{82F0E405-1606-45F9-8550-19DA36F32D3B}" dt="2021-05-09T14:59:54.581" v="7303" actId="700"/>
          <ac:spMkLst>
            <pc:docMk/>
            <pc:sldMk cId="1159511911" sldId="281"/>
            <ac:spMk id="2" creationId="{9EEF71EC-B3B0-48AA-9C53-1F7729A49848}"/>
          </ac:spMkLst>
        </pc:spChg>
        <pc:spChg chg="del">
          <ac:chgData name="Andi Fugard" userId="082e0584b87bc5c4" providerId="LiveId" clId="{82F0E405-1606-45F9-8550-19DA36F32D3B}" dt="2021-05-09T14:59:54.581" v="7303" actId="700"/>
          <ac:spMkLst>
            <pc:docMk/>
            <pc:sldMk cId="1159511911" sldId="281"/>
            <ac:spMk id="3" creationId="{B7FAAC96-47A9-4037-9A6C-7D8D9382115E}"/>
          </ac:spMkLst>
        </pc:spChg>
        <pc:spChg chg="add mod ord">
          <ac:chgData name="Andi Fugard" userId="082e0584b87bc5c4" providerId="LiveId" clId="{82F0E405-1606-45F9-8550-19DA36F32D3B}" dt="2021-05-09T18:47:28.915" v="8428" actId="20577"/>
          <ac:spMkLst>
            <pc:docMk/>
            <pc:sldMk cId="1159511911" sldId="281"/>
            <ac:spMk id="4" creationId="{0D1C8924-6947-44BC-A28E-27EEC261E814}"/>
          </ac:spMkLst>
        </pc:spChg>
        <pc:spChg chg="add del mod">
          <ac:chgData name="Andi Fugard" userId="082e0584b87bc5c4" providerId="LiveId" clId="{82F0E405-1606-45F9-8550-19DA36F32D3B}" dt="2021-05-09T15:04:54.646" v="7401" actId="700"/>
          <ac:spMkLst>
            <pc:docMk/>
            <pc:sldMk cId="1159511911" sldId="281"/>
            <ac:spMk id="5" creationId="{FC3DCC50-78E8-4C45-A3BC-AD48F5C5A259}"/>
          </ac:spMkLst>
        </pc:spChg>
        <pc:picChg chg="add del mod">
          <ac:chgData name="Andi Fugard" userId="082e0584b87bc5c4" providerId="LiveId" clId="{82F0E405-1606-45F9-8550-19DA36F32D3B}" dt="2021-05-09T15:05:56.817" v="7425" actId="478"/>
          <ac:picMkLst>
            <pc:docMk/>
            <pc:sldMk cId="1159511911" sldId="281"/>
            <ac:picMk id="7" creationId="{A50BAFBD-6CA7-4331-9508-BD5A2F2CA42A}"/>
          </ac:picMkLst>
        </pc:picChg>
        <pc:picChg chg="add mod">
          <ac:chgData name="Andi Fugard" userId="082e0584b87bc5c4" providerId="LiveId" clId="{82F0E405-1606-45F9-8550-19DA36F32D3B}" dt="2021-05-09T18:47:16.997" v="8399" actId="1076"/>
          <ac:picMkLst>
            <pc:docMk/>
            <pc:sldMk cId="1159511911" sldId="281"/>
            <ac:picMk id="9" creationId="{209E7F3B-A0E9-40E3-AA44-DEC7CDD5F136}"/>
          </ac:picMkLst>
        </pc:picChg>
      </pc:sldChg>
      <pc:sldChg chg="addSp delSp modSp new del mod setBg addAnim delAnim setClrOvrMap">
        <pc:chgData name="Andi Fugard" userId="082e0584b87bc5c4" providerId="LiveId" clId="{82F0E405-1606-45F9-8550-19DA36F32D3B}" dt="2021-05-09T21:50:56.423" v="10285" actId="47"/>
        <pc:sldMkLst>
          <pc:docMk/>
          <pc:sldMk cId="447666551" sldId="282"/>
        </pc:sldMkLst>
        <pc:spChg chg="mod">
          <ac:chgData name="Andi Fugard" userId="082e0584b87bc5c4" providerId="LiveId" clId="{82F0E405-1606-45F9-8550-19DA36F32D3B}" dt="2021-05-09T19:11:01.079" v="8994" actId="26606"/>
          <ac:spMkLst>
            <pc:docMk/>
            <pc:sldMk cId="447666551" sldId="282"/>
            <ac:spMk id="2" creationId="{AA8562D5-E1FD-4421-B93B-2F19F3E382B2}"/>
          </ac:spMkLst>
        </pc:spChg>
        <pc:spChg chg="del mod">
          <ac:chgData name="Andi Fugard" userId="082e0584b87bc5c4" providerId="LiveId" clId="{82F0E405-1606-45F9-8550-19DA36F32D3B}" dt="2021-05-09T19:11:01.079" v="8994" actId="26606"/>
          <ac:spMkLst>
            <pc:docMk/>
            <pc:sldMk cId="447666551" sldId="282"/>
            <ac:spMk id="3" creationId="{C5D72033-F1C7-46A8-925F-E9A3A31CF481}"/>
          </ac:spMkLst>
        </pc:spChg>
        <pc:spChg chg="add">
          <ac:chgData name="Andi Fugard" userId="082e0584b87bc5c4" providerId="LiveId" clId="{82F0E405-1606-45F9-8550-19DA36F32D3B}" dt="2021-05-09T19:11:01.079" v="8994" actId="26606"/>
          <ac:spMkLst>
            <pc:docMk/>
            <pc:sldMk cId="447666551" sldId="282"/>
            <ac:spMk id="6" creationId="{106958CE-80CF-4473-99F8-FBB695D1BD3A}"/>
          </ac:spMkLst>
        </pc:spChg>
        <pc:spChg chg="add del">
          <ac:chgData name="Andi Fugard" userId="082e0584b87bc5c4" providerId="LiveId" clId="{82F0E405-1606-45F9-8550-19DA36F32D3B}" dt="2021-05-09T19:09:49.819" v="8772" actId="26606"/>
          <ac:spMkLst>
            <pc:docMk/>
            <pc:sldMk cId="447666551" sldId="282"/>
            <ac:spMk id="8" creationId="{A10C41F2-1746-4431-9B52-B9F147A896B8}"/>
          </ac:spMkLst>
        </pc:spChg>
        <pc:spChg chg="add del">
          <ac:chgData name="Andi Fugard" userId="082e0584b87bc5c4" providerId="LiveId" clId="{82F0E405-1606-45F9-8550-19DA36F32D3B}" dt="2021-05-09T19:09:40.277" v="8766" actId="26606"/>
          <ac:spMkLst>
            <pc:docMk/>
            <pc:sldMk cId="447666551" sldId="282"/>
            <ac:spMk id="9" creationId="{90D3EA19-F945-4C3D-BFB4-BDD7F17750C0}"/>
          </ac:spMkLst>
        </pc:spChg>
        <pc:spChg chg="add del">
          <ac:chgData name="Andi Fugard" userId="082e0584b87bc5c4" providerId="LiveId" clId="{82F0E405-1606-45F9-8550-19DA36F32D3B}" dt="2021-05-09T19:09:43.220" v="8768" actId="26606"/>
          <ac:spMkLst>
            <pc:docMk/>
            <pc:sldMk cId="447666551" sldId="282"/>
            <ac:spMk id="10" creationId="{7624DB4B-273D-4F37-AD77-7818C762DC43}"/>
          </ac:spMkLst>
        </pc:spChg>
        <pc:spChg chg="add del">
          <ac:chgData name="Andi Fugard" userId="082e0584b87bc5c4" providerId="LiveId" clId="{82F0E405-1606-45F9-8550-19DA36F32D3B}" dt="2021-05-09T19:09:40.277" v="8766" actId="26606"/>
          <ac:spMkLst>
            <pc:docMk/>
            <pc:sldMk cId="447666551" sldId="282"/>
            <ac:spMk id="11" creationId="{73FF2A8F-8ECE-4FF8-BDC8-81A4EA74340D}"/>
          </ac:spMkLst>
        </pc:spChg>
        <pc:spChg chg="add del">
          <ac:chgData name="Andi Fugard" userId="082e0584b87bc5c4" providerId="LiveId" clId="{82F0E405-1606-45F9-8550-19DA36F32D3B}" dt="2021-05-09T19:09:43.220" v="8768" actId="26606"/>
          <ac:spMkLst>
            <pc:docMk/>
            <pc:sldMk cId="447666551" sldId="282"/>
            <ac:spMk id="12" creationId="{0AACDBA6-CFDF-49EC-8008-46FD62C4600E}"/>
          </ac:spMkLst>
        </pc:spChg>
        <pc:spChg chg="add del">
          <ac:chgData name="Andi Fugard" userId="082e0584b87bc5c4" providerId="LiveId" clId="{82F0E405-1606-45F9-8550-19DA36F32D3B}" dt="2021-05-09T19:09:40.277" v="8766" actId="26606"/>
          <ac:spMkLst>
            <pc:docMk/>
            <pc:sldMk cId="447666551" sldId="282"/>
            <ac:spMk id="15" creationId="{3780BF89-A8C9-4D91-BEC1-5D21D8A79445}"/>
          </ac:spMkLst>
        </pc:spChg>
        <pc:spChg chg="add del">
          <ac:chgData name="Andi Fugard" userId="082e0584b87bc5c4" providerId="LiveId" clId="{82F0E405-1606-45F9-8550-19DA36F32D3B}" dt="2021-05-09T19:09:43.220" v="8768" actId="26606"/>
          <ac:spMkLst>
            <pc:docMk/>
            <pc:sldMk cId="447666551" sldId="282"/>
            <ac:spMk id="16" creationId="{5680B04F-5758-4739-8F98-EC9564A65D08}"/>
          </ac:spMkLst>
        </pc:spChg>
        <pc:spChg chg="add del">
          <ac:chgData name="Andi Fugard" userId="082e0584b87bc5c4" providerId="LiveId" clId="{82F0E405-1606-45F9-8550-19DA36F32D3B}" dt="2021-05-09T19:09:43.220" v="8768" actId="26606"/>
          <ac:spMkLst>
            <pc:docMk/>
            <pc:sldMk cId="447666551" sldId="282"/>
            <ac:spMk id="18" creationId="{0E67FE4C-918A-4FE7-8C7E-0FA64E5CB46E}"/>
          </ac:spMkLst>
        </pc:spChg>
        <pc:spChg chg="add del">
          <ac:chgData name="Andi Fugard" userId="082e0584b87bc5c4" providerId="LiveId" clId="{82F0E405-1606-45F9-8550-19DA36F32D3B}" dt="2021-05-09T19:09:44.628" v="8770" actId="26606"/>
          <ac:spMkLst>
            <pc:docMk/>
            <pc:sldMk cId="447666551" sldId="282"/>
            <ac:spMk id="22" creationId="{7624DB4B-273D-4F37-AD77-7818C762DC43}"/>
          </ac:spMkLst>
        </pc:spChg>
        <pc:spChg chg="add del">
          <ac:chgData name="Andi Fugard" userId="082e0584b87bc5c4" providerId="LiveId" clId="{82F0E405-1606-45F9-8550-19DA36F32D3B}" dt="2021-05-09T19:09:44.628" v="8770" actId="26606"/>
          <ac:spMkLst>
            <pc:docMk/>
            <pc:sldMk cId="447666551" sldId="282"/>
            <ac:spMk id="23" creationId="{0AACDBA6-CFDF-49EC-8008-46FD62C4600E}"/>
          </ac:spMkLst>
        </pc:spChg>
        <pc:spChg chg="add del">
          <ac:chgData name="Andi Fugard" userId="082e0584b87bc5c4" providerId="LiveId" clId="{82F0E405-1606-45F9-8550-19DA36F32D3B}" dt="2021-05-09T19:09:44.628" v="8770" actId="26606"/>
          <ac:spMkLst>
            <pc:docMk/>
            <pc:sldMk cId="447666551" sldId="282"/>
            <ac:spMk id="25" creationId="{C88AA5CF-D246-4589-A956-D289C8CDEA10}"/>
          </ac:spMkLst>
        </pc:spChg>
        <pc:spChg chg="add del">
          <ac:chgData name="Andi Fugard" userId="082e0584b87bc5c4" providerId="LiveId" clId="{82F0E405-1606-45F9-8550-19DA36F32D3B}" dt="2021-05-09T19:09:49.819" v="8772" actId="26606"/>
          <ac:spMkLst>
            <pc:docMk/>
            <pc:sldMk cId="447666551" sldId="282"/>
            <ac:spMk id="29" creationId="{B695F8C5-0ED1-4C24-877A-A9E15A1C6430}"/>
          </ac:spMkLst>
        </pc:spChg>
        <pc:spChg chg="add del">
          <ac:chgData name="Andi Fugard" userId="082e0584b87bc5c4" providerId="LiveId" clId="{82F0E405-1606-45F9-8550-19DA36F32D3B}" dt="2021-05-09T19:09:49.819" v="8772" actId="26606"/>
          <ac:spMkLst>
            <pc:docMk/>
            <pc:sldMk cId="447666551" sldId="282"/>
            <ac:spMk id="30" creationId="{7984928E-D694-4849-BBAD-D7C7DC405478}"/>
          </ac:spMkLst>
        </pc:spChg>
        <pc:spChg chg="add del">
          <ac:chgData name="Andi Fugard" userId="082e0584b87bc5c4" providerId="LiveId" clId="{82F0E405-1606-45F9-8550-19DA36F32D3B}" dt="2021-05-09T19:09:56.654" v="8774" actId="26606"/>
          <ac:spMkLst>
            <pc:docMk/>
            <pc:sldMk cId="447666551" sldId="282"/>
            <ac:spMk id="33" creationId="{DCC07B32-2DE1-4A92-BAA9-5DCFDEF6AE5C}"/>
          </ac:spMkLst>
        </pc:spChg>
        <pc:spChg chg="add del">
          <ac:chgData name="Andi Fugard" userId="082e0584b87bc5c4" providerId="LiveId" clId="{82F0E405-1606-45F9-8550-19DA36F32D3B}" dt="2021-05-09T19:09:56.654" v="8774" actId="26606"/>
          <ac:spMkLst>
            <pc:docMk/>
            <pc:sldMk cId="447666551" sldId="282"/>
            <ac:spMk id="34" creationId="{5275141D-4582-414D-81DB-7A2B47BB5BB5}"/>
          </ac:spMkLst>
        </pc:spChg>
        <pc:spChg chg="add del">
          <ac:chgData name="Andi Fugard" userId="082e0584b87bc5c4" providerId="LiveId" clId="{82F0E405-1606-45F9-8550-19DA36F32D3B}" dt="2021-05-09T19:09:56.654" v="8774" actId="26606"/>
          <ac:spMkLst>
            <pc:docMk/>
            <pc:sldMk cId="447666551" sldId="282"/>
            <ac:spMk id="36" creationId="{6A5AB136-1321-47B3-8AF9-A8140222B1ED}"/>
          </ac:spMkLst>
        </pc:spChg>
        <pc:spChg chg="add del">
          <ac:chgData name="Andi Fugard" userId="082e0584b87bc5c4" providerId="LiveId" clId="{82F0E405-1606-45F9-8550-19DA36F32D3B}" dt="2021-05-09T19:09:56.654" v="8774" actId="26606"/>
          <ac:spMkLst>
            <pc:docMk/>
            <pc:sldMk cId="447666551" sldId="282"/>
            <ac:spMk id="37" creationId="{3A29AB2E-91A6-4F11-8765-A410A0139EB7}"/>
          </ac:spMkLst>
        </pc:spChg>
        <pc:spChg chg="add del">
          <ac:chgData name="Andi Fugard" userId="082e0584b87bc5c4" providerId="LiveId" clId="{82F0E405-1606-45F9-8550-19DA36F32D3B}" dt="2021-05-09T19:09:58.311" v="8776" actId="26606"/>
          <ac:spMkLst>
            <pc:docMk/>
            <pc:sldMk cId="447666551" sldId="282"/>
            <ac:spMk id="39" creationId="{7624DB4B-273D-4F37-AD77-7818C762DC43}"/>
          </ac:spMkLst>
        </pc:spChg>
        <pc:spChg chg="add del">
          <ac:chgData name="Andi Fugard" userId="082e0584b87bc5c4" providerId="LiveId" clId="{82F0E405-1606-45F9-8550-19DA36F32D3B}" dt="2021-05-09T19:09:58.311" v="8776" actId="26606"/>
          <ac:spMkLst>
            <pc:docMk/>
            <pc:sldMk cId="447666551" sldId="282"/>
            <ac:spMk id="40" creationId="{0AACDBA6-CFDF-49EC-8008-46FD62C4600E}"/>
          </ac:spMkLst>
        </pc:spChg>
        <pc:spChg chg="add del">
          <ac:chgData name="Andi Fugard" userId="082e0584b87bc5c4" providerId="LiveId" clId="{82F0E405-1606-45F9-8550-19DA36F32D3B}" dt="2021-05-09T19:09:58.311" v="8776" actId="26606"/>
          <ac:spMkLst>
            <pc:docMk/>
            <pc:sldMk cId="447666551" sldId="282"/>
            <ac:spMk id="42" creationId="{5680B04F-5758-4739-8F98-EC9564A65D08}"/>
          </ac:spMkLst>
        </pc:spChg>
        <pc:spChg chg="add del">
          <ac:chgData name="Andi Fugard" userId="082e0584b87bc5c4" providerId="LiveId" clId="{82F0E405-1606-45F9-8550-19DA36F32D3B}" dt="2021-05-09T19:09:58.311" v="8776" actId="26606"/>
          <ac:spMkLst>
            <pc:docMk/>
            <pc:sldMk cId="447666551" sldId="282"/>
            <ac:spMk id="43" creationId="{0E67FE4C-918A-4FE7-8C7E-0FA64E5CB46E}"/>
          </ac:spMkLst>
        </pc:spChg>
        <pc:spChg chg="add del">
          <ac:chgData name="Andi Fugard" userId="082e0584b87bc5c4" providerId="LiveId" clId="{82F0E405-1606-45F9-8550-19DA36F32D3B}" dt="2021-05-09T19:09:59.777" v="8778" actId="26606"/>
          <ac:spMkLst>
            <pc:docMk/>
            <pc:sldMk cId="447666551" sldId="282"/>
            <ac:spMk id="47" creationId="{DCC07B32-2DE1-4A92-BAA9-5DCFDEF6AE5C}"/>
          </ac:spMkLst>
        </pc:spChg>
        <pc:spChg chg="add del">
          <ac:chgData name="Andi Fugard" userId="082e0584b87bc5c4" providerId="LiveId" clId="{82F0E405-1606-45F9-8550-19DA36F32D3B}" dt="2021-05-09T19:09:59.777" v="8778" actId="26606"/>
          <ac:spMkLst>
            <pc:docMk/>
            <pc:sldMk cId="447666551" sldId="282"/>
            <ac:spMk id="48" creationId="{5275141D-4582-414D-81DB-7A2B47BB5BB5}"/>
          </ac:spMkLst>
        </pc:spChg>
        <pc:spChg chg="add del">
          <ac:chgData name="Andi Fugard" userId="082e0584b87bc5c4" providerId="LiveId" clId="{82F0E405-1606-45F9-8550-19DA36F32D3B}" dt="2021-05-09T19:09:59.777" v="8778" actId="26606"/>
          <ac:spMkLst>
            <pc:docMk/>
            <pc:sldMk cId="447666551" sldId="282"/>
            <ac:spMk id="50" creationId="{619704C7-B579-43B7-89ED-555E6619AF92}"/>
          </ac:spMkLst>
        </pc:spChg>
        <pc:spChg chg="add del">
          <ac:chgData name="Andi Fugard" userId="082e0584b87bc5c4" providerId="LiveId" clId="{82F0E405-1606-45F9-8550-19DA36F32D3B}" dt="2021-05-09T19:09:59.777" v="8778" actId="26606"/>
          <ac:spMkLst>
            <pc:docMk/>
            <pc:sldMk cId="447666551" sldId="282"/>
            <ac:spMk id="52" creationId="{F4D2EDF8-0FA9-440D-97EE-10B2352DB929}"/>
          </ac:spMkLst>
        </pc:spChg>
        <pc:spChg chg="add del">
          <ac:chgData name="Andi Fugard" userId="082e0584b87bc5c4" providerId="LiveId" clId="{82F0E405-1606-45F9-8550-19DA36F32D3B}" dt="2021-05-09T19:10:02.912" v="8780" actId="26606"/>
          <ac:spMkLst>
            <pc:docMk/>
            <pc:sldMk cId="447666551" sldId="282"/>
            <ac:spMk id="54" creationId="{90D3EA19-F945-4C3D-BFB4-BDD7F17750C0}"/>
          </ac:spMkLst>
        </pc:spChg>
        <pc:spChg chg="add del">
          <ac:chgData name="Andi Fugard" userId="082e0584b87bc5c4" providerId="LiveId" clId="{82F0E405-1606-45F9-8550-19DA36F32D3B}" dt="2021-05-09T19:10:02.912" v="8780" actId="26606"/>
          <ac:spMkLst>
            <pc:docMk/>
            <pc:sldMk cId="447666551" sldId="282"/>
            <ac:spMk id="55" creationId="{73FF2A8F-8ECE-4FF8-BDC8-81A4EA74340D}"/>
          </ac:spMkLst>
        </pc:spChg>
        <pc:spChg chg="add del">
          <ac:chgData name="Andi Fugard" userId="082e0584b87bc5c4" providerId="LiveId" clId="{82F0E405-1606-45F9-8550-19DA36F32D3B}" dt="2021-05-09T19:10:02.912" v="8780" actId="26606"/>
          <ac:spMkLst>
            <pc:docMk/>
            <pc:sldMk cId="447666551" sldId="282"/>
            <ac:spMk id="58" creationId="{3780BF89-A8C9-4D91-BEC1-5D21D8A79445}"/>
          </ac:spMkLst>
        </pc:spChg>
        <pc:spChg chg="add del">
          <ac:chgData name="Andi Fugard" userId="082e0584b87bc5c4" providerId="LiveId" clId="{82F0E405-1606-45F9-8550-19DA36F32D3B}" dt="2021-05-09T19:10:07.920" v="8784" actId="26606"/>
          <ac:spMkLst>
            <pc:docMk/>
            <pc:sldMk cId="447666551" sldId="282"/>
            <ac:spMk id="61" creationId="{90D3EA19-F945-4C3D-BFB4-BDD7F17750C0}"/>
          </ac:spMkLst>
        </pc:spChg>
        <pc:spChg chg="add del">
          <ac:chgData name="Andi Fugard" userId="082e0584b87bc5c4" providerId="LiveId" clId="{82F0E405-1606-45F9-8550-19DA36F32D3B}" dt="2021-05-09T19:10:07.920" v="8784" actId="26606"/>
          <ac:spMkLst>
            <pc:docMk/>
            <pc:sldMk cId="447666551" sldId="282"/>
            <ac:spMk id="62" creationId="{73FF2A8F-8ECE-4FF8-BDC8-81A4EA74340D}"/>
          </ac:spMkLst>
        </pc:spChg>
        <pc:spChg chg="add del">
          <ac:chgData name="Andi Fugard" userId="082e0584b87bc5c4" providerId="LiveId" clId="{82F0E405-1606-45F9-8550-19DA36F32D3B}" dt="2021-05-09T19:10:07.920" v="8784" actId="26606"/>
          <ac:spMkLst>
            <pc:docMk/>
            <pc:sldMk cId="447666551" sldId="282"/>
            <ac:spMk id="65" creationId="{3780BF89-A8C9-4D91-BEC1-5D21D8A79445}"/>
          </ac:spMkLst>
        </pc:spChg>
        <pc:graphicFrameChg chg="add mod">
          <ac:chgData name="Andi Fugard" userId="082e0584b87bc5c4" providerId="LiveId" clId="{82F0E405-1606-45F9-8550-19DA36F32D3B}" dt="2021-05-09T19:11:32.702" v="9035" actId="20577"/>
          <ac:graphicFrameMkLst>
            <pc:docMk/>
            <pc:sldMk cId="447666551" sldId="282"/>
            <ac:graphicFrameMk id="19" creationId="{62330763-212D-4BA7-B1C5-1DD50737D93B}"/>
          </ac:graphicFrameMkLst>
        </pc:graphicFrameChg>
        <pc:picChg chg="add del">
          <ac:chgData name="Andi Fugard" userId="082e0584b87bc5c4" providerId="LiveId" clId="{82F0E405-1606-45F9-8550-19DA36F32D3B}" dt="2021-05-09T19:09:40.277" v="8766" actId="26606"/>
          <ac:picMkLst>
            <pc:docMk/>
            <pc:sldMk cId="447666551" sldId="282"/>
            <ac:picMk id="5" creationId="{62A023F0-FFB4-4A4B-950B-B664260CA00A}"/>
          </ac:picMkLst>
        </pc:picChg>
        <pc:picChg chg="add del">
          <ac:chgData name="Andi Fugard" userId="082e0584b87bc5c4" providerId="LiveId" clId="{82F0E405-1606-45F9-8550-19DA36F32D3B}" dt="2021-05-09T19:09:43.220" v="8768" actId="26606"/>
          <ac:picMkLst>
            <pc:docMk/>
            <pc:sldMk cId="447666551" sldId="282"/>
            <ac:picMk id="7" creationId="{4B85CC64-D4A7-48A0-94E5-D60EEB211B44}"/>
          </ac:picMkLst>
        </pc:picChg>
        <pc:picChg chg="add del">
          <ac:chgData name="Andi Fugard" userId="082e0584b87bc5c4" providerId="LiveId" clId="{82F0E405-1606-45F9-8550-19DA36F32D3B}" dt="2021-05-09T19:09:44.628" v="8770" actId="26606"/>
          <ac:picMkLst>
            <pc:docMk/>
            <pc:sldMk cId="447666551" sldId="282"/>
            <ac:picMk id="26" creationId="{71DDEB40-99D4-4DED-A77C-E84BF326D795}"/>
          </ac:picMkLst>
        </pc:picChg>
        <pc:picChg chg="add del">
          <ac:chgData name="Andi Fugard" userId="082e0584b87bc5c4" providerId="LiveId" clId="{82F0E405-1606-45F9-8550-19DA36F32D3B}" dt="2021-05-09T19:09:58.311" v="8776" actId="26606"/>
          <ac:picMkLst>
            <pc:docMk/>
            <pc:sldMk cId="447666551" sldId="282"/>
            <ac:picMk id="45" creationId="{4B85CC64-D4A7-48A0-94E5-D60EEB211B44}"/>
          </ac:picMkLst>
        </pc:picChg>
        <pc:picChg chg="add del">
          <ac:chgData name="Andi Fugard" userId="082e0584b87bc5c4" providerId="LiveId" clId="{82F0E405-1606-45F9-8550-19DA36F32D3B}" dt="2021-05-09T19:10:02.912" v="8780" actId="26606"/>
          <ac:picMkLst>
            <pc:docMk/>
            <pc:sldMk cId="447666551" sldId="282"/>
            <ac:picMk id="57" creationId="{62A023F0-FFB4-4A4B-950B-B664260CA00A}"/>
          </ac:picMkLst>
        </pc:picChg>
        <pc:picChg chg="add del">
          <ac:chgData name="Andi Fugard" userId="082e0584b87bc5c4" providerId="LiveId" clId="{82F0E405-1606-45F9-8550-19DA36F32D3B}" dt="2021-05-09T19:10:07.920" v="8784" actId="26606"/>
          <ac:picMkLst>
            <pc:docMk/>
            <pc:sldMk cId="447666551" sldId="282"/>
            <ac:picMk id="64" creationId="{2C22B91C-7FFB-4804-8C4F-D9FA62678F18}"/>
          </ac:picMkLst>
        </pc:picChg>
        <pc:cxnChg chg="add del">
          <ac:chgData name="Andi Fugard" userId="082e0584b87bc5c4" providerId="LiveId" clId="{82F0E405-1606-45F9-8550-19DA36F32D3B}" dt="2021-05-09T19:09:40.277" v="8766" actId="26606"/>
          <ac:cxnSpMkLst>
            <pc:docMk/>
            <pc:sldMk cId="447666551" sldId="282"/>
            <ac:cxnSpMk id="13" creationId="{510549B9-C822-4F0F-94B0-7037DEE5AA2A}"/>
          </ac:cxnSpMkLst>
        </pc:cxnChg>
        <pc:cxnChg chg="add del">
          <ac:chgData name="Andi Fugard" userId="082e0584b87bc5c4" providerId="LiveId" clId="{82F0E405-1606-45F9-8550-19DA36F32D3B}" dt="2021-05-09T19:09:43.220" v="8768" actId="26606"/>
          <ac:cxnSpMkLst>
            <pc:docMk/>
            <pc:sldMk cId="447666551" sldId="282"/>
            <ac:cxnSpMk id="14" creationId="{BA790F5F-7816-441D-BA59-630FDC224E72}"/>
          </ac:cxnSpMkLst>
        </pc:cxnChg>
        <pc:cxnChg chg="add del">
          <ac:chgData name="Andi Fugard" userId="082e0584b87bc5c4" providerId="LiveId" clId="{82F0E405-1606-45F9-8550-19DA36F32D3B}" dt="2021-05-09T19:09:40.277" v="8766" actId="26606"/>
          <ac:cxnSpMkLst>
            <pc:docMk/>
            <pc:sldMk cId="447666551" sldId="282"/>
            <ac:cxnSpMk id="17" creationId="{ABDA5282-368B-4281-BDA0-F773F4CE0BC9}"/>
          </ac:cxnSpMkLst>
        </pc:cxnChg>
        <pc:cxnChg chg="add del">
          <ac:chgData name="Andi Fugard" userId="082e0584b87bc5c4" providerId="LiveId" clId="{82F0E405-1606-45F9-8550-19DA36F32D3B}" dt="2021-05-09T19:09:43.220" v="8768" actId="26606"/>
          <ac:cxnSpMkLst>
            <pc:docMk/>
            <pc:sldMk cId="447666551" sldId="282"/>
            <ac:cxnSpMk id="20" creationId="{98504503-F46F-467F-B25B-DEB58F77BC90}"/>
          </ac:cxnSpMkLst>
        </pc:cxnChg>
        <pc:cxnChg chg="add del">
          <ac:chgData name="Andi Fugard" userId="082e0584b87bc5c4" providerId="LiveId" clId="{82F0E405-1606-45F9-8550-19DA36F32D3B}" dt="2021-05-09T19:09:44.628" v="8770" actId="26606"/>
          <ac:cxnSpMkLst>
            <pc:docMk/>
            <pc:sldMk cId="447666551" sldId="282"/>
            <ac:cxnSpMk id="24" creationId="{BA790F5F-7816-441D-BA59-630FDC224E72}"/>
          </ac:cxnSpMkLst>
        </pc:cxnChg>
        <pc:cxnChg chg="add del">
          <ac:chgData name="Andi Fugard" userId="082e0584b87bc5c4" providerId="LiveId" clId="{82F0E405-1606-45F9-8550-19DA36F32D3B}" dt="2021-05-09T19:09:44.628" v="8770" actId="26606"/>
          <ac:cxnSpMkLst>
            <pc:docMk/>
            <pc:sldMk cId="447666551" sldId="282"/>
            <ac:cxnSpMk id="27" creationId="{F3AB97EF-4637-4FE7-B571-EF4AC52E2258}"/>
          </ac:cxnSpMkLst>
        </pc:cxnChg>
        <pc:cxnChg chg="add del">
          <ac:chgData name="Andi Fugard" userId="082e0584b87bc5c4" providerId="LiveId" clId="{82F0E405-1606-45F9-8550-19DA36F32D3B}" dt="2021-05-09T19:09:49.819" v="8772" actId="26606"/>
          <ac:cxnSpMkLst>
            <pc:docMk/>
            <pc:sldMk cId="447666551" sldId="282"/>
            <ac:cxnSpMk id="31" creationId="{99237721-19CF-41B1-AA0A-E1E1A8282D52}"/>
          </ac:cxnSpMkLst>
        </pc:cxnChg>
        <pc:cxnChg chg="add del">
          <ac:chgData name="Andi Fugard" userId="082e0584b87bc5c4" providerId="LiveId" clId="{82F0E405-1606-45F9-8550-19DA36F32D3B}" dt="2021-05-09T19:09:56.654" v="8774" actId="26606"/>
          <ac:cxnSpMkLst>
            <pc:docMk/>
            <pc:sldMk cId="447666551" sldId="282"/>
            <ac:cxnSpMk id="35" creationId="{5F9954D2-3994-4E57-A489-6FC5AE45D0BD}"/>
          </ac:cxnSpMkLst>
        </pc:cxnChg>
        <pc:cxnChg chg="add del">
          <ac:chgData name="Andi Fugard" userId="082e0584b87bc5c4" providerId="LiveId" clId="{82F0E405-1606-45F9-8550-19DA36F32D3B}" dt="2021-05-09T19:09:58.311" v="8776" actId="26606"/>
          <ac:cxnSpMkLst>
            <pc:docMk/>
            <pc:sldMk cId="447666551" sldId="282"/>
            <ac:cxnSpMk id="41" creationId="{BA790F5F-7816-441D-BA59-630FDC224E72}"/>
          </ac:cxnSpMkLst>
        </pc:cxnChg>
        <pc:cxnChg chg="add del">
          <ac:chgData name="Andi Fugard" userId="082e0584b87bc5c4" providerId="LiveId" clId="{82F0E405-1606-45F9-8550-19DA36F32D3B}" dt="2021-05-09T19:09:58.311" v="8776" actId="26606"/>
          <ac:cxnSpMkLst>
            <pc:docMk/>
            <pc:sldMk cId="447666551" sldId="282"/>
            <ac:cxnSpMk id="44" creationId="{98504503-F46F-467F-B25B-DEB58F77BC90}"/>
          </ac:cxnSpMkLst>
        </pc:cxnChg>
        <pc:cxnChg chg="add del">
          <ac:chgData name="Andi Fugard" userId="082e0584b87bc5c4" providerId="LiveId" clId="{82F0E405-1606-45F9-8550-19DA36F32D3B}" dt="2021-05-09T19:09:59.777" v="8778" actId="26606"/>
          <ac:cxnSpMkLst>
            <pc:docMk/>
            <pc:sldMk cId="447666551" sldId="282"/>
            <ac:cxnSpMk id="49" creationId="{5F9954D2-3994-4E57-A489-6FC5AE45D0BD}"/>
          </ac:cxnSpMkLst>
        </pc:cxnChg>
        <pc:cxnChg chg="add del">
          <ac:chgData name="Andi Fugard" userId="082e0584b87bc5c4" providerId="LiveId" clId="{82F0E405-1606-45F9-8550-19DA36F32D3B}" dt="2021-05-09T19:09:59.777" v="8778" actId="26606"/>
          <ac:cxnSpMkLst>
            <pc:docMk/>
            <pc:sldMk cId="447666551" sldId="282"/>
            <ac:cxnSpMk id="51" creationId="{4E4CA735-62CB-4665-AA7D-4A259E3F7CE6}"/>
          </ac:cxnSpMkLst>
        </pc:cxnChg>
        <pc:cxnChg chg="add del">
          <ac:chgData name="Andi Fugard" userId="082e0584b87bc5c4" providerId="LiveId" clId="{82F0E405-1606-45F9-8550-19DA36F32D3B}" dt="2021-05-09T19:10:02.912" v="8780" actId="26606"/>
          <ac:cxnSpMkLst>
            <pc:docMk/>
            <pc:sldMk cId="447666551" sldId="282"/>
            <ac:cxnSpMk id="56" creationId="{510549B9-C822-4F0F-94B0-7037DEE5AA2A}"/>
          </ac:cxnSpMkLst>
        </pc:cxnChg>
        <pc:cxnChg chg="add del">
          <ac:chgData name="Andi Fugard" userId="082e0584b87bc5c4" providerId="LiveId" clId="{82F0E405-1606-45F9-8550-19DA36F32D3B}" dt="2021-05-09T19:10:02.912" v="8780" actId="26606"/>
          <ac:cxnSpMkLst>
            <pc:docMk/>
            <pc:sldMk cId="447666551" sldId="282"/>
            <ac:cxnSpMk id="59" creationId="{ABDA5282-368B-4281-BDA0-F773F4CE0BC9}"/>
          </ac:cxnSpMkLst>
        </pc:cxnChg>
        <pc:cxnChg chg="add del">
          <ac:chgData name="Andi Fugard" userId="082e0584b87bc5c4" providerId="LiveId" clId="{82F0E405-1606-45F9-8550-19DA36F32D3B}" dt="2021-05-09T19:10:07.920" v="8784" actId="26606"/>
          <ac:cxnSpMkLst>
            <pc:docMk/>
            <pc:sldMk cId="447666551" sldId="282"/>
            <ac:cxnSpMk id="63" creationId="{510549B9-C822-4F0F-94B0-7037DEE5AA2A}"/>
          </ac:cxnSpMkLst>
        </pc:cxnChg>
        <pc:cxnChg chg="add del">
          <ac:chgData name="Andi Fugard" userId="082e0584b87bc5c4" providerId="LiveId" clId="{82F0E405-1606-45F9-8550-19DA36F32D3B}" dt="2021-05-09T19:10:07.920" v="8784" actId="26606"/>
          <ac:cxnSpMkLst>
            <pc:docMk/>
            <pc:sldMk cId="447666551" sldId="282"/>
            <ac:cxnSpMk id="66" creationId="{ABDA5282-368B-4281-BDA0-F773F4CE0BC9}"/>
          </ac:cxnSpMkLst>
        </pc:cxnChg>
      </pc:sldChg>
      <pc:sldChg chg="addSp delSp modSp new mod setBg">
        <pc:chgData name="Andi Fugard" userId="082e0584b87bc5c4" providerId="LiveId" clId="{82F0E405-1606-45F9-8550-19DA36F32D3B}" dt="2021-05-09T22:29:57.995" v="11192" actId="20577"/>
        <pc:sldMkLst>
          <pc:docMk/>
          <pc:sldMk cId="4027067757" sldId="282"/>
        </pc:sldMkLst>
        <pc:spChg chg="mod">
          <ac:chgData name="Andi Fugard" userId="082e0584b87bc5c4" providerId="LiveId" clId="{82F0E405-1606-45F9-8550-19DA36F32D3B}" dt="2021-05-09T22:27:18.098" v="10892" actId="26606"/>
          <ac:spMkLst>
            <pc:docMk/>
            <pc:sldMk cId="4027067757" sldId="282"/>
            <ac:spMk id="2" creationId="{EA798F68-26DF-4FB1-B3B4-AAFEA9A2CBF4}"/>
          </ac:spMkLst>
        </pc:spChg>
        <pc:spChg chg="del mod">
          <ac:chgData name="Andi Fugard" userId="082e0584b87bc5c4" providerId="LiveId" clId="{82F0E405-1606-45F9-8550-19DA36F32D3B}" dt="2021-05-09T22:28:38.533" v="11095" actId="26606"/>
          <ac:spMkLst>
            <pc:docMk/>
            <pc:sldMk cId="4027067757" sldId="282"/>
            <ac:spMk id="3" creationId="{A1EB1392-1292-46FE-8D14-51D41DBBAF73}"/>
          </ac:spMkLst>
        </pc:spChg>
        <pc:graphicFrameChg chg="add mod">
          <ac:chgData name="Andi Fugard" userId="082e0584b87bc5c4" providerId="LiveId" clId="{82F0E405-1606-45F9-8550-19DA36F32D3B}" dt="2021-05-09T22:29:57.995" v="11192" actId="20577"/>
          <ac:graphicFrameMkLst>
            <pc:docMk/>
            <pc:sldMk cId="4027067757" sldId="282"/>
            <ac:graphicFrameMk id="7" creationId="{C9F4BD2B-4EA0-4CC9-A382-67722B64F5DD}"/>
          </ac:graphicFrameMkLst>
        </pc:graphicFrameChg>
        <pc:picChg chg="add">
          <ac:chgData name="Andi Fugard" userId="082e0584b87bc5c4" providerId="LiveId" clId="{82F0E405-1606-45F9-8550-19DA36F32D3B}" dt="2021-05-09T22:27:18.098" v="10892" actId="26606"/>
          <ac:picMkLst>
            <pc:docMk/>
            <pc:sldMk cId="4027067757" sldId="282"/>
            <ac:picMk id="5" creationId="{6BBF0828-AC21-4E60-8B3C-129C7E020156}"/>
          </ac:picMkLst>
        </pc:picChg>
      </pc:sldChg>
      <pc:sldChg chg="modSp new del mod">
        <pc:chgData name="Andi Fugard" userId="082e0584b87bc5c4" providerId="LiveId" clId="{82F0E405-1606-45F9-8550-19DA36F32D3B}" dt="2021-05-09T21:39:22.740" v="9976" actId="47"/>
        <pc:sldMkLst>
          <pc:docMk/>
          <pc:sldMk cId="1852228320" sldId="283"/>
        </pc:sldMkLst>
        <pc:spChg chg="mod">
          <ac:chgData name="Andi Fugard" userId="082e0584b87bc5c4" providerId="LiveId" clId="{82F0E405-1606-45F9-8550-19DA36F32D3B}" dt="2021-05-09T21:39:17.438" v="9975" actId="5793"/>
          <ac:spMkLst>
            <pc:docMk/>
            <pc:sldMk cId="1852228320" sldId="283"/>
            <ac:spMk id="2" creationId="{69BAE86D-6E70-423E-83DB-765D1856A841}"/>
          </ac:spMkLst>
        </pc:spChg>
      </pc:sldChg>
      <pc:sldMasterChg chg="modSldLayout">
        <pc:chgData name="Andi Fugard" userId="082e0584b87bc5c4" providerId="LiveId" clId="{82F0E405-1606-45F9-8550-19DA36F32D3B}" dt="2021-05-08T23:58:35.425" v="3268" actId="478"/>
        <pc:sldMasterMkLst>
          <pc:docMk/>
          <pc:sldMasterMk cId="2751348464" sldId="2147484076"/>
        </pc:sldMasterMkLst>
        <pc:sldLayoutChg chg="delSp mod">
          <pc:chgData name="Andi Fugard" userId="082e0584b87bc5c4" providerId="LiveId" clId="{82F0E405-1606-45F9-8550-19DA36F32D3B}" dt="2021-05-08T23:58:35.425" v="3268" actId="478"/>
          <pc:sldLayoutMkLst>
            <pc:docMk/>
            <pc:sldMasterMk cId="2751348464" sldId="2147484076"/>
            <pc:sldLayoutMk cId="3638177660" sldId="2147484077"/>
          </pc:sldLayoutMkLst>
          <pc:spChg chg="del">
            <ac:chgData name="Andi Fugard" userId="082e0584b87bc5c4" providerId="LiveId" clId="{82F0E405-1606-45F9-8550-19DA36F32D3B}" dt="2021-05-08T23:58:35.425" v="3268" actId="478"/>
            <ac:spMkLst>
              <pc:docMk/>
              <pc:sldMasterMk cId="2751348464" sldId="2147484076"/>
              <pc:sldLayoutMk cId="3638177660" sldId="2147484077"/>
              <ac:spMk id="9" creationId="{00000000-0000-0000-0000-000000000000}"/>
            </ac:spMkLst>
          </pc:spChg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50C71B-3D88-4460-95E7-BE479EF99B4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910B71-9DE5-44B5-8C00-FD5BE426681D}">
      <dgm:prSet/>
      <dgm:spPr/>
      <dgm:t>
        <a:bodyPr/>
        <a:lstStyle/>
        <a:p>
          <a:r>
            <a:rPr lang="en-GB" dirty="0"/>
            <a:t>(Jo is in an intervention school and passed maths)</a:t>
          </a:r>
        </a:p>
        <a:p>
          <a:endParaRPr lang="en-GB" dirty="0"/>
        </a:p>
        <a:p>
          <a:r>
            <a:rPr lang="en-GB" dirty="0"/>
            <a:t>If Jo had been in a control school, they would have failed maths</a:t>
          </a:r>
          <a:endParaRPr lang="en-US" dirty="0"/>
        </a:p>
      </dgm:t>
    </dgm:pt>
    <dgm:pt modelId="{A10B1CF4-3E5B-427C-8A22-238ED17B8D3F}" type="parTrans" cxnId="{6EB23D03-0E5A-4D8D-A364-B9BBD84819DF}">
      <dgm:prSet/>
      <dgm:spPr/>
      <dgm:t>
        <a:bodyPr/>
        <a:lstStyle/>
        <a:p>
          <a:endParaRPr lang="en-US"/>
        </a:p>
      </dgm:t>
    </dgm:pt>
    <dgm:pt modelId="{5FD4D663-B988-4959-B49F-54F5B0BE3372}" type="sibTrans" cxnId="{6EB23D03-0E5A-4D8D-A364-B9BBD84819DF}">
      <dgm:prSet/>
      <dgm:spPr/>
      <dgm:t>
        <a:bodyPr/>
        <a:lstStyle/>
        <a:p>
          <a:endParaRPr lang="en-US"/>
        </a:p>
      </dgm:t>
    </dgm:pt>
    <dgm:pt modelId="{714DB944-EDF2-45BB-8BCC-B88C341F2401}">
      <dgm:prSet/>
      <dgm:spPr/>
      <dgm:t>
        <a:bodyPr/>
        <a:lstStyle/>
        <a:p>
          <a:r>
            <a:rPr lang="en-GB" dirty="0"/>
            <a:t>(Oswald killed Kennedy)</a:t>
          </a:r>
        </a:p>
        <a:p>
          <a:endParaRPr lang="en-GB" dirty="0"/>
        </a:p>
        <a:p>
          <a:r>
            <a:rPr lang="en-GB" dirty="0"/>
            <a:t>If Oswald hadn’t killed Kennedy, someone else would have</a:t>
          </a:r>
          <a:endParaRPr lang="en-US" dirty="0"/>
        </a:p>
      </dgm:t>
    </dgm:pt>
    <dgm:pt modelId="{92178673-ED51-4A2D-8039-FFBDA592417B}" type="parTrans" cxnId="{51442B65-DB14-4CD3-B58A-9ED9FF8C4DA0}">
      <dgm:prSet/>
      <dgm:spPr/>
      <dgm:t>
        <a:bodyPr/>
        <a:lstStyle/>
        <a:p>
          <a:endParaRPr lang="en-GB"/>
        </a:p>
      </dgm:t>
    </dgm:pt>
    <dgm:pt modelId="{791F1ABB-12F6-46F1-A9D8-30ECC880AA0F}" type="sibTrans" cxnId="{51442B65-DB14-4CD3-B58A-9ED9FF8C4DA0}">
      <dgm:prSet/>
      <dgm:spPr/>
      <dgm:t>
        <a:bodyPr/>
        <a:lstStyle/>
        <a:p>
          <a:endParaRPr lang="en-GB"/>
        </a:p>
      </dgm:t>
    </dgm:pt>
    <dgm:pt modelId="{09E77381-9C8C-4AC3-99CD-9FF215549736}" type="pres">
      <dgm:prSet presAssocID="{7C50C71B-3D88-4460-95E7-BE479EF99B47}" presName="diagram" presStyleCnt="0">
        <dgm:presLayoutVars>
          <dgm:dir/>
          <dgm:resizeHandles val="exact"/>
        </dgm:presLayoutVars>
      </dgm:prSet>
      <dgm:spPr/>
    </dgm:pt>
    <dgm:pt modelId="{E3D9136E-F018-4CA1-AE63-C98AFC503671}" type="pres">
      <dgm:prSet presAssocID="{714DB944-EDF2-45BB-8BCC-B88C341F2401}" presName="node" presStyleLbl="node1" presStyleIdx="0" presStyleCnt="2" custScaleY="115992">
        <dgm:presLayoutVars>
          <dgm:bulletEnabled val="1"/>
        </dgm:presLayoutVars>
      </dgm:prSet>
      <dgm:spPr/>
    </dgm:pt>
    <dgm:pt modelId="{73266A89-BAB8-4A15-A0C8-EA9FCA65E4A9}" type="pres">
      <dgm:prSet presAssocID="{791F1ABB-12F6-46F1-A9D8-30ECC880AA0F}" presName="sibTrans" presStyleCnt="0"/>
      <dgm:spPr/>
    </dgm:pt>
    <dgm:pt modelId="{ED5DAD84-48E1-4432-ACA4-E953E2C8B6E5}" type="pres">
      <dgm:prSet presAssocID="{90910B71-9DE5-44B5-8C00-FD5BE426681D}" presName="node" presStyleLbl="node1" presStyleIdx="1" presStyleCnt="2" custScaleY="115992">
        <dgm:presLayoutVars>
          <dgm:bulletEnabled val="1"/>
        </dgm:presLayoutVars>
      </dgm:prSet>
      <dgm:spPr/>
    </dgm:pt>
  </dgm:ptLst>
  <dgm:cxnLst>
    <dgm:cxn modelId="{6EB23D03-0E5A-4D8D-A364-B9BBD84819DF}" srcId="{7C50C71B-3D88-4460-95E7-BE479EF99B47}" destId="{90910B71-9DE5-44B5-8C00-FD5BE426681D}" srcOrd="1" destOrd="0" parTransId="{A10B1CF4-3E5B-427C-8A22-238ED17B8D3F}" sibTransId="{5FD4D663-B988-4959-B49F-54F5B0BE3372}"/>
    <dgm:cxn modelId="{51442B65-DB14-4CD3-B58A-9ED9FF8C4DA0}" srcId="{7C50C71B-3D88-4460-95E7-BE479EF99B47}" destId="{714DB944-EDF2-45BB-8BCC-B88C341F2401}" srcOrd="0" destOrd="0" parTransId="{92178673-ED51-4A2D-8039-FFBDA592417B}" sibTransId="{791F1ABB-12F6-46F1-A9D8-30ECC880AA0F}"/>
    <dgm:cxn modelId="{6E798254-5FDA-497E-9AB7-1954F7CEC14C}" type="presOf" srcId="{714DB944-EDF2-45BB-8BCC-B88C341F2401}" destId="{E3D9136E-F018-4CA1-AE63-C98AFC503671}" srcOrd="0" destOrd="0" presId="urn:microsoft.com/office/officeart/2005/8/layout/default"/>
    <dgm:cxn modelId="{55EE039A-62F6-4319-8B87-8E2121640EED}" type="presOf" srcId="{7C50C71B-3D88-4460-95E7-BE479EF99B47}" destId="{09E77381-9C8C-4AC3-99CD-9FF215549736}" srcOrd="0" destOrd="0" presId="urn:microsoft.com/office/officeart/2005/8/layout/default"/>
    <dgm:cxn modelId="{6E358CB9-165B-4BF3-83BE-DFCF508FBDED}" type="presOf" srcId="{90910B71-9DE5-44B5-8C00-FD5BE426681D}" destId="{ED5DAD84-48E1-4432-ACA4-E953E2C8B6E5}" srcOrd="0" destOrd="0" presId="urn:microsoft.com/office/officeart/2005/8/layout/default"/>
    <dgm:cxn modelId="{B8BDE434-A4F9-4C43-8F37-56DDB3196827}" type="presParOf" srcId="{09E77381-9C8C-4AC3-99CD-9FF215549736}" destId="{E3D9136E-F018-4CA1-AE63-C98AFC503671}" srcOrd="0" destOrd="0" presId="urn:microsoft.com/office/officeart/2005/8/layout/default"/>
    <dgm:cxn modelId="{03E028C8-FBCC-4A2A-B796-890DE05BB9EA}" type="presParOf" srcId="{09E77381-9C8C-4AC3-99CD-9FF215549736}" destId="{73266A89-BAB8-4A15-A0C8-EA9FCA65E4A9}" srcOrd="1" destOrd="0" presId="urn:microsoft.com/office/officeart/2005/8/layout/default"/>
    <dgm:cxn modelId="{F3035893-5AB8-4EAB-B84C-6A493E557836}" type="presParOf" srcId="{09E77381-9C8C-4AC3-99CD-9FF215549736}" destId="{ED5DAD84-48E1-4432-ACA4-E953E2C8B6E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36D2EB-1333-41CF-AB7C-11C128FCFC0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9A58EF-E3FA-4E42-8268-2F9847BCC2D9}">
      <dgm:prSet/>
      <dgm:spPr/>
      <dgm:t>
        <a:bodyPr/>
        <a:lstStyle/>
        <a:p>
          <a:r>
            <a:rPr lang="en-GB" dirty="0"/>
            <a:t>Indicatives are statements about the actual world like:</a:t>
          </a:r>
          <a:br>
            <a:rPr lang="en-GB" dirty="0"/>
          </a:br>
          <a:br>
            <a:rPr lang="en-GB" dirty="0"/>
          </a:br>
          <a:r>
            <a:rPr lang="en-GB" i="1" dirty="0"/>
            <a:t>If Jo is in an intervention school, they passed maths</a:t>
          </a:r>
          <a:endParaRPr lang="en-US" dirty="0"/>
        </a:p>
      </dgm:t>
    </dgm:pt>
    <dgm:pt modelId="{E9E21F9A-78CD-4C9B-A697-E8107360EE25}" type="parTrans" cxnId="{61CC27D5-0C69-43A5-A10F-987B805EC4BC}">
      <dgm:prSet/>
      <dgm:spPr/>
      <dgm:t>
        <a:bodyPr/>
        <a:lstStyle/>
        <a:p>
          <a:endParaRPr lang="en-US"/>
        </a:p>
      </dgm:t>
    </dgm:pt>
    <dgm:pt modelId="{F6B81925-DCE1-4604-B650-AD8185ACA10D}" type="sibTrans" cxnId="{61CC27D5-0C69-43A5-A10F-987B805EC4BC}">
      <dgm:prSet/>
      <dgm:spPr/>
      <dgm:t>
        <a:bodyPr/>
        <a:lstStyle/>
        <a:p>
          <a:endParaRPr lang="en-US"/>
        </a:p>
      </dgm:t>
    </dgm:pt>
    <dgm:pt modelId="{67978ECE-15E9-4F84-8562-89D628538A93}">
      <dgm:prSet/>
      <dgm:spPr/>
      <dgm:t>
        <a:bodyPr/>
        <a:lstStyle/>
        <a:p>
          <a:r>
            <a:rPr lang="en-GB" dirty="0"/>
            <a:t>The truth of the statement depends on information we know (now) about its constituent parts</a:t>
          </a:r>
          <a:endParaRPr lang="en-US" dirty="0"/>
        </a:p>
      </dgm:t>
    </dgm:pt>
    <dgm:pt modelId="{AE8B3CE4-8C74-461B-9A1D-F416F586B708}" type="parTrans" cxnId="{2C0A5CD3-EF63-481C-A958-A00337381288}">
      <dgm:prSet/>
      <dgm:spPr/>
      <dgm:t>
        <a:bodyPr/>
        <a:lstStyle/>
        <a:p>
          <a:endParaRPr lang="en-US"/>
        </a:p>
      </dgm:t>
    </dgm:pt>
    <dgm:pt modelId="{FAE7D8A6-C782-4F86-BC40-D68DCD5B79D8}" type="sibTrans" cxnId="{2C0A5CD3-EF63-481C-A958-A00337381288}">
      <dgm:prSet/>
      <dgm:spPr/>
      <dgm:t>
        <a:bodyPr/>
        <a:lstStyle/>
        <a:p>
          <a:endParaRPr lang="en-US"/>
        </a:p>
      </dgm:t>
    </dgm:pt>
    <dgm:pt modelId="{4E1E9DF3-5A2B-4A12-95DF-9BE8F49638DD}" type="pres">
      <dgm:prSet presAssocID="{3636D2EB-1333-41CF-AB7C-11C128FCFC06}" presName="vert0" presStyleCnt="0">
        <dgm:presLayoutVars>
          <dgm:dir/>
          <dgm:animOne val="branch"/>
          <dgm:animLvl val="lvl"/>
        </dgm:presLayoutVars>
      </dgm:prSet>
      <dgm:spPr/>
    </dgm:pt>
    <dgm:pt modelId="{10081DFD-4D0E-488A-A75E-16048EF4664B}" type="pres">
      <dgm:prSet presAssocID="{979A58EF-E3FA-4E42-8268-2F9847BCC2D9}" presName="thickLine" presStyleLbl="alignNode1" presStyleIdx="0" presStyleCnt="2"/>
      <dgm:spPr/>
    </dgm:pt>
    <dgm:pt modelId="{5206D2BF-1008-40C9-A9FA-2406BB3018B4}" type="pres">
      <dgm:prSet presAssocID="{979A58EF-E3FA-4E42-8268-2F9847BCC2D9}" presName="horz1" presStyleCnt="0"/>
      <dgm:spPr/>
    </dgm:pt>
    <dgm:pt modelId="{72CC691E-BA18-4503-AB7F-876DC21F6445}" type="pres">
      <dgm:prSet presAssocID="{979A58EF-E3FA-4E42-8268-2F9847BCC2D9}" presName="tx1" presStyleLbl="revTx" presStyleIdx="0" presStyleCnt="2"/>
      <dgm:spPr/>
    </dgm:pt>
    <dgm:pt modelId="{B19AD91E-E57B-47E9-9385-75D6865189F5}" type="pres">
      <dgm:prSet presAssocID="{979A58EF-E3FA-4E42-8268-2F9847BCC2D9}" presName="vert1" presStyleCnt="0"/>
      <dgm:spPr/>
    </dgm:pt>
    <dgm:pt modelId="{1059CE34-401D-446D-AA42-C0C61BB91830}" type="pres">
      <dgm:prSet presAssocID="{67978ECE-15E9-4F84-8562-89D628538A93}" presName="thickLine" presStyleLbl="alignNode1" presStyleIdx="1" presStyleCnt="2"/>
      <dgm:spPr/>
    </dgm:pt>
    <dgm:pt modelId="{0AEEB255-C57A-4138-9ED2-192B2DF57206}" type="pres">
      <dgm:prSet presAssocID="{67978ECE-15E9-4F84-8562-89D628538A93}" presName="horz1" presStyleCnt="0"/>
      <dgm:spPr/>
    </dgm:pt>
    <dgm:pt modelId="{659FE790-A7D1-4C4D-9CA8-AEA8C53C8624}" type="pres">
      <dgm:prSet presAssocID="{67978ECE-15E9-4F84-8562-89D628538A93}" presName="tx1" presStyleLbl="revTx" presStyleIdx="1" presStyleCnt="2"/>
      <dgm:spPr/>
    </dgm:pt>
    <dgm:pt modelId="{680BE17C-8CDF-49B7-9BF0-2DCCB0E061B9}" type="pres">
      <dgm:prSet presAssocID="{67978ECE-15E9-4F84-8562-89D628538A93}" presName="vert1" presStyleCnt="0"/>
      <dgm:spPr/>
    </dgm:pt>
  </dgm:ptLst>
  <dgm:cxnLst>
    <dgm:cxn modelId="{9D9C2462-4D5D-4286-AFD5-B6962D454CA4}" type="presOf" srcId="{67978ECE-15E9-4F84-8562-89D628538A93}" destId="{659FE790-A7D1-4C4D-9CA8-AEA8C53C8624}" srcOrd="0" destOrd="0" presId="urn:microsoft.com/office/officeart/2008/layout/LinedList"/>
    <dgm:cxn modelId="{06CF0878-FA48-40CA-B14A-5DEBDC684E48}" type="presOf" srcId="{3636D2EB-1333-41CF-AB7C-11C128FCFC06}" destId="{4E1E9DF3-5A2B-4A12-95DF-9BE8F49638DD}" srcOrd="0" destOrd="0" presId="urn:microsoft.com/office/officeart/2008/layout/LinedList"/>
    <dgm:cxn modelId="{51C8488F-94B5-4DAB-B1D6-1B03787E3D1F}" type="presOf" srcId="{979A58EF-E3FA-4E42-8268-2F9847BCC2D9}" destId="{72CC691E-BA18-4503-AB7F-876DC21F6445}" srcOrd="0" destOrd="0" presId="urn:microsoft.com/office/officeart/2008/layout/LinedList"/>
    <dgm:cxn modelId="{2C0A5CD3-EF63-481C-A958-A00337381288}" srcId="{3636D2EB-1333-41CF-AB7C-11C128FCFC06}" destId="{67978ECE-15E9-4F84-8562-89D628538A93}" srcOrd="1" destOrd="0" parTransId="{AE8B3CE4-8C74-461B-9A1D-F416F586B708}" sibTransId="{FAE7D8A6-C782-4F86-BC40-D68DCD5B79D8}"/>
    <dgm:cxn modelId="{61CC27D5-0C69-43A5-A10F-987B805EC4BC}" srcId="{3636D2EB-1333-41CF-AB7C-11C128FCFC06}" destId="{979A58EF-E3FA-4E42-8268-2F9847BCC2D9}" srcOrd="0" destOrd="0" parTransId="{E9E21F9A-78CD-4C9B-A697-E8107360EE25}" sibTransId="{F6B81925-DCE1-4604-B650-AD8185ACA10D}"/>
    <dgm:cxn modelId="{16EC4E8F-0C21-4D62-A1B3-310A1026C4BC}" type="presParOf" srcId="{4E1E9DF3-5A2B-4A12-95DF-9BE8F49638DD}" destId="{10081DFD-4D0E-488A-A75E-16048EF4664B}" srcOrd="0" destOrd="0" presId="urn:microsoft.com/office/officeart/2008/layout/LinedList"/>
    <dgm:cxn modelId="{07A6E240-AD60-4F12-8964-BE343C627BD7}" type="presParOf" srcId="{4E1E9DF3-5A2B-4A12-95DF-9BE8F49638DD}" destId="{5206D2BF-1008-40C9-A9FA-2406BB3018B4}" srcOrd="1" destOrd="0" presId="urn:microsoft.com/office/officeart/2008/layout/LinedList"/>
    <dgm:cxn modelId="{C4125BFE-A171-4246-AE81-FCB7F730E8B9}" type="presParOf" srcId="{5206D2BF-1008-40C9-A9FA-2406BB3018B4}" destId="{72CC691E-BA18-4503-AB7F-876DC21F6445}" srcOrd="0" destOrd="0" presId="urn:microsoft.com/office/officeart/2008/layout/LinedList"/>
    <dgm:cxn modelId="{CB062D29-F58E-48A0-98FB-D738B9183DC0}" type="presParOf" srcId="{5206D2BF-1008-40C9-A9FA-2406BB3018B4}" destId="{B19AD91E-E57B-47E9-9385-75D6865189F5}" srcOrd="1" destOrd="0" presId="urn:microsoft.com/office/officeart/2008/layout/LinedList"/>
    <dgm:cxn modelId="{3E7095CF-5E47-4C84-B31A-4B92BA540E19}" type="presParOf" srcId="{4E1E9DF3-5A2B-4A12-95DF-9BE8F49638DD}" destId="{1059CE34-401D-446D-AA42-C0C61BB91830}" srcOrd="2" destOrd="0" presId="urn:microsoft.com/office/officeart/2008/layout/LinedList"/>
    <dgm:cxn modelId="{46DAD715-EC5C-4D4A-8748-2347DC0E7C00}" type="presParOf" srcId="{4E1E9DF3-5A2B-4A12-95DF-9BE8F49638DD}" destId="{0AEEB255-C57A-4138-9ED2-192B2DF57206}" srcOrd="3" destOrd="0" presId="urn:microsoft.com/office/officeart/2008/layout/LinedList"/>
    <dgm:cxn modelId="{3722C78A-EE21-4CE1-8657-AC747CB5898B}" type="presParOf" srcId="{0AEEB255-C57A-4138-9ED2-192B2DF57206}" destId="{659FE790-A7D1-4C4D-9CA8-AEA8C53C8624}" srcOrd="0" destOrd="0" presId="urn:microsoft.com/office/officeart/2008/layout/LinedList"/>
    <dgm:cxn modelId="{49C73130-A669-4029-BC99-A2941AA0F389}" type="presParOf" srcId="{0AEEB255-C57A-4138-9ED2-192B2DF57206}" destId="{680BE17C-8CDF-49B7-9BF0-2DCCB0E061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1BA3ED-253A-489F-A45C-A8F666332CE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4EAE40-5B49-496E-A1BD-E94E0F93B3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Start with the actual world (Jo was in the intervention group; passed maths)</a:t>
          </a:r>
          <a:br>
            <a:rPr lang="en-US" dirty="0"/>
          </a:br>
          <a:r>
            <a:rPr lang="en-US" dirty="0"/>
            <a:t>and the desired counterfactual (</a:t>
          </a:r>
          <a:r>
            <a:rPr lang="en-GB" dirty="0"/>
            <a:t>Control  ☐→  Fail</a:t>
          </a:r>
          <a:r>
            <a:rPr lang="en-US" dirty="0"/>
            <a:t>)</a:t>
          </a:r>
        </a:p>
      </dgm:t>
    </dgm:pt>
    <dgm:pt modelId="{67926E7F-D3E3-4CB2-944F-FF8400B20FDC}" type="parTrans" cxnId="{AE75E1C7-75A1-4108-8725-2915C410281E}">
      <dgm:prSet/>
      <dgm:spPr/>
      <dgm:t>
        <a:bodyPr/>
        <a:lstStyle/>
        <a:p>
          <a:endParaRPr lang="en-US"/>
        </a:p>
      </dgm:t>
    </dgm:pt>
    <dgm:pt modelId="{1471AEE4-FE7B-41D4-BB76-84304B1D5010}" type="sibTrans" cxnId="{AE75E1C7-75A1-4108-8725-2915C41028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4FA977-45C9-4687-BDE1-31E3058C187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Produce (some kind of) a model describing what the actual world is like</a:t>
          </a:r>
          <a:endParaRPr lang="en-US" dirty="0"/>
        </a:p>
      </dgm:t>
    </dgm:pt>
    <dgm:pt modelId="{ED279118-D1AC-4E58-908B-6C6BC8405B14}" type="parTrans" cxnId="{CFBF72A0-E6D9-4753-B033-18C1974806A0}">
      <dgm:prSet/>
      <dgm:spPr/>
      <dgm:t>
        <a:bodyPr/>
        <a:lstStyle/>
        <a:p>
          <a:endParaRPr lang="en-US"/>
        </a:p>
      </dgm:t>
    </dgm:pt>
    <dgm:pt modelId="{877A6355-5B61-49B0-86A7-490BF63BE3CE}" type="sibTrans" cxnId="{CFBF72A0-E6D9-4753-B033-18C1974806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E2082A-686E-4ED3-A749-AD0BA8B2939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Modify this model in some </a:t>
          </a:r>
          <a:r>
            <a:rPr lang="en-GB" i="1" dirty="0"/>
            <a:t>minimal</a:t>
          </a:r>
          <a:r>
            <a:rPr lang="en-GB" dirty="0"/>
            <a:t> way to make the antecedent true</a:t>
          </a:r>
          <a:br>
            <a:rPr lang="en-GB" dirty="0"/>
          </a:br>
          <a:r>
            <a:rPr lang="en-GB" dirty="0"/>
            <a:t>(put Jo in a control school)</a:t>
          </a:r>
          <a:endParaRPr lang="en-US" dirty="0"/>
        </a:p>
      </dgm:t>
    </dgm:pt>
    <dgm:pt modelId="{0941DD11-C449-483F-868D-28EFF42E6252}" type="parTrans" cxnId="{973F71E6-72A2-4420-90FB-24BF337456CE}">
      <dgm:prSet/>
      <dgm:spPr/>
      <dgm:t>
        <a:bodyPr/>
        <a:lstStyle/>
        <a:p>
          <a:endParaRPr lang="en-US"/>
        </a:p>
      </dgm:t>
    </dgm:pt>
    <dgm:pt modelId="{C0FC98B5-33DC-468E-A258-995A0829A283}" type="sibTrans" cxnId="{973F71E6-72A2-4420-90FB-24BF337456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21E71C-3C31-4294-8833-40E31AAAD6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Check if Jo passed maths in that “nearest possible world”</a:t>
          </a:r>
          <a:endParaRPr lang="en-US" dirty="0"/>
        </a:p>
      </dgm:t>
    </dgm:pt>
    <dgm:pt modelId="{79A1E648-444C-4E83-AD7A-3CE8E3CC8A3C}" type="parTrans" cxnId="{5EACE98C-3010-428D-B081-21ED76B73322}">
      <dgm:prSet/>
      <dgm:spPr/>
      <dgm:t>
        <a:bodyPr/>
        <a:lstStyle/>
        <a:p>
          <a:endParaRPr lang="en-US"/>
        </a:p>
      </dgm:t>
    </dgm:pt>
    <dgm:pt modelId="{0EEC8268-AFF0-493B-B323-8FDD7F4B00CD}" type="sibTrans" cxnId="{5EACE98C-3010-428D-B081-21ED76B73322}">
      <dgm:prSet/>
      <dgm:spPr/>
      <dgm:t>
        <a:bodyPr/>
        <a:lstStyle/>
        <a:p>
          <a:endParaRPr lang="en-US"/>
        </a:p>
      </dgm:t>
    </dgm:pt>
    <dgm:pt modelId="{3E587554-AF9C-4F31-B47D-2A62F48C3C05}" type="pres">
      <dgm:prSet presAssocID="{391BA3ED-253A-489F-A45C-A8F666332CE0}" presName="root" presStyleCnt="0">
        <dgm:presLayoutVars>
          <dgm:dir/>
          <dgm:resizeHandles val="exact"/>
        </dgm:presLayoutVars>
      </dgm:prSet>
      <dgm:spPr/>
    </dgm:pt>
    <dgm:pt modelId="{76294BEB-7F10-4E19-BC1D-866F12E2AA1E}" type="pres">
      <dgm:prSet presAssocID="{F34EAE40-5B49-496E-A1BD-E94E0F93B3A3}" presName="compNode" presStyleCnt="0"/>
      <dgm:spPr/>
    </dgm:pt>
    <dgm:pt modelId="{5ABFB4EC-7F83-43EB-B52F-3A26D2276122}" type="pres">
      <dgm:prSet presAssocID="{F34EAE40-5B49-496E-A1BD-E94E0F93B3A3}" presName="bgRect" presStyleLbl="bgShp" presStyleIdx="0" presStyleCnt="4"/>
      <dgm:spPr/>
    </dgm:pt>
    <dgm:pt modelId="{1E691703-AE34-42C5-AD02-7EF11B401A78}" type="pres">
      <dgm:prSet presAssocID="{F34EAE40-5B49-496E-A1BD-E94E0F93B3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45021F74-BCE0-4916-8E0B-C74EF16B95BB}" type="pres">
      <dgm:prSet presAssocID="{F34EAE40-5B49-496E-A1BD-E94E0F93B3A3}" presName="spaceRect" presStyleCnt="0"/>
      <dgm:spPr/>
    </dgm:pt>
    <dgm:pt modelId="{ED7C27D9-E5A0-44B2-8A62-BEBB480BAAF0}" type="pres">
      <dgm:prSet presAssocID="{F34EAE40-5B49-496E-A1BD-E94E0F93B3A3}" presName="parTx" presStyleLbl="revTx" presStyleIdx="0" presStyleCnt="4">
        <dgm:presLayoutVars>
          <dgm:chMax val="0"/>
          <dgm:chPref val="0"/>
        </dgm:presLayoutVars>
      </dgm:prSet>
      <dgm:spPr/>
    </dgm:pt>
    <dgm:pt modelId="{35C501BD-3F59-4841-A64C-CCD71FF3115E}" type="pres">
      <dgm:prSet presAssocID="{1471AEE4-FE7B-41D4-BB76-84304B1D5010}" presName="sibTrans" presStyleCnt="0"/>
      <dgm:spPr/>
    </dgm:pt>
    <dgm:pt modelId="{F2E8AFB5-6C15-4D92-9C03-19E3E68D62B7}" type="pres">
      <dgm:prSet presAssocID="{684FA977-45C9-4687-BDE1-31E3058C1876}" presName="compNode" presStyleCnt="0"/>
      <dgm:spPr/>
    </dgm:pt>
    <dgm:pt modelId="{07AD2455-E6B6-49FE-AE86-D812138F182E}" type="pres">
      <dgm:prSet presAssocID="{684FA977-45C9-4687-BDE1-31E3058C1876}" presName="bgRect" presStyleLbl="bgShp" presStyleIdx="1" presStyleCnt="4"/>
      <dgm:spPr/>
    </dgm:pt>
    <dgm:pt modelId="{2070955A-B029-4660-8164-BC3A41F5DC63}" type="pres">
      <dgm:prSet presAssocID="{684FA977-45C9-4687-BDE1-31E3058C18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F238B74-96D5-4F01-BF64-5A0820EE5B1F}" type="pres">
      <dgm:prSet presAssocID="{684FA977-45C9-4687-BDE1-31E3058C1876}" presName="spaceRect" presStyleCnt="0"/>
      <dgm:spPr/>
    </dgm:pt>
    <dgm:pt modelId="{10B13120-32CB-4BF4-AA33-33C4B0EEAFCB}" type="pres">
      <dgm:prSet presAssocID="{684FA977-45C9-4687-BDE1-31E3058C1876}" presName="parTx" presStyleLbl="revTx" presStyleIdx="1" presStyleCnt="4">
        <dgm:presLayoutVars>
          <dgm:chMax val="0"/>
          <dgm:chPref val="0"/>
        </dgm:presLayoutVars>
      </dgm:prSet>
      <dgm:spPr/>
    </dgm:pt>
    <dgm:pt modelId="{D83D2D08-3FB4-4842-B9F6-9416393BA294}" type="pres">
      <dgm:prSet presAssocID="{877A6355-5B61-49B0-86A7-490BF63BE3CE}" presName="sibTrans" presStyleCnt="0"/>
      <dgm:spPr/>
    </dgm:pt>
    <dgm:pt modelId="{56F61C18-EDC5-468A-BDF6-659DCDCE5CD6}" type="pres">
      <dgm:prSet presAssocID="{9EE2082A-686E-4ED3-A749-AD0BA8B29395}" presName="compNode" presStyleCnt="0"/>
      <dgm:spPr/>
    </dgm:pt>
    <dgm:pt modelId="{6D6C9939-99A9-4633-8845-9E85EFFBBE1E}" type="pres">
      <dgm:prSet presAssocID="{9EE2082A-686E-4ED3-A749-AD0BA8B29395}" presName="bgRect" presStyleLbl="bgShp" presStyleIdx="2" presStyleCnt="4"/>
      <dgm:spPr/>
    </dgm:pt>
    <dgm:pt modelId="{54ABE825-622F-4444-938B-104A1B24D7A7}" type="pres">
      <dgm:prSet presAssocID="{9EE2082A-686E-4ED3-A749-AD0BA8B293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mer with solid fill"/>
        </a:ext>
      </dgm:extLst>
    </dgm:pt>
    <dgm:pt modelId="{AB6FA7CB-C021-4AA2-A827-46DE8BAC3D5D}" type="pres">
      <dgm:prSet presAssocID="{9EE2082A-686E-4ED3-A749-AD0BA8B29395}" presName="spaceRect" presStyleCnt="0"/>
      <dgm:spPr/>
    </dgm:pt>
    <dgm:pt modelId="{CE40AE03-668A-4CFE-8B65-6F54F4C117D9}" type="pres">
      <dgm:prSet presAssocID="{9EE2082A-686E-4ED3-A749-AD0BA8B29395}" presName="parTx" presStyleLbl="revTx" presStyleIdx="2" presStyleCnt="4">
        <dgm:presLayoutVars>
          <dgm:chMax val="0"/>
          <dgm:chPref val="0"/>
        </dgm:presLayoutVars>
      </dgm:prSet>
      <dgm:spPr/>
    </dgm:pt>
    <dgm:pt modelId="{644C4E74-FEAB-4F9C-9BE8-2E9866252890}" type="pres">
      <dgm:prSet presAssocID="{C0FC98B5-33DC-468E-A258-995A0829A283}" presName="sibTrans" presStyleCnt="0"/>
      <dgm:spPr/>
    </dgm:pt>
    <dgm:pt modelId="{1F1656AE-8CC9-4F38-A07B-8303A0E4DAF7}" type="pres">
      <dgm:prSet presAssocID="{7721E71C-3C31-4294-8833-40E31AAAD6D4}" presName="compNode" presStyleCnt="0"/>
      <dgm:spPr/>
    </dgm:pt>
    <dgm:pt modelId="{2B80C1EA-AC82-461F-8077-C5C9C09D7496}" type="pres">
      <dgm:prSet presAssocID="{7721E71C-3C31-4294-8833-40E31AAAD6D4}" presName="bgRect" presStyleLbl="bgShp" presStyleIdx="3" presStyleCnt="4"/>
      <dgm:spPr/>
    </dgm:pt>
    <dgm:pt modelId="{8A9899B9-2176-442E-8600-D3776F150168}" type="pres">
      <dgm:prSet presAssocID="{7721E71C-3C31-4294-8833-40E31AAAD6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5444CBC-F035-496A-A19A-371DE84FC2B7}" type="pres">
      <dgm:prSet presAssocID="{7721E71C-3C31-4294-8833-40E31AAAD6D4}" presName="spaceRect" presStyleCnt="0"/>
      <dgm:spPr/>
    </dgm:pt>
    <dgm:pt modelId="{721AE35A-22A8-474F-8304-E32071A0C4AC}" type="pres">
      <dgm:prSet presAssocID="{7721E71C-3C31-4294-8833-40E31AAAD6D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F374E30-7660-4C36-9C04-345E89C55B46}" type="presOf" srcId="{7721E71C-3C31-4294-8833-40E31AAAD6D4}" destId="{721AE35A-22A8-474F-8304-E32071A0C4AC}" srcOrd="0" destOrd="0" presId="urn:microsoft.com/office/officeart/2018/2/layout/IconVerticalSolidList"/>
    <dgm:cxn modelId="{9AB20133-92B4-4B24-9224-27D848C63641}" type="presOf" srcId="{684FA977-45C9-4687-BDE1-31E3058C1876}" destId="{10B13120-32CB-4BF4-AA33-33C4B0EEAFCB}" srcOrd="0" destOrd="0" presId="urn:microsoft.com/office/officeart/2018/2/layout/IconVerticalSolidList"/>
    <dgm:cxn modelId="{441DEB6F-266A-4E76-8C32-2CB39E7AB4C1}" type="presOf" srcId="{391BA3ED-253A-489F-A45C-A8F666332CE0}" destId="{3E587554-AF9C-4F31-B47D-2A62F48C3C05}" srcOrd="0" destOrd="0" presId="urn:microsoft.com/office/officeart/2018/2/layout/IconVerticalSolidList"/>
    <dgm:cxn modelId="{2F4D7652-A8C1-4503-89C7-6489B5CCFC05}" type="presOf" srcId="{F34EAE40-5B49-496E-A1BD-E94E0F93B3A3}" destId="{ED7C27D9-E5A0-44B2-8A62-BEBB480BAAF0}" srcOrd="0" destOrd="0" presId="urn:microsoft.com/office/officeart/2018/2/layout/IconVerticalSolidList"/>
    <dgm:cxn modelId="{5EACE98C-3010-428D-B081-21ED76B73322}" srcId="{391BA3ED-253A-489F-A45C-A8F666332CE0}" destId="{7721E71C-3C31-4294-8833-40E31AAAD6D4}" srcOrd="3" destOrd="0" parTransId="{79A1E648-444C-4E83-AD7A-3CE8E3CC8A3C}" sibTransId="{0EEC8268-AFF0-493B-B323-8FDD7F4B00CD}"/>
    <dgm:cxn modelId="{CFBF72A0-E6D9-4753-B033-18C1974806A0}" srcId="{391BA3ED-253A-489F-A45C-A8F666332CE0}" destId="{684FA977-45C9-4687-BDE1-31E3058C1876}" srcOrd="1" destOrd="0" parTransId="{ED279118-D1AC-4E58-908B-6C6BC8405B14}" sibTransId="{877A6355-5B61-49B0-86A7-490BF63BE3CE}"/>
    <dgm:cxn modelId="{7F54E9B7-55C9-452E-A5D3-43C39EF10F0F}" type="presOf" srcId="{9EE2082A-686E-4ED3-A749-AD0BA8B29395}" destId="{CE40AE03-668A-4CFE-8B65-6F54F4C117D9}" srcOrd="0" destOrd="0" presId="urn:microsoft.com/office/officeart/2018/2/layout/IconVerticalSolidList"/>
    <dgm:cxn modelId="{AE75E1C7-75A1-4108-8725-2915C410281E}" srcId="{391BA3ED-253A-489F-A45C-A8F666332CE0}" destId="{F34EAE40-5B49-496E-A1BD-E94E0F93B3A3}" srcOrd="0" destOrd="0" parTransId="{67926E7F-D3E3-4CB2-944F-FF8400B20FDC}" sibTransId="{1471AEE4-FE7B-41D4-BB76-84304B1D5010}"/>
    <dgm:cxn modelId="{973F71E6-72A2-4420-90FB-24BF337456CE}" srcId="{391BA3ED-253A-489F-A45C-A8F666332CE0}" destId="{9EE2082A-686E-4ED3-A749-AD0BA8B29395}" srcOrd="2" destOrd="0" parTransId="{0941DD11-C449-483F-868D-28EFF42E6252}" sibTransId="{C0FC98B5-33DC-468E-A258-995A0829A283}"/>
    <dgm:cxn modelId="{B5CBDE7B-F1EE-4A82-9A11-60EBC7B973C1}" type="presParOf" srcId="{3E587554-AF9C-4F31-B47D-2A62F48C3C05}" destId="{76294BEB-7F10-4E19-BC1D-866F12E2AA1E}" srcOrd="0" destOrd="0" presId="urn:microsoft.com/office/officeart/2018/2/layout/IconVerticalSolidList"/>
    <dgm:cxn modelId="{5414DD16-AE88-4964-8AEB-63C5B5EB93CC}" type="presParOf" srcId="{76294BEB-7F10-4E19-BC1D-866F12E2AA1E}" destId="{5ABFB4EC-7F83-43EB-B52F-3A26D2276122}" srcOrd="0" destOrd="0" presId="urn:microsoft.com/office/officeart/2018/2/layout/IconVerticalSolidList"/>
    <dgm:cxn modelId="{E469AD71-58A0-4D33-8388-C1731BA88C86}" type="presParOf" srcId="{76294BEB-7F10-4E19-BC1D-866F12E2AA1E}" destId="{1E691703-AE34-42C5-AD02-7EF11B401A78}" srcOrd="1" destOrd="0" presId="urn:microsoft.com/office/officeart/2018/2/layout/IconVerticalSolidList"/>
    <dgm:cxn modelId="{EA4B8D4B-1A7C-45C7-B9A7-C1C9D950734B}" type="presParOf" srcId="{76294BEB-7F10-4E19-BC1D-866F12E2AA1E}" destId="{45021F74-BCE0-4916-8E0B-C74EF16B95BB}" srcOrd="2" destOrd="0" presId="urn:microsoft.com/office/officeart/2018/2/layout/IconVerticalSolidList"/>
    <dgm:cxn modelId="{944398C5-DB7A-4415-BD8C-2A84F03D3CAE}" type="presParOf" srcId="{76294BEB-7F10-4E19-BC1D-866F12E2AA1E}" destId="{ED7C27D9-E5A0-44B2-8A62-BEBB480BAAF0}" srcOrd="3" destOrd="0" presId="urn:microsoft.com/office/officeart/2018/2/layout/IconVerticalSolidList"/>
    <dgm:cxn modelId="{36B6E1A5-946D-4803-A957-BA3731804CFC}" type="presParOf" srcId="{3E587554-AF9C-4F31-B47D-2A62F48C3C05}" destId="{35C501BD-3F59-4841-A64C-CCD71FF3115E}" srcOrd="1" destOrd="0" presId="urn:microsoft.com/office/officeart/2018/2/layout/IconVerticalSolidList"/>
    <dgm:cxn modelId="{C45614F2-F862-45EB-ADA6-1DB15D2EC26A}" type="presParOf" srcId="{3E587554-AF9C-4F31-B47D-2A62F48C3C05}" destId="{F2E8AFB5-6C15-4D92-9C03-19E3E68D62B7}" srcOrd="2" destOrd="0" presId="urn:microsoft.com/office/officeart/2018/2/layout/IconVerticalSolidList"/>
    <dgm:cxn modelId="{CC0E04FF-D56C-4B94-9033-D5D93B88C403}" type="presParOf" srcId="{F2E8AFB5-6C15-4D92-9C03-19E3E68D62B7}" destId="{07AD2455-E6B6-49FE-AE86-D812138F182E}" srcOrd="0" destOrd="0" presId="urn:microsoft.com/office/officeart/2018/2/layout/IconVerticalSolidList"/>
    <dgm:cxn modelId="{6E53AA1C-5AC5-447A-BC03-C746E2884AAA}" type="presParOf" srcId="{F2E8AFB5-6C15-4D92-9C03-19E3E68D62B7}" destId="{2070955A-B029-4660-8164-BC3A41F5DC63}" srcOrd="1" destOrd="0" presId="urn:microsoft.com/office/officeart/2018/2/layout/IconVerticalSolidList"/>
    <dgm:cxn modelId="{879B99F4-CAA7-40A6-8C8F-500AC8FACBB7}" type="presParOf" srcId="{F2E8AFB5-6C15-4D92-9C03-19E3E68D62B7}" destId="{3F238B74-96D5-4F01-BF64-5A0820EE5B1F}" srcOrd="2" destOrd="0" presId="urn:microsoft.com/office/officeart/2018/2/layout/IconVerticalSolidList"/>
    <dgm:cxn modelId="{DA76030D-3E55-47E3-919D-CF392843A279}" type="presParOf" srcId="{F2E8AFB5-6C15-4D92-9C03-19E3E68D62B7}" destId="{10B13120-32CB-4BF4-AA33-33C4B0EEAFCB}" srcOrd="3" destOrd="0" presId="urn:microsoft.com/office/officeart/2018/2/layout/IconVerticalSolidList"/>
    <dgm:cxn modelId="{84483823-0BA3-4911-ADF5-0F132937323D}" type="presParOf" srcId="{3E587554-AF9C-4F31-B47D-2A62F48C3C05}" destId="{D83D2D08-3FB4-4842-B9F6-9416393BA294}" srcOrd="3" destOrd="0" presId="urn:microsoft.com/office/officeart/2018/2/layout/IconVerticalSolidList"/>
    <dgm:cxn modelId="{75B5967D-EF39-4A47-8E0A-34DF5DA37636}" type="presParOf" srcId="{3E587554-AF9C-4F31-B47D-2A62F48C3C05}" destId="{56F61C18-EDC5-468A-BDF6-659DCDCE5CD6}" srcOrd="4" destOrd="0" presId="urn:microsoft.com/office/officeart/2018/2/layout/IconVerticalSolidList"/>
    <dgm:cxn modelId="{D7467799-35FC-426C-ACE5-4253355A1A57}" type="presParOf" srcId="{56F61C18-EDC5-468A-BDF6-659DCDCE5CD6}" destId="{6D6C9939-99A9-4633-8845-9E85EFFBBE1E}" srcOrd="0" destOrd="0" presId="urn:microsoft.com/office/officeart/2018/2/layout/IconVerticalSolidList"/>
    <dgm:cxn modelId="{F04B7053-58DE-4F2D-AB9D-CAAEF7328235}" type="presParOf" srcId="{56F61C18-EDC5-468A-BDF6-659DCDCE5CD6}" destId="{54ABE825-622F-4444-938B-104A1B24D7A7}" srcOrd="1" destOrd="0" presId="urn:microsoft.com/office/officeart/2018/2/layout/IconVerticalSolidList"/>
    <dgm:cxn modelId="{1F48DFC5-DB29-45A7-9309-C09FE71EA862}" type="presParOf" srcId="{56F61C18-EDC5-468A-BDF6-659DCDCE5CD6}" destId="{AB6FA7CB-C021-4AA2-A827-46DE8BAC3D5D}" srcOrd="2" destOrd="0" presId="urn:microsoft.com/office/officeart/2018/2/layout/IconVerticalSolidList"/>
    <dgm:cxn modelId="{D6CBF558-A974-402F-9457-94E5D987C575}" type="presParOf" srcId="{56F61C18-EDC5-468A-BDF6-659DCDCE5CD6}" destId="{CE40AE03-668A-4CFE-8B65-6F54F4C117D9}" srcOrd="3" destOrd="0" presId="urn:microsoft.com/office/officeart/2018/2/layout/IconVerticalSolidList"/>
    <dgm:cxn modelId="{78C715F5-1E03-4E8C-B5FE-E7EE2CBFB20D}" type="presParOf" srcId="{3E587554-AF9C-4F31-B47D-2A62F48C3C05}" destId="{644C4E74-FEAB-4F9C-9BE8-2E9866252890}" srcOrd="5" destOrd="0" presId="urn:microsoft.com/office/officeart/2018/2/layout/IconVerticalSolidList"/>
    <dgm:cxn modelId="{953C722B-5A42-4D3A-95F4-F0EFC4D553C5}" type="presParOf" srcId="{3E587554-AF9C-4F31-B47D-2A62F48C3C05}" destId="{1F1656AE-8CC9-4F38-A07B-8303A0E4DAF7}" srcOrd="6" destOrd="0" presId="urn:microsoft.com/office/officeart/2018/2/layout/IconVerticalSolidList"/>
    <dgm:cxn modelId="{1FEB6B07-0F7B-4D2E-9DF6-01992C81569D}" type="presParOf" srcId="{1F1656AE-8CC9-4F38-A07B-8303A0E4DAF7}" destId="{2B80C1EA-AC82-461F-8077-C5C9C09D7496}" srcOrd="0" destOrd="0" presId="urn:microsoft.com/office/officeart/2018/2/layout/IconVerticalSolidList"/>
    <dgm:cxn modelId="{1215EE01-A9DC-441F-B0BF-535542A64028}" type="presParOf" srcId="{1F1656AE-8CC9-4F38-A07B-8303A0E4DAF7}" destId="{8A9899B9-2176-442E-8600-D3776F150168}" srcOrd="1" destOrd="0" presId="urn:microsoft.com/office/officeart/2018/2/layout/IconVerticalSolidList"/>
    <dgm:cxn modelId="{66CBC29F-067E-46B9-B68F-1B784EB1018A}" type="presParOf" srcId="{1F1656AE-8CC9-4F38-A07B-8303A0E4DAF7}" destId="{85444CBC-F035-496A-A19A-371DE84FC2B7}" srcOrd="2" destOrd="0" presId="urn:microsoft.com/office/officeart/2018/2/layout/IconVerticalSolidList"/>
    <dgm:cxn modelId="{22B27134-9CA1-47F8-B2CA-55D6ACD9890C}" type="presParOf" srcId="{1F1656AE-8CC9-4F38-A07B-8303A0E4DAF7}" destId="{721AE35A-22A8-474F-8304-E32071A0C4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DD2460-3E4D-4FA2-BACB-D133709015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E89452-AD9C-4FEB-B0B3-209CFAD55F37}">
      <dgm:prSet/>
      <dgm:spPr/>
      <dgm:t>
        <a:bodyPr/>
        <a:lstStyle/>
        <a:p>
          <a:r>
            <a:rPr lang="en-GB" b="0" i="1" dirty="0"/>
            <a:t>If Jo had been in a control school, they would have failed maths</a:t>
          </a:r>
          <a:endParaRPr lang="en-US" b="0" dirty="0"/>
        </a:p>
      </dgm:t>
    </dgm:pt>
    <dgm:pt modelId="{C2FDD570-C91B-4891-AABA-3B436C0BBF4C}" type="parTrans" cxnId="{85A0B1D4-0E85-4F17-BFE5-844D79995787}">
      <dgm:prSet/>
      <dgm:spPr/>
      <dgm:t>
        <a:bodyPr/>
        <a:lstStyle/>
        <a:p>
          <a:endParaRPr lang="en-US"/>
        </a:p>
      </dgm:t>
    </dgm:pt>
    <dgm:pt modelId="{D25588E8-3258-4176-95AA-CD0C56F33F19}" type="sibTrans" cxnId="{85A0B1D4-0E85-4F17-BFE5-844D79995787}">
      <dgm:prSet/>
      <dgm:spPr/>
      <dgm:t>
        <a:bodyPr/>
        <a:lstStyle/>
        <a:p>
          <a:endParaRPr lang="en-US"/>
        </a:p>
      </dgm:t>
    </dgm:pt>
    <dgm:pt modelId="{00AB4E52-90A2-4C57-B9FC-7A43F79ED432}">
      <dgm:prSet/>
      <dgm:spPr/>
      <dgm:t>
        <a:bodyPr/>
        <a:lstStyle/>
        <a:p>
          <a:r>
            <a:rPr lang="en-GB" dirty="0"/>
            <a:t>Not precisely</a:t>
          </a:r>
          <a:br>
            <a:rPr lang="en-GB" dirty="0"/>
          </a:br>
          <a:br>
            <a:rPr lang="en-GB" dirty="0"/>
          </a:br>
          <a:r>
            <a:rPr lang="en-GB" dirty="0"/>
            <a:t>Maybe probabilistically for people </a:t>
          </a:r>
          <a:r>
            <a:rPr lang="en-GB" i="1" dirty="0"/>
            <a:t>like</a:t>
          </a:r>
          <a:r>
            <a:rPr lang="en-GB" dirty="0"/>
            <a:t> Jo</a:t>
          </a:r>
        </a:p>
      </dgm:t>
    </dgm:pt>
    <dgm:pt modelId="{EDBAF217-A9C0-42F8-8548-E3FF10560774}" type="parTrans" cxnId="{0E3BD4FE-AE50-4497-B95B-2F459EABB2DC}">
      <dgm:prSet/>
      <dgm:spPr/>
      <dgm:t>
        <a:bodyPr/>
        <a:lstStyle/>
        <a:p>
          <a:endParaRPr lang="en-US"/>
        </a:p>
      </dgm:t>
    </dgm:pt>
    <dgm:pt modelId="{4B5FC80F-9891-4D7C-A76D-F3044FEED6F4}" type="sibTrans" cxnId="{0E3BD4FE-AE50-4497-B95B-2F459EABB2DC}">
      <dgm:prSet/>
      <dgm:spPr/>
      <dgm:t>
        <a:bodyPr/>
        <a:lstStyle/>
        <a:p>
          <a:endParaRPr lang="en-US"/>
        </a:p>
      </dgm:t>
    </dgm:pt>
    <dgm:pt modelId="{0043C7FD-CA5B-4A50-A3A6-FC31D196B2D9}">
      <dgm:prSet/>
      <dgm:spPr/>
      <dgm:t>
        <a:bodyPr/>
        <a:lstStyle/>
        <a:p>
          <a:r>
            <a:rPr lang="en-GB" dirty="0"/>
            <a:t>We still can’t get at the potential outcome for Jo in a control school</a:t>
          </a:r>
        </a:p>
      </dgm:t>
    </dgm:pt>
    <dgm:pt modelId="{1658ED2E-3093-441B-8C29-88B8C5048DB1}" type="parTrans" cxnId="{55EBF36F-6CBD-473A-AC8E-D370F69C02A7}">
      <dgm:prSet/>
      <dgm:spPr/>
      <dgm:t>
        <a:bodyPr/>
        <a:lstStyle/>
        <a:p>
          <a:endParaRPr lang="en-GB"/>
        </a:p>
      </dgm:t>
    </dgm:pt>
    <dgm:pt modelId="{13CBD386-23AC-4C60-8E8C-8448EF37B381}" type="sibTrans" cxnId="{55EBF36F-6CBD-473A-AC8E-D370F69C02A7}">
      <dgm:prSet/>
      <dgm:spPr/>
      <dgm:t>
        <a:bodyPr/>
        <a:lstStyle/>
        <a:p>
          <a:endParaRPr lang="en-GB"/>
        </a:p>
      </dgm:t>
    </dgm:pt>
    <dgm:pt modelId="{B91A5148-5780-4329-ACD3-E7F0F318CEDC}" type="pres">
      <dgm:prSet presAssocID="{ECDD2460-3E4D-4FA2-BACB-D133709015A9}" presName="diagram" presStyleCnt="0">
        <dgm:presLayoutVars>
          <dgm:dir/>
          <dgm:resizeHandles val="exact"/>
        </dgm:presLayoutVars>
      </dgm:prSet>
      <dgm:spPr/>
    </dgm:pt>
    <dgm:pt modelId="{9CCF4D8C-AEEE-4182-811D-A721D375896D}" type="pres">
      <dgm:prSet presAssocID="{BBE89452-AD9C-4FEB-B0B3-209CFAD55F37}" presName="node" presStyleLbl="node1" presStyleIdx="0" presStyleCnt="3" custScaleX="163135">
        <dgm:presLayoutVars>
          <dgm:bulletEnabled val="1"/>
        </dgm:presLayoutVars>
      </dgm:prSet>
      <dgm:spPr/>
    </dgm:pt>
    <dgm:pt modelId="{BA4CAFC2-7A40-4CD5-AA9C-A1C1855B6BE5}" type="pres">
      <dgm:prSet presAssocID="{D25588E8-3258-4176-95AA-CD0C56F33F19}" presName="sibTrans" presStyleCnt="0"/>
      <dgm:spPr/>
    </dgm:pt>
    <dgm:pt modelId="{4F3BD98A-ED34-4AFF-B85F-987D24919A62}" type="pres">
      <dgm:prSet presAssocID="{00AB4E52-90A2-4C57-B9FC-7A43F79ED432}" presName="node" presStyleLbl="node1" presStyleIdx="1" presStyleCnt="3" custScaleX="134309">
        <dgm:presLayoutVars>
          <dgm:bulletEnabled val="1"/>
        </dgm:presLayoutVars>
      </dgm:prSet>
      <dgm:spPr/>
    </dgm:pt>
    <dgm:pt modelId="{97E18186-264A-4DC9-9175-0AE3990D72FC}" type="pres">
      <dgm:prSet presAssocID="{4B5FC80F-9891-4D7C-A76D-F3044FEED6F4}" presName="sibTrans" presStyleCnt="0"/>
      <dgm:spPr/>
    </dgm:pt>
    <dgm:pt modelId="{CD748269-0E3A-4DBE-B341-53C26C8A1A03}" type="pres">
      <dgm:prSet presAssocID="{0043C7FD-CA5B-4A50-A3A6-FC31D196B2D9}" presName="node" presStyleLbl="node1" presStyleIdx="2" presStyleCnt="3" custScaleX="160079">
        <dgm:presLayoutVars>
          <dgm:bulletEnabled val="1"/>
        </dgm:presLayoutVars>
      </dgm:prSet>
      <dgm:spPr/>
    </dgm:pt>
  </dgm:ptLst>
  <dgm:cxnLst>
    <dgm:cxn modelId="{D40C610D-A10E-4277-A3C1-940FECA1521E}" type="presOf" srcId="{ECDD2460-3E4D-4FA2-BACB-D133709015A9}" destId="{B91A5148-5780-4329-ACD3-E7F0F318CEDC}" srcOrd="0" destOrd="0" presId="urn:microsoft.com/office/officeart/2005/8/layout/default"/>
    <dgm:cxn modelId="{7FB53D10-C8A2-4005-81C8-C12B2833E180}" type="presOf" srcId="{0043C7FD-CA5B-4A50-A3A6-FC31D196B2D9}" destId="{CD748269-0E3A-4DBE-B341-53C26C8A1A03}" srcOrd="0" destOrd="0" presId="urn:microsoft.com/office/officeart/2005/8/layout/default"/>
    <dgm:cxn modelId="{AB057A25-D62E-40B7-8166-0DC57643714D}" type="presOf" srcId="{BBE89452-AD9C-4FEB-B0B3-209CFAD55F37}" destId="{9CCF4D8C-AEEE-4182-811D-A721D375896D}" srcOrd="0" destOrd="0" presId="urn:microsoft.com/office/officeart/2005/8/layout/default"/>
    <dgm:cxn modelId="{55EBF36F-6CBD-473A-AC8E-D370F69C02A7}" srcId="{ECDD2460-3E4D-4FA2-BACB-D133709015A9}" destId="{0043C7FD-CA5B-4A50-A3A6-FC31D196B2D9}" srcOrd="2" destOrd="0" parTransId="{1658ED2E-3093-441B-8C29-88B8C5048DB1}" sibTransId="{13CBD386-23AC-4C60-8E8C-8448EF37B381}"/>
    <dgm:cxn modelId="{85A0B1D4-0E85-4F17-BFE5-844D79995787}" srcId="{ECDD2460-3E4D-4FA2-BACB-D133709015A9}" destId="{BBE89452-AD9C-4FEB-B0B3-209CFAD55F37}" srcOrd="0" destOrd="0" parTransId="{C2FDD570-C91B-4891-AABA-3B436C0BBF4C}" sibTransId="{D25588E8-3258-4176-95AA-CD0C56F33F19}"/>
    <dgm:cxn modelId="{D947AEE9-BEFE-4E54-AC50-9382CA52EE83}" type="presOf" srcId="{00AB4E52-90A2-4C57-B9FC-7A43F79ED432}" destId="{4F3BD98A-ED34-4AFF-B85F-987D24919A62}" srcOrd="0" destOrd="0" presId="urn:microsoft.com/office/officeart/2005/8/layout/default"/>
    <dgm:cxn modelId="{0E3BD4FE-AE50-4497-B95B-2F459EABB2DC}" srcId="{ECDD2460-3E4D-4FA2-BACB-D133709015A9}" destId="{00AB4E52-90A2-4C57-B9FC-7A43F79ED432}" srcOrd="1" destOrd="0" parTransId="{EDBAF217-A9C0-42F8-8548-E3FF10560774}" sibTransId="{4B5FC80F-9891-4D7C-A76D-F3044FEED6F4}"/>
    <dgm:cxn modelId="{BB7CA8B8-B4CA-4EE8-A172-F0FBCA6AB25F}" type="presParOf" srcId="{B91A5148-5780-4329-ACD3-E7F0F318CEDC}" destId="{9CCF4D8C-AEEE-4182-811D-A721D375896D}" srcOrd="0" destOrd="0" presId="urn:microsoft.com/office/officeart/2005/8/layout/default"/>
    <dgm:cxn modelId="{98A71512-FEE5-4C08-BB4A-BD45607487B8}" type="presParOf" srcId="{B91A5148-5780-4329-ACD3-E7F0F318CEDC}" destId="{BA4CAFC2-7A40-4CD5-AA9C-A1C1855B6BE5}" srcOrd="1" destOrd="0" presId="urn:microsoft.com/office/officeart/2005/8/layout/default"/>
    <dgm:cxn modelId="{4CFA9AFF-7F80-466C-9A9D-9657339B4F08}" type="presParOf" srcId="{B91A5148-5780-4329-ACD3-E7F0F318CEDC}" destId="{4F3BD98A-ED34-4AFF-B85F-987D24919A62}" srcOrd="2" destOrd="0" presId="urn:microsoft.com/office/officeart/2005/8/layout/default"/>
    <dgm:cxn modelId="{FFE90F81-4832-47F2-92BE-6C11E5F1DFBB}" type="presParOf" srcId="{B91A5148-5780-4329-ACD3-E7F0F318CEDC}" destId="{97E18186-264A-4DC9-9175-0AE3990D72FC}" srcOrd="3" destOrd="0" presId="urn:microsoft.com/office/officeart/2005/8/layout/default"/>
    <dgm:cxn modelId="{00703D1C-6689-48A6-836C-6F8FEFDCBB08}" type="presParOf" srcId="{B91A5148-5780-4329-ACD3-E7F0F318CEDC}" destId="{CD748269-0E3A-4DBE-B341-53C26C8A1A0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FEBBCE-5F6B-4E2A-8EAF-E6F55309EE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002C6-62D1-4F72-B767-CC4FCF62FC45}">
      <dgm:prSet/>
      <dgm:spPr/>
      <dgm:t>
        <a:bodyPr/>
        <a:lstStyle/>
        <a:p>
          <a:r>
            <a:rPr lang="en-GB" dirty="0"/>
            <a:t>Examine an example application of a technique that doesn’t require a comparison group</a:t>
          </a:r>
          <a:endParaRPr lang="en-US" dirty="0"/>
        </a:p>
      </dgm:t>
    </dgm:pt>
    <dgm:pt modelId="{4CBBBB98-8614-4A72-B61D-93C62887307B}" type="parTrans" cxnId="{7F80CC5E-263B-4F7A-8ACF-A280179BA7EE}">
      <dgm:prSet/>
      <dgm:spPr/>
      <dgm:t>
        <a:bodyPr/>
        <a:lstStyle/>
        <a:p>
          <a:endParaRPr lang="en-US"/>
        </a:p>
      </dgm:t>
    </dgm:pt>
    <dgm:pt modelId="{15311104-DD1C-491B-850E-298EC64029B0}" type="sibTrans" cxnId="{7F80CC5E-263B-4F7A-8ACF-A280179BA7EE}">
      <dgm:prSet/>
      <dgm:spPr/>
      <dgm:t>
        <a:bodyPr/>
        <a:lstStyle/>
        <a:p>
          <a:endParaRPr lang="en-US"/>
        </a:p>
      </dgm:t>
    </dgm:pt>
    <dgm:pt modelId="{A411DB50-696E-4E8C-A348-116A3C8C7DE3}">
      <dgm:prSet/>
      <dgm:spPr/>
      <dgm:t>
        <a:bodyPr/>
        <a:lstStyle/>
        <a:p>
          <a:r>
            <a:rPr lang="en-GB"/>
            <a:t>Did it persuade you whether an intervention was effective?</a:t>
          </a:r>
          <a:endParaRPr lang="en-US"/>
        </a:p>
      </dgm:t>
    </dgm:pt>
    <dgm:pt modelId="{CEFA4B8B-A4AD-4D37-9465-02EAB55CA5ED}" type="parTrans" cxnId="{F5A52236-88EE-4B76-983E-F02D06AA7C1C}">
      <dgm:prSet/>
      <dgm:spPr/>
      <dgm:t>
        <a:bodyPr/>
        <a:lstStyle/>
        <a:p>
          <a:endParaRPr lang="en-US"/>
        </a:p>
      </dgm:t>
    </dgm:pt>
    <dgm:pt modelId="{3CD2C9E6-B2CA-4DBD-A9BF-07E705A3BF42}" type="sibTrans" cxnId="{F5A52236-88EE-4B76-983E-F02D06AA7C1C}">
      <dgm:prSet/>
      <dgm:spPr/>
      <dgm:t>
        <a:bodyPr/>
        <a:lstStyle/>
        <a:p>
          <a:endParaRPr lang="en-US"/>
        </a:p>
      </dgm:t>
    </dgm:pt>
    <dgm:pt modelId="{C75C1584-6B8C-4A63-8D74-E2773BE1367E}" type="pres">
      <dgm:prSet presAssocID="{9DFEBBCE-5F6B-4E2A-8EAF-E6F55309EE27}" presName="linear" presStyleCnt="0">
        <dgm:presLayoutVars>
          <dgm:animLvl val="lvl"/>
          <dgm:resizeHandles val="exact"/>
        </dgm:presLayoutVars>
      </dgm:prSet>
      <dgm:spPr/>
    </dgm:pt>
    <dgm:pt modelId="{F0528212-42C6-4C1A-9C05-319207AF70FD}" type="pres">
      <dgm:prSet presAssocID="{F8E002C6-62D1-4F72-B767-CC4FCF62FC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F4C83D0-CCDE-4A23-B597-B1A498C83E77}" type="pres">
      <dgm:prSet presAssocID="{15311104-DD1C-491B-850E-298EC64029B0}" presName="spacer" presStyleCnt="0"/>
      <dgm:spPr/>
    </dgm:pt>
    <dgm:pt modelId="{D16349F0-7DC1-4CEF-901D-58A6FDA50037}" type="pres">
      <dgm:prSet presAssocID="{A411DB50-696E-4E8C-A348-116A3C8C7DE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9D9D40E-C8DD-4EB2-B625-E934C41E378D}" type="presOf" srcId="{A411DB50-696E-4E8C-A348-116A3C8C7DE3}" destId="{D16349F0-7DC1-4CEF-901D-58A6FDA50037}" srcOrd="0" destOrd="0" presId="urn:microsoft.com/office/officeart/2005/8/layout/vList2"/>
    <dgm:cxn modelId="{F5A52236-88EE-4B76-983E-F02D06AA7C1C}" srcId="{9DFEBBCE-5F6B-4E2A-8EAF-E6F55309EE27}" destId="{A411DB50-696E-4E8C-A348-116A3C8C7DE3}" srcOrd="1" destOrd="0" parTransId="{CEFA4B8B-A4AD-4D37-9465-02EAB55CA5ED}" sibTransId="{3CD2C9E6-B2CA-4DBD-A9BF-07E705A3BF42}"/>
    <dgm:cxn modelId="{EEF05238-92AD-4A11-8E3C-78E6C792E98A}" type="presOf" srcId="{F8E002C6-62D1-4F72-B767-CC4FCF62FC45}" destId="{F0528212-42C6-4C1A-9C05-319207AF70FD}" srcOrd="0" destOrd="0" presId="urn:microsoft.com/office/officeart/2005/8/layout/vList2"/>
    <dgm:cxn modelId="{7F80CC5E-263B-4F7A-8ACF-A280179BA7EE}" srcId="{9DFEBBCE-5F6B-4E2A-8EAF-E6F55309EE27}" destId="{F8E002C6-62D1-4F72-B767-CC4FCF62FC45}" srcOrd="0" destOrd="0" parTransId="{4CBBBB98-8614-4A72-B61D-93C62887307B}" sibTransId="{15311104-DD1C-491B-850E-298EC64029B0}"/>
    <dgm:cxn modelId="{9F6700C9-42E7-4B56-A65B-0AD46C936F9F}" type="presOf" srcId="{9DFEBBCE-5F6B-4E2A-8EAF-E6F55309EE27}" destId="{C75C1584-6B8C-4A63-8D74-E2773BE1367E}" srcOrd="0" destOrd="0" presId="urn:microsoft.com/office/officeart/2005/8/layout/vList2"/>
    <dgm:cxn modelId="{1C4702AB-5A7B-40E2-84C8-79FCCB852E5D}" type="presParOf" srcId="{C75C1584-6B8C-4A63-8D74-E2773BE1367E}" destId="{F0528212-42C6-4C1A-9C05-319207AF70FD}" srcOrd="0" destOrd="0" presId="urn:microsoft.com/office/officeart/2005/8/layout/vList2"/>
    <dgm:cxn modelId="{25DEF7DA-4884-492F-98BE-B83A09D93A13}" type="presParOf" srcId="{C75C1584-6B8C-4A63-8D74-E2773BE1367E}" destId="{6F4C83D0-CCDE-4A23-B597-B1A498C83E77}" srcOrd="1" destOrd="0" presId="urn:microsoft.com/office/officeart/2005/8/layout/vList2"/>
    <dgm:cxn modelId="{3748290A-109C-46B5-B4FC-7AF9DFC8AE28}" type="presParOf" srcId="{C75C1584-6B8C-4A63-8D74-E2773BE1367E}" destId="{D16349F0-7DC1-4CEF-901D-58A6FDA5003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9136E-F018-4CA1-AE63-C98AFC503671}">
      <dsp:nvSpPr>
        <dsp:cNvPr id="0" name=""/>
        <dsp:cNvSpPr/>
      </dsp:nvSpPr>
      <dsp:spPr>
        <a:xfrm>
          <a:off x="1186" y="401080"/>
          <a:ext cx="4627566" cy="3220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(Oswald killed Kennedy)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dirty="0"/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If Oswald hadn’t killed Kennedy, someone else would have</a:t>
          </a:r>
          <a:endParaRPr lang="en-US" sz="3100" kern="1200" dirty="0"/>
        </a:p>
      </dsp:txBody>
      <dsp:txXfrm>
        <a:off x="1186" y="401080"/>
        <a:ext cx="4627566" cy="3220563"/>
      </dsp:txXfrm>
    </dsp:sp>
    <dsp:sp modelId="{ED5DAD84-48E1-4432-ACA4-E953E2C8B6E5}">
      <dsp:nvSpPr>
        <dsp:cNvPr id="0" name=""/>
        <dsp:cNvSpPr/>
      </dsp:nvSpPr>
      <dsp:spPr>
        <a:xfrm>
          <a:off x="5091509" y="401080"/>
          <a:ext cx="4627566" cy="3220563"/>
        </a:xfrm>
        <a:prstGeom prst="rect">
          <a:avLst/>
        </a:prstGeom>
        <a:solidFill>
          <a:schemeClr val="accent2">
            <a:hueOff val="-5738671"/>
            <a:satOff val="5077"/>
            <a:lumOff val="90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(Jo is in an intervention school and passed maths)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dirty="0"/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If Jo had been in a control school, they would have failed maths</a:t>
          </a:r>
          <a:endParaRPr lang="en-US" sz="3100" kern="1200" dirty="0"/>
        </a:p>
      </dsp:txBody>
      <dsp:txXfrm>
        <a:off x="5091509" y="401080"/>
        <a:ext cx="4627566" cy="3220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81DFD-4D0E-488A-A75E-16048EF4664B}">
      <dsp:nvSpPr>
        <dsp:cNvPr id="0" name=""/>
        <dsp:cNvSpPr/>
      </dsp:nvSpPr>
      <dsp:spPr>
        <a:xfrm>
          <a:off x="0" y="0"/>
          <a:ext cx="46985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C691E-BA18-4503-AB7F-876DC21F6445}">
      <dsp:nvSpPr>
        <dsp:cNvPr id="0" name=""/>
        <dsp:cNvSpPr/>
      </dsp:nvSpPr>
      <dsp:spPr>
        <a:xfrm>
          <a:off x="0" y="0"/>
          <a:ext cx="4698580" cy="2233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Indicatives are statements about the actual world like:</a:t>
          </a:r>
          <a:br>
            <a:rPr lang="en-GB" sz="2800" kern="1200" dirty="0"/>
          </a:br>
          <a:br>
            <a:rPr lang="en-GB" sz="2800" kern="1200" dirty="0"/>
          </a:br>
          <a:r>
            <a:rPr lang="en-GB" sz="2800" i="1" kern="1200" dirty="0"/>
            <a:t>If Jo is in an intervention school, they passed maths</a:t>
          </a:r>
          <a:endParaRPr lang="en-US" sz="2800" kern="1200" dirty="0"/>
        </a:p>
      </dsp:txBody>
      <dsp:txXfrm>
        <a:off x="0" y="0"/>
        <a:ext cx="4698580" cy="2233442"/>
      </dsp:txXfrm>
    </dsp:sp>
    <dsp:sp modelId="{1059CE34-401D-446D-AA42-C0C61BB91830}">
      <dsp:nvSpPr>
        <dsp:cNvPr id="0" name=""/>
        <dsp:cNvSpPr/>
      </dsp:nvSpPr>
      <dsp:spPr>
        <a:xfrm>
          <a:off x="0" y="2233442"/>
          <a:ext cx="46985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FE790-A7D1-4C4D-9CA8-AEA8C53C8624}">
      <dsp:nvSpPr>
        <dsp:cNvPr id="0" name=""/>
        <dsp:cNvSpPr/>
      </dsp:nvSpPr>
      <dsp:spPr>
        <a:xfrm>
          <a:off x="0" y="2233442"/>
          <a:ext cx="4698580" cy="2233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The truth of the statement depends on information we know (now) about its constituent parts</a:t>
          </a:r>
          <a:endParaRPr lang="en-US" sz="2800" kern="1200" dirty="0"/>
        </a:p>
      </dsp:txBody>
      <dsp:txXfrm>
        <a:off x="0" y="2233442"/>
        <a:ext cx="4698580" cy="22334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FB4EC-7F83-43EB-B52F-3A26D2276122}">
      <dsp:nvSpPr>
        <dsp:cNvPr id="0" name=""/>
        <dsp:cNvSpPr/>
      </dsp:nvSpPr>
      <dsp:spPr>
        <a:xfrm>
          <a:off x="0" y="1981"/>
          <a:ext cx="10143934" cy="10042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91703-AE34-42C5-AD02-7EF11B401A78}">
      <dsp:nvSpPr>
        <dsp:cNvPr id="0" name=""/>
        <dsp:cNvSpPr/>
      </dsp:nvSpPr>
      <dsp:spPr>
        <a:xfrm>
          <a:off x="303777" y="227931"/>
          <a:ext cx="552322" cy="552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C27D9-E5A0-44B2-8A62-BEBB480BAAF0}">
      <dsp:nvSpPr>
        <dsp:cNvPr id="0" name=""/>
        <dsp:cNvSpPr/>
      </dsp:nvSpPr>
      <dsp:spPr>
        <a:xfrm>
          <a:off x="1159876" y="1981"/>
          <a:ext cx="8984057" cy="1004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80" tIns="106280" rIns="106280" bIns="1062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Start with the actual world (Jo was in the intervention group; passed maths)</a:t>
          </a:r>
          <a:br>
            <a:rPr lang="en-US" sz="2200" kern="1200" dirty="0"/>
          </a:br>
          <a:r>
            <a:rPr lang="en-US" sz="2200" kern="1200" dirty="0"/>
            <a:t>and the desired counterfactual (</a:t>
          </a:r>
          <a:r>
            <a:rPr lang="en-GB" sz="2200" kern="1200" dirty="0"/>
            <a:t>Control  ☐→  Fail</a:t>
          </a:r>
          <a:r>
            <a:rPr lang="en-US" sz="2200" kern="1200" dirty="0"/>
            <a:t>)</a:t>
          </a:r>
        </a:p>
      </dsp:txBody>
      <dsp:txXfrm>
        <a:off x="1159876" y="1981"/>
        <a:ext cx="8984057" cy="1004222"/>
      </dsp:txXfrm>
    </dsp:sp>
    <dsp:sp modelId="{07AD2455-E6B6-49FE-AE86-D812138F182E}">
      <dsp:nvSpPr>
        <dsp:cNvPr id="0" name=""/>
        <dsp:cNvSpPr/>
      </dsp:nvSpPr>
      <dsp:spPr>
        <a:xfrm>
          <a:off x="0" y="1257259"/>
          <a:ext cx="10143934" cy="10042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0955A-B029-4660-8164-BC3A41F5DC63}">
      <dsp:nvSpPr>
        <dsp:cNvPr id="0" name=""/>
        <dsp:cNvSpPr/>
      </dsp:nvSpPr>
      <dsp:spPr>
        <a:xfrm>
          <a:off x="303777" y="1483209"/>
          <a:ext cx="552322" cy="552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13120-32CB-4BF4-AA33-33C4B0EEAFCB}">
      <dsp:nvSpPr>
        <dsp:cNvPr id="0" name=""/>
        <dsp:cNvSpPr/>
      </dsp:nvSpPr>
      <dsp:spPr>
        <a:xfrm>
          <a:off x="1159876" y="1257259"/>
          <a:ext cx="8984057" cy="1004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80" tIns="106280" rIns="106280" bIns="1062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Produce (some kind of) a model describing what the actual world is like</a:t>
          </a:r>
          <a:endParaRPr lang="en-US" sz="2200" kern="1200" dirty="0"/>
        </a:p>
      </dsp:txBody>
      <dsp:txXfrm>
        <a:off x="1159876" y="1257259"/>
        <a:ext cx="8984057" cy="1004222"/>
      </dsp:txXfrm>
    </dsp:sp>
    <dsp:sp modelId="{6D6C9939-99A9-4633-8845-9E85EFFBBE1E}">
      <dsp:nvSpPr>
        <dsp:cNvPr id="0" name=""/>
        <dsp:cNvSpPr/>
      </dsp:nvSpPr>
      <dsp:spPr>
        <a:xfrm>
          <a:off x="0" y="2512537"/>
          <a:ext cx="10143934" cy="10042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BE825-622F-4444-938B-104A1B24D7A7}">
      <dsp:nvSpPr>
        <dsp:cNvPr id="0" name=""/>
        <dsp:cNvSpPr/>
      </dsp:nvSpPr>
      <dsp:spPr>
        <a:xfrm>
          <a:off x="303777" y="2738487"/>
          <a:ext cx="552322" cy="552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0AE03-668A-4CFE-8B65-6F54F4C117D9}">
      <dsp:nvSpPr>
        <dsp:cNvPr id="0" name=""/>
        <dsp:cNvSpPr/>
      </dsp:nvSpPr>
      <dsp:spPr>
        <a:xfrm>
          <a:off x="1159876" y="2512537"/>
          <a:ext cx="8984057" cy="1004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80" tIns="106280" rIns="106280" bIns="1062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Modify this model in some </a:t>
          </a:r>
          <a:r>
            <a:rPr lang="en-GB" sz="2200" i="1" kern="1200" dirty="0"/>
            <a:t>minimal</a:t>
          </a:r>
          <a:r>
            <a:rPr lang="en-GB" sz="2200" kern="1200" dirty="0"/>
            <a:t> way to make the antecedent true</a:t>
          </a:r>
          <a:br>
            <a:rPr lang="en-GB" sz="2200" kern="1200" dirty="0"/>
          </a:br>
          <a:r>
            <a:rPr lang="en-GB" sz="2200" kern="1200" dirty="0"/>
            <a:t>(put Jo in a control school)</a:t>
          </a:r>
          <a:endParaRPr lang="en-US" sz="2200" kern="1200" dirty="0"/>
        </a:p>
      </dsp:txBody>
      <dsp:txXfrm>
        <a:off x="1159876" y="2512537"/>
        <a:ext cx="8984057" cy="1004222"/>
      </dsp:txXfrm>
    </dsp:sp>
    <dsp:sp modelId="{2B80C1EA-AC82-461F-8077-C5C9C09D7496}">
      <dsp:nvSpPr>
        <dsp:cNvPr id="0" name=""/>
        <dsp:cNvSpPr/>
      </dsp:nvSpPr>
      <dsp:spPr>
        <a:xfrm>
          <a:off x="0" y="3767815"/>
          <a:ext cx="10143934" cy="10042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899B9-2176-442E-8600-D3776F150168}">
      <dsp:nvSpPr>
        <dsp:cNvPr id="0" name=""/>
        <dsp:cNvSpPr/>
      </dsp:nvSpPr>
      <dsp:spPr>
        <a:xfrm>
          <a:off x="303777" y="3993765"/>
          <a:ext cx="552322" cy="5523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AE35A-22A8-474F-8304-E32071A0C4AC}">
      <dsp:nvSpPr>
        <dsp:cNvPr id="0" name=""/>
        <dsp:cNvSpPr/>
      </dsp:nvSpPr>
      <dsp:spPr>
        <a:xfrm>
          <a:off x="1159876" y="3767815"/>
          <a:ext cx="8984057" cy="1004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80" tIns="106280" rIns="106280" bIns="1062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Check if Jo passed maths in that “nearest possible world”</a:t>
          </a:r>
          <a:endParaRPr lang="en-US" sz="2200" kern="1200" dirty="0"/>
        </a:p>
      </dsp:txBody>
      <dsp:txXfrm>
        <a:off x="1159876" y="3767815"/>
        <a:ext cx="8984057" cy="10042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F4D8C-AEEE-4182-811D-A721D375896D}">
      <dsp:nvSpPr>
        <dsp:cNvPr id="0" name=""/>
        <dsp:cNvSpPr/>
      </dsp:nvSpPr>
      <dsp:spPr>
        <a:xfrm>
          <a:off x="110443" y="2998"/>
          <a:ext cx="5040529" cy="18538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1" kern="1200" dirty="0"/>
            <a:t>If Jo had been in a control school, they would have failed maths</a:t>
          </a:r>
          <a:endParaRPr lang="en-US" sz="2900" b="0" kern="1200" dirty="0"/>
        </a:p>
      </dsp:txBody>
      <dsp:txXfrm>
        <a:off x="110443" y="2998"/>
        <a:ext cx="5040529" cy="1853874"/>
      </dsp:txXfrm>
    </dsp:sp>
    <dsp:sp modelId="{4F3BD98A-ED34-4AFF-B85F-987D24919A62}">
      <dsp:nvSpPr>
        <dsp:cNvPr id="0" name=""/>
        <dsp:cNvSpPr/>
      </dsp:nvSpPr>
      <dsp:spPr>
        <a:xfrm>
          <a:off x="5459951" y="2998"/>
          <a:ext cx="4149866" cy="1853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Not precisely</a:t>
          </a:r>
          <a:br>
            <a:rPr lang="en-GB" sz="2900" kern="1200" dirty="0"/>
          </a:br>
          <a:br>
            <a:rPr lang="en-GB" sz="2900" kern="1200" dirty="0"/>
          </a:br>
          <a:r>
            <a:rPr lang="en-GB" sz="2900" kern="1200" dirty="0"/>
            <a:t>Maybe probabilistically for people </a:t>
          </a:r>
          <a:r>
            <a:rPr lang="en-GB" sz="2900" i="1" kern="1200" dirty="0"/>
            <a:t>like</a:t>
          </a:r>
          <a:r>
            <a:rPr lang="en-GB" sz="2900" kern="1200" dirty="0"/>
            <a:t> Jo</a:t>
          </a:r>
        </a:p>
      </dsp:txBody>
      <dsp:txXfrm>
        <a:off x="5459951" y="2998"/>
        <a:ext cx="4149866" cy="1853874"/>
      </dsp:txXfrm>
    </dsp:sp>
    <dsp:sp modelId="{CD748269-0E3A-4DBE-B341-53C26C8A1A03}">
      <dsp:nvSpPr>
        <dsp:cNvPr id="0" name=""/>
        <dsp:cNvSpPr/>
      </dsp:nvSpPr>
      <dsp:spPr>
        <a:xfrm>
          <a:off x="2387078" y="2165852"/>
          <a:ext cx="4946105" cy="18538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We still can’t get at the potential outcome for Jo in a control school</a:t>
          </a:r>
        </a:p>
      </dsp:txBody>
      <dsp:txXfrm>
        <a:off x="2387078" y="2165852"/>
        <a:ext cx="4946105" cy="18538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28212-42C6-4C1A-9C05-319207AF70FD}">
      <dsp:nvSpPr>
        <dsp:cNvPr id="0" name=""/>
        <dsp:cNvSpPr/>
      </dsp:nvSpPr>
      <dsp:spPr>
        <a:xfrm>
          <a:off x="0" y="149489"/>
          <a:ext cx="6066818" cy="1814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Examine an example application of a technique that doesn’t require a comparison group</a:t>
          </a:r>
          <a:endParaRPr lang="en-US" sz="3300" kern="1200" dirty="0"/>
        </a:p>
      </dsp:txBody>
      <dsp:txXfrm>
        <a:off x="88585" y="238074"/>
        <a:ext cx="5889648" cy="1637500"/>
      </dsp:txXfrm>
    </dsp:sp>
    <dsp:sp modelId="{D16349F0-7DC1-4CEF-901D-58A6FDA50037}">
      <dsp:nvSpPr>
        <dsp:cNvPr id="0" name=""/>
        <dsp:cNvSpPr/>
      </dsp:nvSpPr>
      <dsp:spPr>
        <a:xfrm>
          <a:off x="0" y="2059200"/>
          <a:ext cx="6066818" cy="1814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Did it persuade you whether an intervention was effective?</a:t>
          </a:r>
          <a:endParaRPr lang="en-US" sz="3300" kern="1200"/>
        </a:p>
      </dsp:txBody>
      <dsp:txXfrm>
        <a:off x="88585" y="2147785"/>
        <a:ext cx="5889648" cy="163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D9ECFE-FF72-4177-8834-8E3A99FC2C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9893D-A857-4A2C-BC84-DC1288935C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6BF7-70FD-4796-8948-990797AD0DDF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E954F-5D03-4BA9-9816-967572E33A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26FAD-615B-4852-9F27-5EB236FBA0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5D555-5F91-46B8-9CF9-C355EC956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cap="none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F9C3D60-C2C6-4E2A-AED1-148BDC0B87EA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441E-8FA4-499C-884A-926ABD65F7D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17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3D60-C2C6-4E2A-AED1-148BDC0B87EA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441E-8FA4-499C-884A-926ABD65F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3D60-C2C6-4E2A-AED1-148BDC0B87EA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441E-8FA4-499C-884A-926ABD65F7D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2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3D60-C2C6-4E2A-AED1-148BDC0B87EA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441E-8FA4-499C-884A-926ABD65F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1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3D60-C2C6-4E2A-AED1-148BDC0B87EA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441E-8FA4-499C-884A-926ABD65F7D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4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3D60-C2C6-4E2A-AED1-148BDC0B87EA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441E-8FA4-499C-884A-926ABD65F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3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3D60-C2C6-4E2A-AED1-148BDC0B87EA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441E-8FA4-499C-884A-926ABD65F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7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3D60-C2C6-4E2A-AED1-148BDC0B87EA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441E-8FA4-499C-884A-926ABD65F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4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3D60-C2C6-4E2A-AED1-148BDC0B87EA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441E-8FA4-499C-884A-926ABD65F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12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3D60-C2C6-4E2A-AED1-148BDC0B87EA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441E-8FA4-499C-884A-926ABD65F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23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3D60-C2C6-4E2A-AED1-148BDC0B87EA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441E-8FA4-499C-884A-926ABD65F7D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4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F9C3D60-C2C6-4E2A-AED1-148BDC0B87EA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EF441E-8FA4-499C-884A-926ABD65F7D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34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none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8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8">
            <a:extLst>
              <a:ext uri="{FF2B5EF4-FFF2-40B4-BE49-F238E27FC236}">
                <a16:creationId xmlns:a16="http://schemas.microsoft.com/office/drawing/2014/main" id="{88960733-AF98-4C06-BC4B-1F4B31C79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4E369-3030-4AE6-828B-AA270577A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85893"/>
            <a:ext cx="3566407" cy="2989044"/>
          </a:xfrm>
        </p:spPr>
        <p:txBody>
          <a:bodyPr anchor="b">
            <a:normAutofit/>
          </a:bodyPr>
          <a:lstStyle/>
          <a:p>
            <a:r>
              <a:rPr lang="en-GB" sz="3400" dirty="0"/>
              <a:t>Counterfactuals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0F702-7EA4-4595-8D1F-60D76911D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3849540"/>
            <a:ext cx="3566407" cy="1463040"/>
          </a:xfrm>
        </p:spPr>
        <p:txBody>
          <a:bodyPr anchor="t">
            <a:normAutofit/>
          </a:bodyPr>
          <a:lstStyle/>
          <a:p>
            <a:pPr algn="r"/>
            <a:r>
              <a:rPr lang="en-GB" sz="2800" dirty="0"/>
              <a:t>Andi Fugard</a:t>
            </a:r>
          </a:p>
        </p:txBody>
      </p:sp>
      <p:cxnSp>
        <p:nvCxnSpPr>
          <p:cNvPr id="38" name="Straight Connector 10">
            <a:extLst>
              <a:ext uri="{FF2B5EF4-FFF2-40B4-BE49-F238E27FC236}">
                <a16:creationId xmlns:a16="http://schemas.microsoft.com/office/drawing/2014/main" id="{225B7B8F-5379-42C6-8B01-75BCFEE6A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3610" y="3759161"/>
            <a:ext cx="3566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Yellow paper ship leading among white ships">
            <a:extLst>
              <a:ext uri="{FF2B5EF4-FFF2-40B4-BE49-F238E27FC236}">
                <a16:creationId xmlns:a16="http://schemas.microsoft.com/office/drawing/2014/main" id="{3AB9A292-022A-4AAA-958D-DF4E5F95A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1" r="13391"/>
          <a:stretch/>
        </p:blipFill>
        <p:spPr>
          <a:xfrm>
            <a:off x="4654984" y="975"/>
            <a:ext cx="753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7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0DE7-6C4E-4828-8DFF-C383EA90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489797" cy="1499616"/>
          </a:xfrm>
        </p:spPr>
        <p:txBody>
          <a:bodyPr/>
          <a:lstStyle/>
          <a:p>
            <a:r>
              <a:rPr lang="en-GB" dirty="0"/>
              <a:t>When is a counterfactual true?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4DCD-579F-439A-A92B-ED6AC24F0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9055" y="2757897"/>
            <a:ext cx="4337475" cy="3505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i="1" dirty="0"/>
              <a:t>If Jo </a:t>
            </a:r>
            <a:r>
              <a:rPr lang="en-GB" sz="3200" b="1" i="1" dirty="0"/>
              <a:t>had been </a:t>
            </a:r>
            <a:r>
              <a:rPr lang="en-GB" sz="3200" i="1" dirty="0"/>
              <a:t>in a control school, they </a:t>
            </a:r>
            <a:r>
              <a:rPr lang="en-GB" sz="3200" b="1" i="1" dirty="0"/>
              <a:t>would have </a:t>
            </a:r>
            <a:r>
              <a:rPr lang="en-GB" sz="3200" i="1" dirty="0"/>
              <a:t>failed maths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>
                <a:solidFill>
                  <a:schemeClr val="accent4"/>
                </a:solidFill>
              </a:rPr>
              <a:t>We don’t know Jo’s result in a control school since they weren’t in one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A407F1C-F84D-4493-8CD6-3D02361725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1149873"/>
              </p:ext>
            </p:extLst>
          </p:nvPr>
        </p:nvGraphicFramePr>
        <p:xfrm>
          <a:off x="5435029" y="2673909"/>
          <a:ext cx="6349429" cy="3589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638">
                  <a:extLst>
                    <a:ext uri="{9D8B030D-6E8A-4147-A177-3AD203B41FA5}">
                      <a16:colId xmlns:a16="http://schemas.microsoft.com/office/drawing/2014/main" val="1825681731"/>
                    </a:ext>
                  </a:extLst>
                </a:gridCol>
                <a:gridCol w="1130158">
                  <a:extLst>
                    <a:ext uri="{9D8B030D-6E8A-4147-A177-3AD203B41FA5}">
                      <a16:colId xmlns:a16="http://schemas.microsoft.com/office/drawing/2014/main" val="2609332500"/>
                    </a:ext>
                  </a:extLst>
                </a:gridCol>
                <a:gridCol w="3246633">
                  <a:extLst>
                    <a:ext uri="{9D8B030D-6E8A-4147-A177-3AD203B41FA5}">
                      <a16:colId xmlns:a16="http://schemas.microsoft.com/office/drawing/2014/main" val="1655144765"/>
                    </a:ext>
                  </a:extLst>
                </a:gridCol>
              </a:tblGrid>
              <a:tr h="1047234">
                <a:tc>
                  <a:txBody>
                    <a:bodyPr/>
                    <a:lstStyle/>
                    <a:p>
                      <a:r>
                        <a:rPr lang="en-GB" sz="2400" dirty="0"/>
                        <a:t>School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Maths result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Control  </a:t>
                      </a:r>
                      <a:r>
                        <a:rPr lang="en-GB" sz="2000" dirty="0"/>
                        <a:t>☐</a:t>
                      </a:r>
                      <a:r>
                        <a:rPr lang="en-GB" sz="2400" dirty="0"/>
                        <a:t>→  Fail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2320521"/>
                  </a:ext>
                </a:extLst>
              </a:tr>
              <a:tr h="635611">
                <a:tc>
                  <a:txBody>
                    <a:bodyPr/>
                    <a:lstStyle/>
                    <a:p>
                      <a:r>
                        <a:rPr lang="en-GB" sz="2400" dirty="0"/>
                        <a:t>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09225"/>
                  </a:ext>
                </a:extLst>
              </a:tr>
              <a:tr h="635611">
                <a:tc>
                  <a:txBody>
                    <a:bodyPr/>
                    <a:lstStyle/>
                    <a:p>
                      <a:r>
                        <a:rPr lang="en-GB" sz="2400" dirty="0"/>
                        <a:t>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880"/>
                  </a:ext>
                </a:extLst>
              </a:tr>
              <a:tr h="635611">
                <a:tc>
                  <a:txBody>
                    <a:bodyPr/>
                    <a:lstStyle/>
                    <a:p>
                      <a:r>
                        <a:rPr lang="en-GB" sz="2400" b="1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06824"/>
                  </a:ext>
                </a:extLst>
              </a:tr>
              <a:tr h="635611">
                <a:tc>
                  <a:txBody>
                    <a:bodyPr/>
                    <a:lstStyle/>
                    <a:p>
                      <a:r>
                        <a:rPr lang="en-GB" sz="2400" b="1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864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34A9DF2-F603-45FF-ACF4-242F2864EBA8}"/>
              </a:ext>
            </a:extLst>
          </p:cNvPr>
          <p:cNvSpPr/>
          <p:nvPr/>
        </p:nvSpPr>
        <p:spPr>
          <a:xfrm>
            <a:off x="7387118" y="4989590"/>
            <a:ext cx="1140433" cy="127399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BF8EE-9079-4A1E-B5B1-949391181974}"/>
              </a:ext>
            </a:extLst>
          </p:cNvPr>
          <p:cNvSpPr txBox="1"/>
          <p:nvPr/>
        </p:nvSpPr>
        <p:spPr>
          <a:xfrm>
            <a:off x="8078828" y="6263586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4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82939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161C4F-EC10-4AAC-BCC7-4096B4C7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/>
              <a:t>Solutions – the gist</a:t>
            </a:r>
            <a:endParaRPr lang="en-GB" dirty="0"/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BD92760A-9BDE-43E4-941D-275C0368C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62960"/>
              </p:ext>
            </p:extLst>
          </p:nvPr>
        </p:nvGraphicFramePr>
        <p:xfrm>
          <a:off x="1023938" y="1850065"/>
          <a:ext cx="10143934" cy="477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089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F8C09FA-390E-4848-A9BA-7F8A71E5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12218"/>
            <a:ext cx="10905066" cy="17175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DF5C33-CCF4-4CA7-81B6-1335C3A4023E}"/>
              </a:ext>
            </a:extLst>
          </p:cNvPr>
          <p:cNvSpPr txBox="1"/>
          <p:nvPr/>
        </p:nvSpPr>
        <p:spPr>
          <a:xfrm>
            <a:off x="9692106" y="6349704"/>
            <a:ext cx="18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1" dirty="0">
                <a:effectLst/>
              </a:rPr>
              <a:t>Stalnaker (1968)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4BFF6-A8FB-4CA4-B15E-1D5DCBFD83A7}"/>
              </a:ext>
            </a:extLst>
          </p:cNvPr>
          <p:cNvSpPr txBox="1"/>
          <p:nvPr/>
        </p:nvSpPr>
        <p:spPr>
          <a:xfrm>
            <a:off x="1839432" y="2265120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Jo was in a control school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BA096-DB66-4BB7-B1AC-9B230187DD10}"/>
              </a:ext>
            </a:extLst>
          </p:cNvPr>
          <p:cNvSpPr txBox="1"/>
          <p:nvPr/>
        </p:nvSpPr>
        <p:spPr>
          <a:xfrm>
            <a:off x="8722290" y="3784367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Jo failed maths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87770C-6B8E-423D-9120-E2BD47E8D2CA}"/>
              </a:ext>
            </a:extLst>
          </p:cNvPr>
          <p:cNvCxnSpPr/>
          <p:nvPr/>
        </p:nvCxnSpPr>
        <p:spPr>
          <a:xfrm>
            <a:off x="2636874" y="3072808"/>
            <a:ext cx="1212112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A349E5-B00D-45A4-BAE3-2746DC18A1FE}"/>
              </a:ext>
            </a:extLst>
          </p:cNvPr>
          <p:cNvCxnSpPr/>
          <p:nvPr/>
        </p:nvCxnSpPr>
        <p:spPr>
          <a:xfrm>
            <a:off x="9191778" y="3735571"/>
            <a:ext cx="1212112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FCE914-848E-4052-9BE9-479F8A501189}"/>
              </a:ext>
            </a:extLst>
          </p:cNvPr>
          <p:cNvSpPr txBox="1"/>
          <p:nvPr/>
        </p:nvSpPr>
        <p:spPr>
          <a:xfrm>
            <a:off x="2711675" y="5162435"/>
            <a:ext cx="6768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(All of this was outside the context of RCTs or QEDs)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BBB366-C30F-4903-9F2B-224450A3A3E1}"/>
              </a:ext>
            </a:extLst>
          </p:cNvPr>
          <p:cNvCxnSpPr>
            <a:cxnSpLocks/>
          </p:cNvCxnSpPr>
          <p:nvPr/>
        </p:nvCxnSpPr>
        <p:spPr>
          <a:xfrm>
            <a:off x="6991404" y="3072808"/>
            <a:ext cx="186492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6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1A13B-68C6-4CE6-8C92-2D063344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153582"/>
            <a:ext cx="10583331" cy="4550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B460D4-E25D-4146-84A2-A0FE89E35528}"/>
              </a:ext>
            </a:extLst>
          </p:cNvPr>
          <p:cNvSpPr txBox="1"/>
          <p:nvPr/>
        </p:nvSpPr>
        <p:spPr>
          <a:xfrm>
            <a:off x="10139173" y="635531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/>
              <a:t>Lewis (1973)</a:t>
            </a:r>
          </a:p>
        </p:txBody>
      </p:sp>
    </p:spTree>
    <p:extLst>
      <p:ext uri="{BB962C8B-B14F-4D97-AF65-F5344CB8AC3E}">
        <p14:creationId xmlns:p14="http://schemas.microsoft.com/office/powerpoint/2010/main" val="262563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947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22D91-36A2-403C-8B22-5B67FBA3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cap="all" spc="200">
                <a:solidFill>
                  <a:srgbClr val="FFFFFF"/>
                </a:solidFill>
              </a:rPr>
              <a:t>challenge</a:t>
            </a:r>
          </a:p>
        </p:txBody>
      </p:sp>
      <p:pic>
        <p:nvPicPr>
          <p:cNvPr id="6" name="Picture 5" descr="One orange paper boat leading a group of white paper boats">
            <a:extLst>
              <a:ext uri="{FF2B5EF4-FFF2-40B4-BE49-F238E27FC236}">
                <a16:creationId xmlns:a16="http://schemas.microsoft.com/office/drawing/2014/main" id="{A1A2F39A-F286-4107-8B4F-FC8D139399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82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5D04-2E8D-45D3-87E3-86F60A542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FFFFFF"/>
                </a:solidFill>
              </a:rPr>
              <a:t>Without using an RCT or QED, how do we develop a model which responds to our various tweaks in a reasonable way and allows us to infer whether Jo would have failed </a:t>
            </a:r>
            <a:r>
              <a:rPr lang="en-US" sz="3200" dirty="0" err="1">
                <a:solidFill>
                  <a:srgbClr val="FFFFFF"/>
                </a:solidFill>
              </a:rPr>
              <a:t>maths</a:t>
            </a:r>
            <a:r>
              <a:rPr lang="en-US" sz="3200" dirty="0">
                <a:solidFill>
                  <a:srgbClr val="FFFFFF"/>
                </a:solidFill>
              </a:rPr>
              <a:t> in a control school?</a:t>
            </a:r>
          </a:p>
        </p:txBody>
      </p:sp>
    </p:spTree>
    <p:extLst>
      <p:ext uri="{BB962C8B-B14F-4D97-AF65-F5344CB8AC3E}">
        <p14:creationId xmlns:p14="http://schemas.microsoft.com/office/powerpoint/2010/main" val="62287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7D70-D24F-497C-A1D9-77F5DB37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Rubin’s approach – treat as a missing data imputation problem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5DEC6F-F77D-4337-BFB6-50B249CBA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452660"/>
              </p:ext>
            </p:extLst>
          </p:nvPr>
        </p:nvGraphicFramePr>
        <p:xfrm>
          <a:off x="1342500" y="2011255"/>
          <a:ext cx="9401700" cy="4377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425">
                  <a:extLst>
                    <a:ext uri="{9D8B030D-6E8A-4147-A177-3AD203B41FA5}">
                      <a16:colId xmlns:a16="http://schemas.microsoft.com/office/drawing/2014/main" val="47313597"/>
                    </a:ext>
                  </a:extLst>
                </a:gridCol>
                <a:gridCol w="2350425">
                  <a:extLst>
                    <a:ext uri="{9D8B030D-6E8A-4147-A177-3AD203B41FA5}">
                      <a16:colId xmlns:a16="http://schemas.microsoft.com/office/drawing/2014/main" val="2324990896"/>
                    </a:ext>
                  </a:extLst>
                </a:gridCol>
                <a:gridCol w="2350425">
                  <a:extLst>
                    <a:ext uri="{9D8B030D-6E8A-4147-A177-3AD203B41FA5}">
                      <a16:colId xmlns:a16="http://schemas.microsoft.com/office/drawing/2014/main" val="1079335257"/>
                    </a:ext>
                  </a:extLst>
                </a:gridCol>
                <a:gridCol w="2350425">
                  <a:extLst>
                    <a:ext uri="{9D8B030D-6E8A-4147-A177-3AD203B41FA5}">
                      <a16:colId xmlns:a16="http://schemas.microsoft.com/office/drawing/2014/main" val="3271381168"/>
                    </a:ext>
                  </a:extLst>
                </a:gridCol>
              </a:tblGrid>
              <a:tr h="729602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Potential outcome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Covariates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6540653"/>
                  </a:ext>
                </a:extLst>
              </a:tr>
              <a:tr h="729602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Intervention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</a:p>
                  </a:txBody>
                  <a:tcPr anchor="b">
                    <a:lnL w="12700" cmpd="sng">
                      <a:noFill/>
                    </a:lnL>
                    <a:lnR w="381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968615"/>
                  </a:ext>
                </a:extLst>
              </a:tr>
              <a:tr h="729602">
                <a:tc>
                  <a:txBody>
                    <a:bodyPr/>
                    <a:lstStyle/>
                    <a:p>
                      <a:r>
                        <a:rPr lang="en-GB" sz="2800" dirty="0"/>
                        <a:t>Jo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Pass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2759475"/>
                  </a:ext>
                </a:extLst>
              </a:tr>
              <a:tr h="729602">
                <a:tc>
                  <a:txBody>
                    <a:bodyPr/>
                    <a:lstStyle/>
                    <a:p>
                      <a:r>
                        <a:rPr lang="en-GB" sz="2800" dirty="0"/>
                        <a:t>Lou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Fail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9997445"/>
                  </a:ext>
                </a:extLst>
              </a:tr>
              <a:tr h="729602">
                <a:tc>
                  <a:txBody>
                    <a:bodyPr/>
                    <a:lstStyle/>
                    <a:p>
                      <a:r>
                        <a:rPr lang="en-GB" sz="2800" dirty="0"/>
                        <a:t>Ash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Fail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9868160"/>
                  </a:ext>
                </a:extLst>
              </a:tr>
              <a:tr h="729602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403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05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F539-985C-4AA4-888A-CA8D800B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112" y="518860"/>
            <a:ext cx="11167872" cy="1499616"/>
          </a:xfrm>
        </p:spPr>
        <p:txBody>
          <a:bodyPr>
            <a:noAutofit/>
          </a:bodyPr>
          <a:lstStyle/>
          <a:p>
            <a:r>
              <a:rPr lang="en-GB" sz="4000" dirty="0"/>
              <a:t>With a good model of how people were assigned to groups (plus, optionally, of sampling), you can say something about averages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0E152C-719A-41DC-B643-E98B9FD26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760213"/>
              </p:ext>
            </p:extLst>
          </p:nvPr>
        </p:nvGraphicFramePr>
        <p:xfrm>
          <a:off x="612971" y="2378466"/>
          <a:ext cx="8120062" cy="40163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73155">
                  <a:extLst>
                    <a:ext uri="{9D8B030D-6E8A-4147-A177-3AD203B41FA5}">
                      <a16:colId xmlns:a16="http://schemas.microsoft.com/office/drawing/2014/main" val="4038358180"/>
                    </a:ext>
                  </a:extLst>
                </a:gridCol>
                <a:gridCol w="6846907">
                  <a:extLst>
                    <a:ext uri="{9D8B030D-6E8A-4147-A177-3AD203B41FA5}">
                      <a16:colId xmlns:a16="http://schemas.microsoft.com/office/drawing/2014/main" val="1921022772"/>
                    </a:ext>
                  </a:extLst>
                </a:gridCol>
              </a:tblGrid>
              <a:tr h="941370">
                <a:tc>
                  <a:txBody>
                    <a:bodyPr/>
                    <a:lstStyle/>
                    <a:p>
                      <a:r>
                        <a:rPr lang="en-GB" sz="3200" dirty="0"/>
                        <a:t>SATE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Sample average treatment effect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951112"/>
                  </a:ext>
                </a:extLst>
              </a:tr>
              <a:tr h="941370">
                <a:tc>
                  <a:txBody>
                    <a:bodyPr/>
                    <a:lstStyle/>
                    <a:p>
                      <a:r>
                        <a:rPr lang="en-GB" sz="3200" dirty="0"/>
                        <a:t>SATT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Sample average treatment effect on the treated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879995"/>
                  </a:ext>
                </a:extLst>
              </a:tr>
              <a:tr h="941370">
                <a:tc>
                  <a:txBody>
                    <a:bodyPr/>
                    <a:lstStyle/>
                    <a:p>
                      <a:r>
                        <a:rPr lang="en-GB" sz="3200" dirty="0"/>
                        <a:t>PATE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Population average treatment effect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112014"/>
                  </a:ext>
                </a:extLst>
              </a:tr>
              <a:tr h="941370">
                <a:tc>
                  <a:txBody>
                    <a:bodyPr/>
                    <a:lstStyle/>
                    <a:p>
                      <a:r>
                        <a:rPr lang="en-GB" sz="3200" dirty="0"/>
                        <a:t>PATT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Population average treatment effect on the treated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278079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8626E64C-4A4A-4955-A57E-68B93F31359C}"/>
              </a:ext>
            </a:extLst>
          </p:cNvPr>
          <p:cNvSpPr/>
          <p:nvPr/>
        </p:nvSpPr>
        <p:spPr>
          <a:xfrm>
            <a:off x="8825500" y="2458948"/>
            <a:ext cx="760288" cy="1804827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BF162F-ED97-4A6A-A67E-22DBBB597AD9}"/>
              </a:ext>
            </a:extLst>
          </p:cNvPr>
          <p:cNvSpPr/>
          <p:nvPr/>
        </p:nvSpPr>
        <p:spPr>
          <a:xfrm>
            <a:off x="8825500" y="4545424"/>
            <a:ext cx="760288" cy="1721812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00E60-94BE-47FC-891B-69A719D85030}"/>
              </a:ext>
            </a:extLst>
          </p:cNvPr>
          <p:cNvSpPr txBox="1"/>
          <p:nvPr/>
        </p:nvSpPr>
        <p:spPr>
          <a:xfrm>
            <a:off x="9585788" y="3099751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</a:rPr>
              <a:t>Efficacy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77FFA-9A42-4D43-9529-01743BC31E3D}"/>
              </a:ext>
            </a:extLst>
          </p:cNvPr>
          <p:cNvSpPr txBox="1"/>
          <p:nvPr/>
        </p:nvSpPr>
        <p:spPr>
          <a:xfrm>
            <a:off x="9585788" y="51447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</a:rPr>
              <a:t>Effectiveness</a:t>
            </a:r>
          </a:p>
        </p:txBody>
      </p:sp>
    </p:spTree>
    <p:extLst>
      <p:ext uri="{BB962C8B-B14F-4D97-AF65-F5344CB8AC3E}">
        <p14:creationId xmlns:p14="http://schemas.microsoft.com/office/powerpoint/2010/main" val="355768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07B2-A420-4931-8D29-A0E9EE3A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sz="4600" dirty="0"/>
              <a:t>Does this help work out the truth of the counterfactual for Jo?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30B473-DCC9-4F15-B049-8A0FE185A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94209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69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F42C-9C1E-47B7-8CDA-A2E133F4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835656" cy="1499616"/>
          </a:xfrm>
        </p:spPr>
        <p:txBody>
          <a:bodyPr>
            <a:normAutofit fontScale="90000"/>
          </a:bodyPr>
          <a:lstStyle/>
          <a:p>
            <a:r>
              <a:rPr lang="en-GB" dirty="0"/>
              <a:t>Does the Magenta Book suggest other ways to think about counterfactuals? YES (p. 43)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3B48-9854-42B3-97F0-DBEA283AE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434974"/>
            <a:ext cx="10129425" cy="4221007"/>
          </a:xfrm>
        </p:spPr>
        <p:txBody>
          <a:bodyPr>
            <a:normAutofit/>
          </a:bodyPr>
          <a:lstStyle/>
          <a:p>
            <a:r>
              <a:rPr lang="en-GB" sz="3200" dirty="0"/>
              <a:t>“Simulation modelling […] can be used quantitatively to represent complex scenarios and model the Theory of Change, the impact of an intervention and unobserved outcomes. Types of simulation for dynamic systems include: discrete event simulation, system dynamics, and agent-based modelling. Model strength depends on quality of the inputs and simulation logic, which often have flaws. </a:t>
            </a:r>
            <a:r>
              <a:rPr lang="en-GB" sz="3200" b="1" dirty="0">
                <a:solidFill>
                  <a:schemeClr val="accent1"/>
                </a:solidFill>
              </a:rPr>
              <a:t>Simulation modelling can also be used to generate virtual counterfactuals</a:t>
            </a:r>
            <a:r>
              <a:rPr lang="en-GB" sz="32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291309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8F68-26DF-4FB1-B3B4-AAFEA9A2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GB" dirty="0"/>
              <a:t>Suggested test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F4BD2B-4EA0-4CC9-A382-67722B64F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011051"/>
              </p:ext>
            </p:extLst>
          </p:nvPr>
        </p:nvGraphicFramePr>
        <p:xfrm>
          <a:off x="1024128" y="2286000"/>
          <a:ext cx="6066818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Pipette fylder bakke med prøve">
            <a:extLst>
              <a:ext uri="{FF2B5EF4-FFF2-40B4-BE49-F238E27FC236}">
                <a16:creationId xmlns:a16="http://schemas.microsoft.com/office/drawing/2014/main" id="{6BBF0828-AC21-4E60-8B3C-129C7E0201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085" r="37755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6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C36D84-3BAF-405F-B0EB-275A8C3F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68" y="110515"/>
            <a:ext cx="2314898" cy="1343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A19CB5-0292-4BD0-9CCD-A43453D0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087" y="0"/>
            <a:ext cx="6820852" cy="2629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D8BCDF-DB4A-4F58-8042-F42D71DEC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99" y="1348418"/>
            <a:ext cx="1981477" cy="857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2D4907-0341-4F34-9DFF-C09F79FD7A93}"/>
              </a:ext>
            </a:extLst>
          </p:cNvPr>
          <p:cNvSpPr txBox="1"/>
          <p:nvPr/>
        </p:nvSpPr>
        <p:spPr>
          <a:xfrm>
            <a:off x="3212019" y="2629267"/>
            <a:ext cx="8202570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“Experimental and quasi-experimental approaches infer the impact of an intervention through statistical comparison to a group or time period unaffected by the intervention. </a:t>
            </a:r>
            <a:r>
              <a:rPr lang="en-GB" sz="2800" b="1" dirty="0">
                <a:solidFill>
                  <a:schemeClr val="accent1"/>
                </a:solidFill>
              </a:rPr>
              <a:t>This unaffected group</a:t>
            </a:r>
            <a:r>
              <a:rPr lang="en-GB" sz="2800" dirty="0">
                <a:solidFill>
                  <a:schemeClr val="accent1"/>
                </a:solidFill>
              </a:rPr>
              <a:t> </a:t>
            </a:r>
            <a:r>
              <a:rPr lang="en-GB" sz="2800" dirty="0"/>
              <a:t>acts as a proxy for </a:t>
            </a:r>
            <a:r>
              <a:rPr lang="en-GB" sz="2800" b="1" dirty="0">
                <a:solidFill>
                  <a:srgbClr val="0070C0"/>
                </a:solidFill>
              </a:rPr>
              <a:t>what would have happened to the affected group in the absence of the policy</a:t>
            </a:r>
            <a:r>
              <a:rPr lang="en-GB" sz="2800" dirty="0"/>
              <a:t> and is</a:t>
            </a:r>
            <a:r>
              <a:rPr lang="en-GB" sz="2800" b="1" dirty="0">
                <a:solidFill>
                  <a:schemeClr val="accent2"/>
                </a:solidFill>
              </a:rPr>
              <a:t> commonly called the counterfactual</a:t>
            </a:r>
            <a:r>
              <a:rPr lang="en-GB" sz="2800" dirty="0"/>
              <a:t>.”</a:t>
            </a:r>
          </a:p>
          <a:p>
            <a:endParaRPr lang="en-GB" sz="2800" dirty="0"/>
          </a:p>
          <a:p>
            <a:r>
              <a:rPr lang="en-GB" sz="2800" dirty="0"/>
              <a:t>(p. 34; emphasis added)</a:t>
            </a:r>
          </a:p>
        </p:txBody>
      </p:sp>
    </p:spTree>
    <p:extLst>
      <p:ext uri="{BB962C8B-B14F-4D97-AF65-F5344CB8AC3E}">
        <p14:creationId xmlns:p14="http://schemas.microsoft.com/office/powerpoint/2010/main" val="297770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E18-CDEB-445C-99D0-7798D075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979494" cy="1499616"/>
          </a:xfrm>
        </p:spPr>
        <p:txBody>
          <a:bodyPr>
            <a:normAutofit/>
          </a:bodyPr>
          <a:lstStyle/>
          <a:p>
            <a:r>
              <a:rPr lang="en-GB" dirty="0"/>
              <a:t>Counterfactuals supply one way to understand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717E-F24A-4687-883A-DE9728F8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3600" dirty="0"/>
          </a:p>
          <a:p>
            <a:pPr algn="ctr"/>
            <a:r>
              <a:rPr lang="en-GB" sz="3600" i="1" dirty="0">
                <a:solidFill>
                  <a:schemeClr val="accent1"/>
                </a:solidFill>
              </a:rPr>
              <a:t>A</a:t>
            </a:r>
            <a:r>
              <a:rPr lang="en-GB" sz="3600" dirty="0">
                <a:solidFill>
                  <a:schemeClr val="accent1"/>
                </a:solidFill>
              </a:rPr>
              <a:t> caused </a:t>
            </a:r>
            <a:r>
              <a:rPr lang="en-GB" sz="3600" i="1" dirty="0">
                <a:solidFill>
                  <a:schemeClr val="accent1"/>
                </a:solidFill>
              </a:rPr>
              <a:t>C</a:t>
            </a:r>
          </a:p>
          <a:p>
            <a:pPr algn="ctr"/>
            <a:r>
              <a:rPr lang="en-GB" sz="3600" i="1" dirty="0"/>
              <a:t>=</a:t>
            </a:r>
            <a:endParaRPr lang="en-GB" sz="3600" dirty="0"/>
          </a:p>
          <a:p>
            <a:pPr algn="ctr"/>
            <a:r>
              <a:rPr lang="en-GB" sz="3600" dirty="0">
                <a:solidFill>
                  <a:schemeClr val="accent2"/>
                </a:solidFill>
              </a:rPr>
              <a:t>If </a:t>
            </a:r>
            <a:r>
              <a:rPr lang="en-GB" sz="3600" i="1" dirty="0">
                <a:solidFill>
                  <a:schemeClr val="accent2"/>
                </a:solidFill>
              </a:rPr>
              <a:t>A</a:t>
            </a:r>
            <a:r>
              <a:rPr lang="en-GB" sz="3600" dirty="0">
                <a:solidFill>
                  <a:schemeClr val="accent2"/>
                </a:solidFill>
              </a:rPr>
              <a:t> had not occurred, </a:t>
            </a:r>
            <a:r>
              <a:rPr lang="en-GB" sz="3600" i="1" dirty="0">
                <a:solidFill>
                  <a:schemeClr val="accent2"/>
                </a:solidFill>
              </a:rPr>
              <a:t>C</a:t>
            </a:r>
            <a:r>
              <a:rPr lang="en-GB" sz="3600" dirty="0">
                <a:solidFill>
                  <a:schemeClr val="accent2"/>
                </a:solidFill>
              </a:rPr>
              <a:t> would not have occurred</a:t>
            </a:r>
          </a:p>
        </p:txBody>
      </p:sp>
    </p:spTree>
    <p:extLst>
      <p:ext uri="{BB962C8B-B14F-4D97-AF65-F5344CB8AC3E}">
        <p14:creationId xmlns:p14="http://schemas.microsoft.com/office/powerpoint/2010/main" val="160744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B96CE8-9640-47FD-9FE2-621F1237E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942"/>
          <a:stretch/>
        </p:blipFill>
        <p:spPr>
          <a:xfrm>
            <a:off x="241646" y="182692"/>
            <a:ext cx="5707091" cy="1425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C4DCD4-D03D-4603-847D-0959CDB6E192}"/>
              </a:ext>
            </a:extLst>
          </p:cNvPr>
          <p:cNvSpPr txBox="1"/>
          <p:nvPr/>
        </p:nvSpPr>
        <p:spPr>
          <a:xfrm>
            <a:off x="2137881" y="1992027"/>
            <a:ext cx="7916238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2800" dirty="0"/>
              <a:t>“In many situations a counterfactual perspective on causality—which is the traditional evaluation perspective—is unlikely to be useful; experimental designs are often neither feasible nor practical…”</a:t>
            </a:r>
          </a:p>
          <a:p>
            <a:endParaRPr lang="en-GB" sz="2800" dirty="0"/>
          </a:p>
          <a:p>
            <a:r>
              <a:rPr lang="en-GB" sz="2800" dirty="0"/>
              <a:t>“[Contribution analysis] uses a stepwise (generative) </a:t>
            </a:r>
            <a:r>
              <a:rPr lang="en-GB" sz="2800" b="1" dirty="0">
                <a:solidFill>
                  <a:schemeClr val="accent1"/>
                </a:solidFill>
              </a:rPr>
              <a:t>not a counterfactual approach </a:t>
            </a:r>
            <a:r>
              <a:rPr lang="en-GB" sz="2800" dirty="0"/>
              <a:t>to causality.”</a:t>
            </a:r>
          </a:p>
          <a:p>
            <a:endParaRPr lang="en-GB" sz="2800" dirty="0"/>
          </a:p>
          <a:p>
            <a:r>
              <a:rPr lang="en-GB" sz="2800" dirty="0"/>
              <a:t>(Mayne, 2019; emphasis added)</a:t>
            </a:r>
          </a:p>
        </p:txBody>
      </p:sp>
    </p:spTree>
    <p:extLst>
      <p:ext uri="{BB962C8B-B14F-4D97-AF65-F5344CB8AC3E}">
        <p14:creationId xmlns:p14="http://schemas.microsoft.com/office/powerpoint/2010/main" val="296347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9DC2-A957-48FE-A262-47708CBE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counterfactuals need a comparison group?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6317-931F-472A-A881-4A803ED9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593" y="2480593"/>
            <a:ext cx="9116465" cy="3792191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“… </a:t>
            </a:r>
            <a:r>
              <a:rPr lang="en-GB" sz="3200" dirty="0">
                <a:solidFill>
                  <a:schemeClr val="accent1"/>
                </a:solidFill>
              </a:rPr>
              <a:t>having no comparison group is not the same as having no counterfactual</a:t>
            </a:r>
            <a:r>
              <a:rPr lang="en-GB" sz="3200" dirty="0"/>
              <a:t>. There is a very simple counterfactual: what would Y have been in the absence of the intervention? The counterfactual </a:t>
            </a:r>
            <a:r>
              <a:rPr lang="en-GB" sz="3200" i="1" dirty="0"/>
              <a:t>[in a particular example given] </a:t>
            </a:r>
            <a:r>
              <a:rPr lang="en-GB" sz="3200" dirty="0"/>
              <a:t>is that it would have remained unchanged, that is, the same as before the intervention.”</a:t>
            </a:r>
          </a:p>
          <a:p>
            <a:endParaRPr lang="en-GB" sz="2800" dirty="0"/>
          </a:p>
          <a:p>
            <a:pPr algn="r"/>
            <a:r>
              <a:rPr lang="en-GB" sz="2000" dirty="0">
                <a:effectLst/>
              </a:rPr>
              <a:t>White, H. (2010). A contribution to current debates in impact evaluation.</a:t>
            </a:r>
            <a:br>
              <a:rPr lang="en-GB" sz="2000" dirty="0">
                <a:effectLst/>
              </a:rPr>
            </a:br>
            <a:r>
              <a:rPr lang="en-GB" sz="2000" i="1" dirty="0">
                <a:effectLst/>
              </a:rPr>
              <a:t>Evaluation</a:t>
            </a:r>
            <a:r>
              <a:rPr lang="en-GB" sz="2000" dirty="0">
                <a:effectLst/>
              </a:rPr>
              <a:t>, </a:t>
            </a:r>
            <a:r>
              <a:rPr lang="en-GB" sz="2000" i="1" dirty="0">
                <a:effectLst/>
              </a:rPr>
              <a:t>16</a:t>
            </a:r>
            <a:r>
              <a:rPr lang="en-GB" sz="2000" dirty="0">
                <a:effectLst/>
              </a:rPr>
              <a:t>(2), 153–164.</a:t>
            </a:r>
          </a:p>
        </p:txBody>
      </p:sp>
    </p:spTree>
    <p:extLst>
      <p:ext uri="{BB962C8B-B14F-4D97-AF65-F5344CB8AC3E}">
        <p14:creationId xmlns:p14="http://schemas.microsoft.com/office/powerpoint/2010/main" val="99236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0F19-311F-4096-A8B5-6CE88CD2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Issues your counterfactual theory has to deal with: </a:t>
            </a:r>
            <a:r>
              <a:rPr lang="en-GB" b="1" dirty="0"/>
              <a:t>alternative</a:t>
            </a:r>
            <a:r>
              <a:rPr lang="en-GB" dirty="0"/>
              <a:t> causes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D80DC-E1AD-4C95-80B2-90D5BF956F3F}"/>
              </a:ext>
            </a:extLst>
          </p:cNvPr>
          <p:cNvSpPr/>
          <p:nvPr/>
        </p:nvSpPr>
        <p:spPr>
          <a:xfrm>
            <a:off x="3387184" y="2714101"/>
            <a:ext cx="2212232" cy="13441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Online maths tuition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076C49-8CD8-487C-9741-E2881FD93DE9}"/>
              </a:ext>
            </a:extLst>
          </p:cNvPr>
          <p:cNvSpPr/>
          <p:nvPr/>
        </p:nvSpPr>
        <p:spPr>
          <a:xfrm>
            <a:off x="3387184" y="4928616"/>
            <a:ext cx="2212232" cy="1344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BBC Bitesize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9B1167-3C78-4469-A3FB-47A28DEB6DA0}"/>
              </a:ext>
            </a:extLst>
          </p:cNvPr>
          <p:cNvSpPr/>
          <p:nvPr/>
        </p:nvSpPr>
        <p:spPr>
          <a:xfrm>
            <a:off x="6034988" y="3820731"/>
            <a:ext cx="2212232" cy="1344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 maths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36EA49-8FCE-402D-BB00-B2BFE92A9451}"/>
              </a:ext>
            </a:extLst>
          </p:cNvPr>
          <p:cNvSpPr/>
          <p:nvPr/>
        </p:nvSpPr>
        <p:spPr>
          <a:xfrm rot="2070031">
            <a:off x="5513493" y="3675876"/>
            <a:ext cx="607417" cy="44237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619B06-70E5-4229-863A-D069F3765D08}"/>
              </a:ext>
            </a:extLst>
          </p:cNvPr>
          <p:cNvSpPr/>
          <p:nvPr/>
        </p:nvSpPr>
        <p:spPr>
          <a:xfrm rot="19456804">
            <a:off x="5521362" y="4871218"/>
            <a:ext cx="607417" cy="44237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9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0F19-311F-4096-A8B5-6CE88CD2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Issues your counterfactual theory has to deal with: </a:t>
            </a:r>
            <a:r>
              <a:rPr lang="en-GB" b="1" dirty="0"/>
              <a:t>defeaters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BD80DC-E1AD-4C95-80B2-90D5BF956F3F}"/>
              </a:ext>
            </a:extLst>
          </p:cNvPr>
          <p:cNvSpPr/>
          <p:nvPr/>
        </p:nvSpPr>
        <p:spPr>
          <a:xfrm>
            <a:off x="2041212" y="2989916"/>
            <a:ext cx="2212232" cy="13441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Online maths tuition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076C49-8CD8-487C-9741-E2881FD93DE9}"/>
              </a:ext>
            </a:extLst>
          </p:cNvPr>
          <p:cNvSpPr/>
          <p:nvPr/>
        </p:nvSpPr>
        <p:spPr>
          <a:xfrm>
            <a:off x="4752960" y="4589488"/>
            <a:ext cx="2212232" cy="1344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Dodgy broadband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9B1167-3C78-4469-A3FB-47A28DEB6DA0}"/>
              </a:ext>
            </a:extLst>
          </p:cNvPr>
          <p:cNvSpPr/>
          <p:nvPr/>
        </p:nvSpPr>
        <p:spPr>
          <a:xfrm>
            <a:off x="7464711" y="2989917"/>
            <a:ext cx="2212232" cy="1344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 maths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36EA49-8FCE-402D-BB00-B2BFE92A9451}"/>
              </a:ext>
            </a:extLst>
          </p:cNvPr>
          <p:cNvSpPr/>
          <p:nvPr/>
        </p:nvSpPr>
        <p:spPr>
          <a:xfrm>
            <a:off x="4401044" y="3440814"/>
            <a:ext cx="2916067" cy="44237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619B06-70E5-4229-863A-D069F3765D08}"/>
              </a:ext>
            </a:extLst>
          </p:cNvPr>
          <p:cNvSpPr/>
          <p:nvPr/>
        </p:nvSpPr>
        <p:spPr>
          <a:xfrm rot="16200000">
            <a:off x="5500696" y="3911035"/>
            <a:ext cx="716761" cy="44237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67BC05-20D9-4709-A09A-885A2613C0A4}"/>
              </a:ext>
            </a:extLst>
          </p:cNvPr>
          <p:cNvCxnSpPr/>
          <p:nvPr/>
        </p:nvCxnSpPr>
        <p:spPr>
          <a:xfrm flipH="1">
            <a:off x="6755871" y="3163702"/>
            <a:ext cx="418642" cy="9965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5164-4F0C-4AAD-8513-764EFEFE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Example counterfactuals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7B0C84EA-3425-40A4-B70F-3357CBB21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98389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66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0DE7-6C4E-4828-8DFF-C383EA90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76" y="461927"/>
            <a:ext cx="9720072" cy="1499616"/>
          </a:xfrm>
        </p:spPr>
        <p:txBody>
          <a:bodyPr/>
          <a:lstStyle/>
          <a:p>
            <a:r>
              <a:rPr lang="en-GB"/>
              <a:t>Interlude:</a:t>
            </a:r>
            <a:br>
              <a:rPr lang="en-GB"/>
            </a:br>
            <a:r>
              <a:rPr lang="en-GB"/>
              <a:t>indicative conditionals</a:t>
            </a:r>
            <a:endParaRPr lang="en-GB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9C0B8AE-16DE-42A4-BA2A-B3EB38D4D56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633064"/>
              </p:ext>
            </p:extLst>
          </p:nvPr>
        </p:nvGraphicFramePr>
        <p:xfrm>
          <a:off x="500145" y="2201042"/>
          <a:ext cx="4698580" cy="4466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ECE1B12F-9A60-4EEB-B06B-DDABB34D24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6782852"/>
              </p:ext>
            </p:extLst>
          </p:nvPr>
        </p:nvGraphicFramePr>
        <p:xfrm>
          <a:off x="5435029" y="2673909"/>
          <a:ext cx="6482993" cy="3589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268">
                  <a:extLst>
                    <a:ext uri="{9D8B030D-6E8A-4147-A177-3AD203B41FA5}">
                      <a16:colId xmlns:a16="http://schemas.microsoft.com/office/drawing/2014/main" val="1825681731"/>
                    </a:ext>
                  </a:extLst>
                </a:gridCol>
                <a:gridCol w="1304818">
                  <a:extLst>
                    <a:ext uri="{9D8B030D-6E8A-4147-A177-3AD203B41FA5}">
                      <a16:colId xmlns:a16="http://schemas.microsoft.com/office/drawing/2014/main" val="2609332500"/>
                    </a:ext>
                  </a:extLst>
                </a:gridCol>
                <a:gridCol w="3256907">
                  <a:extLst>
                    <a:ext uri="{9D8B030D-6E8A-4147-A177-3AD203B41FA5}">
                      <a16:colId xmlns:a16="http://schemas.microsoft.com/office/drawing/2014/main" val="1655144765"/>
                    </a:ext>
                  </a:extLst>
                </a:gridCol>
              </a:tblGrid>
              <a:tr h="1047234">
                <a:tc>
                  <a:txBody>
                    <a:bodyPr/>
                    <a:lstStyle/>
                    <a:p>
                      <a:r>
                        <a:rPr lang="en-GB" sz="2400" dirty="0"/>
                        <a:t>School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Maths result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Pass | Intervention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2320521"/>
                  </a:ext>
                </a:extLst>
              </a:tr>
              <a:tr h="635611">
                <a:tc>
                  <a:txBody>
                    <a:bodyPr/>
                    <a:lstStyle/>
                    <a:p>
                      <a:r>
                        <a:rPr lang="en-GB" sz="2400" b="1" dirty="0"/>
                        <a:t>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09225"/>
                  </a:ext>
                </a:extLst>
              </a:tr>
              <a:tr h="635611">
                <a:tc>
                  <a:txBody>
                    <a:bodyPr/>
                    <a:lstStyle/>
                    <a:p>
                      <a:r>
                        <a:rPr lang="en-GB" sz="2400" b="1" dirty="0"/>
                        <a:t>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880"/>
                  </a:ext>
                </a:extLst>
              </a:tr>
              <a:tr h="635611">
                <a:tc>
                  <a:txBody>
                    <a:bodyPr/>
                    <a:lstStyle/>
                    <a:p>
                      <a:r>
                        <a:rPr lang="en-GB" sz="2400" b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06824"/>
                  </a:ext>
                </a:extLst>
              </a:tr>
              <a:tr h="635611">
                <a:tc>
                  <a:txBody>
                    <a:bodyPr/>
                    <a:lstStyle/>
                    <a:p>
                      <a:r>
                        <a:rPr lang="en-GB" sz="2400" b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8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64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1900</TotalTime>
  <Words>825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Corbel</vt:lpstr>
      <vt:lpstr>Tw Cen MT</vt:lpstr>
      <vt:lpstr>Wingdings 3</vt:lpstr>
      <vt:lpstr>Integral</vt:lpstr>
      <vt:lpstr>Counterfactuals</vt:lpstr>
      <vt:lpstr>PowerPoint Presentation</vt:lpstr>
      <vt:lpstr>Counterfactuals supply one way to understand causation</vt:lpstr>
      <vt:lpstr>PowerPoint Presentation</vt:lpstr>
      <vt:lpstr>Do counterfactuals need a comparison group?</vt:lpstr>
      <vt:lpstr>Issues your counterfactual theory has to deal with: alternative causes</vt:lpstr>
      <vt:lpstr>Issues your counterfactual theory has to deal with: defeaters</vt:lpstr>
      <vt:lpstr>Example counterfactuals</vt:lpstr>
      <vt:lpstr>Interlude: indicative conditionals</vt:lpstr>
      <vt:lpstr>When is a counterfactual true?</vt:lpstr>
      <vt:lpstr>Solutions – the gist</vt:lpstr>
      <vt:lpstr>PowerPoint Presentation</vt:lpstr>
      <vt:lpstr>PowerPoint Presentation</vt:lpstr>
      <vt:lpstr>challenge</vt:lpstr>
      <vt:lpstr>Rubin’s approach – treat as a missing data imputation problem</vt:lpstr>
      <vt:lpstr>With a good model of how people were assigned to groups (plus, optionally, of sampling), you can say something about averages</vt:lpstr>
      <vt:lpstr>Does this help work out the truth of the counterfactual for Jo?</vt:lpstr>
      <vt:lpstr>Does the Magenta Book suggest other ways to think about counterfactuals? YES (p. 43)</vt:lpstr>
      <vt:lpstr>Suggested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Counterfactuals</dc:title>
  <dc:creator>Andi Fugard</dc:creator>
  <cp:lastModifiedBy>Andi Fugard</cp:lastModifiedBy>
  <cp:revision>1</cp:revision>
  <dcterms:created xsi:type="dcterms:W3CDTF">2021-05-08T14:40:46Z</dcterms:created>
  <dcterms:modified xsi:type="dcterms:W3CDTF">2021-05-09T22:31:16Z</dcterms:modified>
</cp:coreProperties>
</file>