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2" r:id="rId4"/>
    <p:sldId id="279" r:id="rId5"/>
    <p:sldId id="259" r:id="rId6"/>
    <p:sldId id="277" r:id="rId7"/>
    <p:sldId id="278" r:id="rId8"/>
    <p:sldId id="280" r:id="rId9"/>
    <p:sldId id="281" r:id="rId10"/>
    <p:sldId id="258" r:id="rId11"/>
    <p:sldId id="261" r:id="rId12"/>
    <p:sldId id="260" r:id="rId13"/>
    <p:sldId id="262" r:id="rId14"/>
    <p:sldId id="276" r:id="rId15"/>
    <p:sldId id="275" r:id="rId16"/>
    <p:sldId id="263" r:id="rId17"/>
    <p:sldId id="264" r:id="rId18"/>
    <p:sldId id="266" r:id="rId19"/>
    <p:sldId id="265" r:id="rId20"/>
    <p:sldId id="270" r:id="rId21"/>
    <p:sldId id="271" r:id="rId22"/>
    <p:sldId id="272" r:id="rId23"/>
    <p:sldId id="267" r:id="rId24"/>
    <p:sldId id="268" r:id="rId25"/>
    <p:sldId id="269" r:id="rId26"/>
    <p:sldId id="273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66549D-2D6C-4723-ACB1-E17C63E747B5}" v="452" dt="2021-05-29T12:26:11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i Fugard" userId="082e0584b87bc5c4" providerId="LiveId" clId="{6366549D-2D6C-4723-ACB1-E17C63E747B5}"/>
    <pc:docChg chg="undo redo custSel addSld modSld sldOrd modShowInfo">
      <pc:chgData name="Andi Fugard" userId="082e0584b87bc5c4" providerId="LiveId" clId="{6366549D-2D6C-4723-ACB1-E17C63E747B5}" dt="2021-05-29T12:30:09.389" v="4378" actId="114"/>
      <pc:docMkLst>
        <pc:docMk/>
      </pc:docMkLst>
      <pc:sldChg chg="addSp delSp modSp new mod setBg modClrScheme delDesignElem chgLayout">
        <pc:chgData name="Andi Fugard" userId="082e0584b87bc5c4" providerId="LiveId" clId="{6366549D-2D6C-4723-ACB1-E17C63E747B5}" dt="2021-05-01T09:42:54.905" v="824" actId="1076"/>
        <pc:sldMkLst>
          <pc:docMk/>
          <pc:sldMk cId="3245092802" sldId="256"/>
        </pc:sldMkLst>
        <pc:spChg chg="del">
          <ac:chgData name="Andi Fugard" userId="082e0584b87bc5c4" providerId="LiveId" clId="{6366549D-2D6C-4723-ACB1-E17C63E747B5}" dt="2021-04-30T15:30:34.603" v="1" actId="700"/>
          <ac:spMkLst>
            <pc:docMk/>
            <pc:sldMk cId="3245092802" sldId="256"/>
            <ac:spMk id="2" creationId="{8F6685BF-69CB-478B-9E09-B29FBCBB75C7}"/>
          </ac:spMkLst>
        </pc:spChg>
        <pc:spChg chg="del">
          <ac:chgData name="Andi Fugard" userId="082e0584b87bc5c4" providerId="LiveId" clId="{6366549D-2D6C-4723-ACB1-E17C63E747B5}" dt="2021-04-30T15:30:34.603" v="1" actId="700"/>
          <ac:spMkLst>
            <pc:docMk/>
            <pc:sldMk cId="3245092802" sldId="256"/>
            <ac:spMk id="3" creationId="{9F5E3647-267F-418F-910C-BCFD2E3C78A8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3245092802" sldId="256"/>
            <ac:spMk id="12" creationId="{F3060C83-F051-4F0E-ABAD-AA0DFC48B218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3245092802" sldId="256"/>
            <ac:spMk id="14" creationId="{83C98ABE-055B-441F-B07E-44F97F083C39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3245092802" sldId="256"/>
            <ac:spMk id="16" creationId="{29FDB030-9B49-4CED-8CCD-4D99382388AC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3245092802" sldId="256"/>
            <ac:spMk id="18" creationId="{3783CA14-24A1-485C-8B30-D6A5D87987AD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3245092802" sldId="256"/>
            <ac:spMk id="20" creationId="{9A97C86A-04D6-40F7-AE84-31AB43E6A846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3245092802" sldId="256"/>
            <ac:spMk id="22" creationId="{FF9F2414-84E8-453E-B1F3-389FDE8192D9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3245092802" sldId="256"/>
            <ac:spMk id="24" creationId="{3ECA69A1-7536-43AC-85EF-C7106179F5ED}"/>
          </ac:spMkLst>
        </pc:spChg>
        <pc:picChg chg="add del">
          <ac:chgData name="Andi Fugard" userId="082e0584b87bc5c4" providerId="LiveId" clId="{6366549D-2D6C-4723-ACB1-E17C63E747B5}" dt="2021-04-30T15:31:02.385" v="3" actId="478"/>
          <ac:picMkLst>
            <pc:docMk/>
            <pc:sldMk cId="3245092802" sldId="256"/>
            <ac:picMk id="5" creationId="{C29F6F65-8B7C-4B58-A82D-5A95063E4200}"/>
          </ac:picMkLst>
        </pc:picChg>
        <pc:picChg chg="add mod">
          <ac:chgData name="Andi Fugard" userId="082e0584b87bc5c4" providerId="LiveId" clId="{6366549D-2D6C-4723-ACB1-E17C63E747B5}" dt="2021-04-30T15:31:38.766" v="50" actId="1076"/>
          <ac:picMkLst>
            <pc:docMk/>
            <pc:sldMk cId="3245092802" sldId="256"/>
            <ac:picMk id="7" creationId="{E2632706-59EE-4F96-9141-059C1A37BCD5}"/>
          </ac:picMkLst>
        </pc:picChg>
        <pc:picChg chg="add mod">
          <ac:chgData name="Andi Fugard" userId="082e0584b87bc5c4" providerId="LiveId" clId="{6366549D-2D6C-4723-ACB1-E17C63E747B5}" dt="2021-05-01T09:42:52.562" v="823" actId="1076"/>
          <ac:picMkLst>
            <pc:docMk/>
            <pc:sldMk cId="3245092802" sldId="256"/>
            <ac:picMk id="9" creationId="{265CB696-5D06-41DF-A80E-B3E6186EF867}"/>
          </ac:picMkLst>
        </pc:picChg>
        <pc:picChg chg="add mod">
          <ac:chgData name="Andi Fugard" userId="082e0584b87bc5c4" providerId="LiveId" clId="{6366549D-2D6C-4723-ACB1-E17C63E747B5}" dt="2021-05-01T09:42:54.905" v="824" actId="1076"/>
          <ac:picMkLst>
            <pc:docMk/>
            <pc:sldMk cId="3245092802" sldId="256"/>
            <ac:picMk id="11" creationId="{B7AC5B74-4D95-4C95-828F-868C1F4EAEEE}"/>
          </ac:picMkLst>
        </pc:picChg>
      </pc:sldChg>
      <pc:sldChg chg="addSp delSp modSp new mod setBg delDesignElem">
        <pc:chgData name="Andi Fugard" userId="082e0584b87bc5c4" providerId="LiveId" clId="{6366549D-2D6C-4723-ACB1-E17C63E747B5}" dt="2021-04-30T17:04:01.495" v="362"/>
        <pc:sldMkLst>
          <pc:docMk/>
          <pc:sldMk cId="2870672067" sldId="257"/>
        </pc:sldMkLst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2870672067" sldId="257"/>
            <ac:spMk id="8" creationId="{F3060C83-F051-4F0E-ABAD-AA0DFC48B218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2870672067" sldId="257"/>
            <ac:spMk id="10" creationId="{83C98ABE-055B-441F-B07E-44F97F083C39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2870672067" sldId="257"/>
            <ac:spMk id="12" creationId="{29FDB030-9B49-4CED-8CCD-4D99382388AC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2870672067" sldId="257"/>
            <ac:spMk id="14" creationId="{3783CA14-24A1-485C-8B30-D6A5D87987AD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2870672067" sldId="257"/>
            <ac:spMk id="16" creationId="{9A97C86A-04D6-40F7-AE84-31AB43E6A846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2870672067" sldId="257"/>
            <ac:spMk id="18" creationId="{FF9F2414-84E8-453E-B1F3-389FDE8192D9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2870672067" sldId="257"/>
            <ac:spMk id="20" creationId="{3ECA69A1-7536-43AC-85EF-C7106179F5ED}"/>
          </ac:spMkLst>
        </pc:spChg>
        <pc:picChg chg="add mod">
          <ac:chgData name="Andi Fugard" userId="082e0584b87bc5c4" providerId="LiveId" clId="{6366549D-2D6C-4723-ACB1-E17C63E747B5}" dt="2021-04-30T15:34:01.533" v="66" actId="26606"/>
          <ac:picMkLst>
            <pc:docMk/>
            <pc:sldMk cId="2870672067" sldId="257"/>
            <ac:picMk id="3" creationId="{DB171776-1ADA-4A2A-9802-EF4242BC3100}"/>
          </ac:picMkLst>
        </pc:picChg>
      </pc:sldChg>
      <pc:sldChg chg="addSp delSp modSp new mod setBg modClrScheme delDesignElem chgLayout">
        <pc:chgData name="Andi Fugard" userId="082e0584b87bc5c4" providerId="LiveId" clId="{6366549D-2D6C-4723-ACB1-E17C63E747B5}" dt="2021-04-30T19:07:15.891" v="819" actId="1076"/>
        <pc:sldMkLst>
          <pc:docMk/>
          <pc:sldMk cId="753341366" sldId="258"/>
        </pc:sldMkLst>
        <pc:spChg chg="add mod ord">
          <ac:chgData name="Andi Fugard" userId="082e0584b87bc5c4" providerId="LiveId" clId="{6366549D-2D6C-4723-ACB1-E17C63E747B5}" dt="2021-04-30T15:59:29.973" v="337" actId="26606"/>
          <ac:spMkLst>
            <pc:docMk/>
            <pc:sldMk cId="753341366" sldId="258"/>
            <ac:spMk id="2" creationId="{BA2925BF-C0FA-4927-ABA5-134027B589CE}"/>
          </ac:spMkLst>
        </pc:spChg>
        <pc:spChg chg="add del mod">
          <ac:chgData name="Andi Fugard" userId="082e0584b87bc5c4" providerId="LiveId" clId="{6366549D-2D6C-4723-ACB1-E17C63E747B5}" dt="2021-04-30T15:40:27.700" v="221" actId="700"/>
          <ac:spMkLst>
            <pc:docMk/>
            <pc:sldMk cId="753341366" sldId="258"/>
            <ac:spMk id="3" creationId="{FE44314E-087F-4E90-89AC-430FD0CB0A46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753341366" sldId="258"/>
            <ac:spMk id="12" creationId="{A4AC5506-6312-4701-8D3C-40187889A947}"/>
          </ac:spMkLst>
        </pc:spChg>
        <pc:picChg chg="add del mod">
          <ac:chgData name="Andi Fugard" userId="082e0584b87bc5c4" providerId="LiveId" clId="{6366549D-2D6C-4723-ACB1-E17C63E747B5}" dt="2021-04-30T15:40:41.922" v="258" actId="478"/>
          <ac:picMkLst>
            <pc:docMk/>
            <pc:sldMk cId="753341366" sldId="258"/>
            <ac:picMk id="5" creationId="{4B2FD243-7ED0-42FB-8C8A-F2D378C8E065}"/>
          </ac:picMkLst>
        </pc:picChg>
        <pc:picChg chg="add mod">
          <ac:chgData name="Andi Fugard" userId="082e0584b87bc5c4" providerId="LiveId" clId="{6366549D-2D6C-4723-ACB1-E17C63E747B5}" dt="2021-04-30T19:07:15.891" v="819" actId="1076"/>
          <ac:picMkLst>
            <pc:docMk/>
            <pc:sldMk cId="753341366" sldId="258"/>
            <ac:picMk id="7" creationId="{9B65C113-5DFA-40C0-9F7C-3DD538E871B2}"/>
          </ac:picMkLst>
        </pc:picChg>
      </pc:sldChg>
      <pc:sldChg chg="addSp delSp modSp new mod setBg delDesignElem">
        <pc:chgData name="Andi Fugard" userId="082e0584b87bc5c4" providerId="LiveId" clId="{6366549D-2D6C-4723-ACB1-E17C63E747B5}" dt="2021-05-29T12:27:20.978" v="4377" actId="1076"/>
        <pc:sldMkLst>
          <pc:docMk/>
          <pc:sldMk cId="911491820" sldId="259"/>
        </pc:sldMkLst>
        <pc:spChg chg="add mod">
          <ac:chgData name="Andi Fugard" userId="082e0584b87bc5c4" providerId="LiveId" clId="{6366549D-2D6C-4723-ACB1-E17C63E747B5}" dt="2021-05-29T12:04:04.187" v="4225" actId="14100"/>
          <ac:spMkLst>
            <pc:docMk/>
            <pc:sldMk cId="911491820" sldId="259"/>
            <ac:spMk id="2" creationId="{C46D4E36-B370-4B7E-9143-C723D708B688}"/>
          </ac:spMkLst>
        </pc:spChg>
        <pc:spChg chg="add del mod">
          <ac:chgData name="Andi Fugard" userId="082e0584b87bc5c4" providerId="LiveId" clId="{6366549D-2D6C-4723-ACB1-E17C63E747B5}" dt="2021-04-30T19:02:22.311" v="761" actId="478"/>
          <ac:spMkLst>
            <pc:docMk/>
            <pc:sldMk cId="911491820" sldId="259"/>
            <ac:spMk id="2" creationId="{E1A586C1-57DC-4704-8D9C-C2B445F7186C}"/>
          </ac:spMkLst>
        </pc:spChg>
        <pc:spChg chg="add mod">
          <ac:chgData name="Andi Fugard" userId="082e0584b87bc5c4" providerId="LiveId" clId="{6366549D-2D6C-4723-ACB1-E17C63E747B5}" dt="2021-05-29T12:09:34.308" v="4362" actId="692"/>
          <ac:spMkLst>
            <pc:docMk/>
            <pc:sldMk cId="911491820" sldId="259"/>
            <ac:spMk id="3" creationId="{826D5C6C-98D1-42D3-80AC-6BB81EA33399}"/>
          </ac:spMkLst>
        </pc:spChg>
        <pc:spChg chg="add mod">
          <ac:chgData name="Andi Fugard" userId="082e0584b87bc5c4" providerId="LiveId" clId="{6366549D-2D6C-4723-ACB1-E17C63E747B5}" dt="2021-05-29T12:09:34.308" v="4362" actId="692"/>
          <ac:spMkLst>
            <pc:docMk/>
            <pc:sldMk cId="911491820" sldId="259"/>
            <ac:spMk id="4" creationId="{47A73421-80F1-4159-89E9-964EAA3DA076}"/>
          </ac:spMkLst>
        </pc:spChg>
        <pc:spChg chg="add del mod">
          <ac:chgData name="Andi Fugard" userId="082e0584b87bc5c4" providerId="LiveId" clId="{6366549D-2D6C-4723-ACB1-E17C63E747B5}" dt="2021-05-02T10:00:33.062" v="3875" actId="478"/>
          <ac:spMkLst>
            <pc:docMk/>
            <pc:sldMk cId="911491820" sldId="259"/>
            <ac:spMk id="4" creationId="{6536132E-4EFB-40A2-AAF2-5AEFA4D50CAE}"/>
          </ac:spMkLst>
        </pc:spChg>
        <pc:spChg chg="add del mod">
          <ac:chgData name="Andi Fugard" userId="082e0584b87bc5c4" providerId="LiveId" clId="{6366549D-2D6C-4723-ACB1-E17C63E747B5}" dt="2021-05-02T10:00:30.487" v="3874" actId="478"/>
          <ac:spMkLst>
            <pc:docMk/>
            <pc:sldMk cId="911491820" sldId="259"/>
            <ac:spMk id="5" creationId="{49350128-B3CC-4987-A22A-C200EF65732E}"/>
          </ac:spMkLst>
        </pc:spChg>
        <pc:spChg chg="add mod">
          <ac:chgData name="Andi Fugard" userId="082e0584b87bc5c4" providerId="LiveId" clId="{6366549D-2D6C-4723-ACB1-E17C63E747B5}" dt="2021-05-29T12:09:34.308" v="4362" actId="692"/>
          <ac:spMkLst>
            <pc:docMk/>
            <pc:sldMk cId="911491820" sldId="259"/>
            <ac:spMk id="5" creationId="{86425145-E3A3-4359-A951-A71EB933DBB5}"/>
          </ac:spMkLst>
        </pc:spChg>
        <pc:spChg chg="add mod">
          <ac:chgData name="Andi Fugard" userId="082e0584b87bc5c4" providerId="LiveId" clId="{6366549D-2D6C-4723-ACB1-E17C63E747B5}" dt="2021-05-29T12:09:34.308" v="4362" actId="692"/>
          <ac:spMkLst>
            <pc:docMk/>
            <pc:sldMk cId="911491820" sldId="259"/>
            <ac:spMk id="6" creationId="{9B6B3812-0575-4102-882B-E25422E71F8A}"/>
          </ac:spMkLst>
        </pc:spChg>
        <pc:spChg chg="add mod">
          <ac:chgData name="Andi Fugard" userId="082e0584b87bc5c4" providerId="LiveId" clId="{6366549D-2D6C-4723-ACB1-E17C63E747B5}" dt="2021-05-29T12:04:13.179" v="4247" actId="20577"/>
          <ac:spMkLst>
            <pc:docMk/>
            <pc:sldMk cId="911491820" sldId="259"/>
            <ac:spMk id="7" creationId="{67CB2944-B31B-4A6A-BA04-BA873FD84964}"/>
          </ac:spMkLst>
        </pc:spChg>
        <pc:spChg chg="add del mod">
          <ac:chgData name="Andi Fugard" userId="082e0584b87bc5c4" providerId="LiveId" clId="{6366549D-2D6C-4723-ACB1-E17C63E747B5}" dt="2021-04-30T19:02:19.395" v="760" actId="478"/>
          <ac:spMkLst>
            <pc:docMk/>
            <pc:sldMk cId="911491820" sldId="259"/>
            <ac:spMk id="7" creationId="{B77E08DC-7BD1-4BE4-BDD5-DB7B9680ADEC}"/>
          </ac:spMkLst>
        </pc:spChg>
        <pc:spChg chg="add mod">
          <ac:chgData name="Andi Fugard" userId="082e0584b87bc5c4" providerId="LiveId" clId="{6366549D-2D6C-4723-ACB1-E17C63E747B5}" dt="2021-05-29T12:04:28.245" v="4269" actId="1076"/>
          <ac:spMkLst>
            <pc:docMk/>
            <pc:sldMk cId="911491820" sldId="259"/>
            <ac:spMk id="8" creationId="{EE988499-125A-42D8-93EA-8C8F6569915B}"/>
          </ac:spMkLst>
        </pc:spChg>
        <pc:spChg chg="add mod">
          <ac:chgData name="Andi Fugard" userId="082e0584b87bc5c4" providerId="LiveId" clId="{6366549D-2D6C-4723-ACB1-E17C63E747B5}" dt="2021-05-29T12:04:35.022" v="4273" actId="20577"/>
          <ac:spMkLst>
            <pc:docMk/>
            <pc:sldMk cId="911491820" sldId="259"/>
            <ac:spMk id="9" creationId="{EED7B22F-7A38-4598-B9B7-43FDD1692B11}"/>
          </ac:spMkLst>
        </pc:spChg>
        <pc:spChg chg="add mod">
          <ac:chgData name="Andi Fugard" userId="082e0584b87bc5c4" providerId="LiveId" clId="{6366549D-2D6C-4723-ACB1-E17C63E747B5}" dt="2021-05-29T12:27:14.988" v="4376" actId="1076"/>
          <ac:spMkLst>
            <pc:docMk/>
            <pc:sldMk cId="911491820" sldId="259"/>
            <ac:spMk id="10" creationId="{CD81C349-89F9-4D4F-A4F5-31377A54385D}"/>
          </ac:spMkLst>
        </pc:spChg>
        <pc:spChg chg="add mod">
          <ac:chgData name="Andi Fugard" userId="082e0584b87bc5c4" providerId="LiveId" clId="{6366549D-2D6C-4723-ACB1-E17C63E747B5}" dt="2021-05-29T12:10:33.774" v="4363" actId="20577"/>
          <ac:spMkLst>
            <pc:docMk/>
            <pc:sldMk cId="911491820" sldId="259"/>
            <ac:spMk id="11" creationId="{3B8C192A-BACA-4952-AFF9-A52FCB082ADE}"/>
          </ac:spMkLst>
        </pc:spChg>
        <pc:spChg chg="add mod">
          <ac:chgData name="Andi Fugard" userId="082e0584b87bc5c4" providerId="LiveId" clId="{6366549D-2D6C-4723-ACB1-E17C63E747B5}" dt="2021-05-29T12:27:20.978" v="4377" actId="1076"/>
          <ac:spMkLst>
            <pc:docMk/>
            <pc:sldMk cId="911491820" sldId="259"/>
            <ac:spMk id="12" creationId="{EEA2326D-2C49-4013-885F-DB62792AF68D}"/>
          </ac:spMkLst>
        </pc:spChg>
        <pc:spChg chg="add del mod">
          <ac:chgData name="Andi Fugard" userId="082e0584b87bc5c4" providerId="LiveId" clId="{6366549D-2D6C-4723-ACB1-E17C63E747B5}" dt="2021-05-29T12:07:18.972" v="4356" actId="478"/>
          <ac:spMkLst>
            <pc:docMk/>
            <pc:sldMk cId="911491820" sldId="259"/>
            <ac:spMk id="13" creationId="{AE50971F-A511-4710-A506-B6CA718D12CE}"/>
          </ac:spMkLst>
        </pc:spChg>
        <pc:spChg chg="add del">
          <ac:chgData name="Andi Fugard" userId="082e0584b87bc5c4" providerId="LiveId" clId="{6366549D-2D6C-4723-ACB1-E17C63E747B5}" dt="2021-04-30T15:36:41.324" v="96" actId="26606"/>
          <ac:spMkLst>
            <pc:docMk/>
            <pc:sldMk cId="911491820" sldId="259"/>
            <ac:spMk id="73" creationId="{22C6C9C9-83BF-4A6C-A1BF-C1735C61B4FF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911491820" sldId="259"/>
            <ac:spMk id="1030" creationId="{11BE3FA7-0D70-4431-814F-D8C40576EA93}"/>
          </ac:spMkLst>
        </pc:spChg>
        <pc:picChg chg="add del mod">
          <ac:chgData name="Andi Fugard" userId="082e0584b87bc5c4" providerId="LiveId" clId="{6366549D-2D6C-4723-ACB1-E17C63E747B5}" dt="2021-04-30T19:04:30.975" v="771" actId="478"/>
          <ac:picMkLst>
            <pc:docMk/>
            <pc:sldMk cId="911491820" sldId="259"/>
            <ac:picMk id="3" creationId="{EBFF60CF-D3DC-40DE-ACB8-B9C19CB165F7}"/>
          </ac:picMkLst>
        </pc:picChg>
        <pc:picChg chg="add mod ord">
          <ac:chgData name="Andi Fugard" userId="082e0584b87bc5c4" providerId="LiveId" clId="{6366549D-2D6C-4723-ACB1-E17C63E747B5}" dt="2021-05-29T12:06:23.375" v="4340" actId="1076"/>
          <ac:picMkLst>
            <pc:docMk/>
            <pc:sldMk cId="911491820" sldId="259"/>
            <ac:picMk id="1026" creationId="{BC5EB5CC-D4F1-4AE3-95C3-0071B6135641}"/>
          </ac:picMkLst>
        </pc:picChg>
        <pc:picChg chg="add mod">
          <ac:chgData name="Andi Fugard" userId="082e0584b87bc5c4" providerId="LiveId" clId="{6366549D-2D6C-4723-ACB1-E17C63E747B5}" dt="2021-05-01T09:44:27.121" v="922" actId="1076"/>
          <ac:picMkLst>
            <pc:docMk/>
            <pc:sldMk cId="911491820" sldId="259"/>
            <ac:picMk id="1028" creationId="{2A8D96AA-0167-4097-A55F-6AB3D3EBE249}"/>
          </ac:picMkLst>
        </pc:picChg>
        <pc:picChg chg="add mod">
          <ac:chgData name="Andi Fugard" userId="082e0584b87bc5c4" providerId="LiveId" clId="{6366549D-2D6C-4723-ACB1-E17C63E747B5}" dt="2021-05-01T09:44:34.961" v="924" actId="1076"/>
          <ac:picMkLst>
            <pc:docMk/>
            <pc:sldMk cId="911491820" sldId="259"/>
            <ac:picMk id="1032" creationId="{72323622-BF82-4F56-BAB2-F73D276FB4CC}"/>
          </ac:picMkLst>
        </pc:picChg>
        <pc:cxnChg chg="add del">
          <ac:chgData name="Andi Fugard" userId="082e0584b87bc5c4" providerId="LiveId" clId="{6366549D-2D6C-4723-ACB1-E17C63E747B5}" dt="2021-05-01T20:39:57.442" v="3866" actId="11529"/>
          <ac:cxnSpMkLst>
            <pc:docMk/>
            <pc:sldMk cId="911491820" sldId="259"/>
            <ac:cxnSpMk id="3" creationId="{547FAC0F-3E71-4E1B-8EB7-C4E33576C78A}"/>
          </ac:cxnSpMkLst>
        </pc:cxnChg>
      </pc:sldChg>
      <pc:sldChg chg="addSp delSp modSp new mod setBg modClrScheme delDesignElem chgLayout">
        <pc:chgData name="Andi Fugard" userId="082e0584b87bc5c4" providerId="LiveId" clId="{6366549D-2D6C-4723-ACB1-E17C63E747B5}" dt="2021-05-01T11:33:06.925" v="1243" actId="20577"/>
        <pc:sldMkLst>
          <pc:docMk/>
          <pc:sldMk cId="3064347962" sldId="260"/>
        </pc:sldMkLst>
        <pc:spChg chg="mod ord">
          <ac:chgData name="Andi Fugard" userId="082e0584b87bc5c4" providerId="LiveId" clId="{6366549D-2D6C-4723-ACB1-E17C63E747B5}" dt="2021-05-01T11:33:06.925" v="1243" actId="20577"/>
          <ac:spMkLst>
            <pc:docMk/>
            <pc:sldMk cId="3064347962" sldId="260"/>
            <ac:spMk id="2" creationId="{2B8AA883-6C20-4D53-850A-AE6020DDC345}"/>
          </ac:spMkLst>
        </pc:spChg>
        <pc:spChg chg="del">
          <ac:chgData name="Andi Fugard" userId="082e0584b87bc5c4" providerId="LiveId" clId="{6366549D-2D6C-4723-ACB1-E17C63E747B5}" dt="2021-04-30T15:59:01.999" v="301" actId="700"/>
          <ac:spMkLst>
            <pc:docMk/>
            <pc:sldMk cId="3064347962" sldId="260"/>
            <ac:spMk id="3" creationId="{7B8DEE13-1B2A-4EB3-97F0-02604D0131F4}"/>
          </ac:spMkLst>
        </pc:spChg>
        <pc:spChg chg="add del">
          <ac:chgData name="Andi Fugard" userId="082e0584b87bc5c4" providerId="LiveId" clId="{6366549D-2D6C-4723-ACB1-E17C63E747B5}" dt="2021-04-30T15:59:25.032" v="335" actId="26606"/>
          <ac:spMkLst>
            <pc:docMk/>
            <pc:sldMk cId="3064347962" sldId="260"/>
            <ac:spMk id="10" creationId="{D4771268-CB57-404A-9271-370EB28F6090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3064347962" sldId="260"/>
            <ac:spMk id="12" creationId="{A4AC5506-6312-4701-8D3C-40187889A947}"/>
          </ac:spMkLst>
        </pc:spChg>
        <pc:picChg chg="add mod ord">
          <ac:chgData name="Andi Fugard" userId="082e0584b87bc5c4" providerId="LiveId" clId="{6366549D-2D6C-4723-ACB1-E17C63E747B5}" dt="2021-04-30T19:07:24.189" v="821" actId="167"/>
          <ac:picMkLst>
            <pc:docMk/>
            <pc:sldMk cId="3064347962" sldId="260"/>
            <ac:picMk id="5" creationId="{C71F7ECB-1360-41AF-B173-563A19BBFE4B}"/>
          </ac:picMkLst>
        </pc:picChg>
      </pc:sldChg>
      <pc:sldChg chg="addSp delSp modSp new mod setBg modClrScheme chgLayout">
        <pc:chgData name="Andi Fugard" userId="082e0584b87bc5c4" providerId="LiveId" clId="{6366549D-2D6C-4723-ACB1-E17C63E747B5}" dt="2021-05-01T20:36:59.962" v="3847" actId="26606"/>
        <pc:sldMkLst>
          <pc:docMk/>
          <pc:sldMk cId="1409904547" sldId="261"/>
        </pc:sldMkLst>
        <pc:spChg chg="del">
          <ac:chgData name="Andi Fugard" userId="082e0584b87bc5c4" providerId="LiveId" clId="{6366549D-2D6C-4723-ACB1-E17C63E747B5}" dt="2021-04-30T15:41:50.132" v="291" actId="700"/>
          <ac:spMkLst>
            <pc:docMk/>
            <pc:sldMk cId="1409904547" sldId="261"/>
            <ac:spMk id="2" creationId="{F787A856-6539-4F4E-AE80-D116B43892F1}"/>
          </ac:spMkLst>
        </pc:spChg>
        <pc:spChg chg="add">
          <ac:chgData name="Andi Fugard" userId="082e0584b87bc5c4" providerId="LiveId" clId="{6366549D-2D6C-4723-ACB1-E17C63E747B5}" dt="2021-05-01T20:36:59.962" v="3847" actId="26606"/>
          <ac:spMkLst>
            <pc:docMk/>
            <pc:sldMk cId="1409904547" sldId="261"/>
            <ac:spMk id="9" creationId="{F3060C83-F051-4F0E-ABAD-AA0DFC48B218}"/>
          </ac:spMkLst>
        </pc:spChg>
        <pc:spChg chg="add">
          <ac:chgData name="Andi Fugard" userId="082e0584b87bc5c4" providerId="LiveId" clId="{6366549D-2D6C-4723-ACB1-E17C63E747B5}" dt="2021-05-01T20:36:59.962" v="3847" actId="26606"/>
          <ac:spMkLst>
            <pc:docMk/>
            <pc:sldMk cId="1409904547" sldId="261"/>
            <ac:spMk id="11" creationId="{83C98ABE-055B-441F-B07E-44F97F083C39}"/>
          </ac:spMkLst>
        </pc:spChg>
        <pc:spChg chg="add">
          <ac:chgData name="Andi Fugard" userId="082e0584b87bc5c4" providerId="LiveId" clId="{6366549D-2D6C-4723-ACB1-E17C63E747B5}" dt="2021-05-01T20:36:59.962" v="3847" actId="26606"/>
          <ac:spMkLst>
            <pc:docMk/>
            <pc:sldMk cId="1409904547" sldId="261"/>
            <ac:spMk id="13" creationId="{29FDB030-9B49-4CED-8CCD-4D99382388AC}"/>
          </ac:spMkLst>
        </pc:spChg>
        <pc:spChg chg="add">
          <ac:chgData name="Andi Fugard" userId="082e0584b87bc5c4" providerId="LiveId" clId="{6366549D-2D6C-4723-ACB1-E17C63E747B5}" dt="2021-05-01T20:36:59.962" v="3847" actId="26606"/>
          <ac:spMkLst>
            <pc:docMk/>
            <pc:sldMk cId="1409904547" sldId="261"/>
            <ac:spMk id="15" creationId="{3783CA14-24A1-485C-8B30-D6A5D87987AD}"/>
          </ac:spMkLst>
        </pc:spChg>
        <pc:spChg chg="add">
          <ac:chgData name="Andi Fugard" userId="082e0584b87bc5c4" providerId="LiveId" clId="{6366549D-2D6C-4723-ACB1-E17C63E747B5}" dt="2021-05-01T20:36:59.962" v="3847" actId="26606"/>
          <ac:spMkLst>
            <pc:docMk/>
            <pc:sldMk cId="1409904547" sldId="261"/>
            <ac:spMk id="17" creationId="{9A97C86A-04D6-40F7-AE84-31AB43E6A846}"/>
          </ac:spMkLst>
        </pc:spChg>
        <pc:spChg chg="add">
          <ac:chgData name="Andi Fugard" userId="082e0584b87bc5c4" providerId="LiveId" clId="{6366549D-2D6C-4723-ACB1-E17C63E747B5}" dt="2021-05-01T20:36:59.962" v="3847" actId="26606"/>
          <ac:spMkLst>
            <pc:docMk/>
            <pc:sldMk cId="1409904547" sldId="261"/>
            <ac:spMk id="19" creationId="{FF9F2414-84E8-453E-B1F3-389FDE8192D9}"/>
          </ac:spMkLst>
        </pc:spChg>
        <pc:spChg chg="add">
          <ac:chgData name="Andi Fugard" userId="082e0584b87bc5c4" providerId="LiveId" clId="{6366549D-2D6C-4723-ACB1-E17C63E747B5}" dt="2021-05-01T20:36:59.962" v="3847" actId="26606"/>
          <ac:spMkLst>
            <pc:docMk/>
            <pc:sldMk cId="1409904547" sldId="261"/>
            <ac:spMk id="21" creationId="{3ECA69A1-7536-43AC-85EF-C7106179F5ED}"/>
          </ac:spMkLst>
        </pc:spChg>
        <pc:picChg chg="add mod">
          <ac:chgData name="Andi Fugard" userId="082e0584b87bc5c4" providerId="LiveId" clId="{6366549D-2D6C-4723-ACB1-E17C63E747B5}" dt="2021-05-01T20:36:59.962" v="3847" actId="26606"/>
          <ac:picMkLst>
            <pc:docMk/>
            <pc:sldMk cId="1409904547" sldId="261"/>
            <ac:picMk id="4" creationId="{616B2646-488B-435C-B140-D515740DF372}"/>
          </ac:picMkLst>
        </pc:picChg>
      </pc:sldChg>
      <pc:sldChg chg="addSp delSp modSp new mod modClrScheme chgLayout">
        <pc:chgData name="Andi Fugard" userId="082e0584b87bc5c4" providerId="LiveId" clId="{6366549D-2D6C-4723-ACB1-E17C63E747B5}" dt="2021-04-30T17:04:21.683" v="363" actId="732"/>
        <pc:sldMkLst>
          <pc:docMk/>
          <pc:sldMk cId="4285287799" sldId="262"/>
        </pc:sldMkLst>
        <pc:spChg chg="del">
          <ac:chgData name="Andi Fugard" userId="082e0584b87bc5c4" providerId="LiveId" clId="{6366549D-2D6C-4723-ACB1-E17C63E747B5}" dt="2021-04-30T17:03:32.592" v="354" actId="700"/>
          <ac:spMkLst>
            <pc:docMk/>
            <pc:sldMk cId="4285287799" sldId="262"/>
            <ac:spMk id="2" creationId="{CE20F74C-7AC6-4E4D-BDB7-DD00DD5A1E1A}"/>
          </ac:spMkLst>
        </pc:spChg>
        <pc:picChg chg="add mod modCrop">
          <ac:chgData name="Andi Fugard" userId="082e0584b87bc5c4" providerId="LiveId" clId="{6366549D-2D6C-4723-ACB1-E17C63E747B5}" dt="2021-04-30T17:04:21.683" v="363" actId="732"/>
          <ac:picMkLst>
            <pc:docMk/>
            <pc:sldMk cId="4285287799" sldId="262"/>
            <ac:picMk id="4" creationId="{599D4355-F144-43BE-AF59-186D02E2A1F9}"/>
          </ac:picMkLst>
        </pc:picChg>
      </pc:sldChg>
      <pc:sldChg chg="addSp new mod">
        <pc:chgData name="Andi Fugard" userId="082e0584b87bc5c4" providerId="LiveId" clId="{6366549D-2D6C-4723-ACB1-E17C63E747B5}" dt="2021-04-30T17:06:34.004" v="365" actId="22"/>
        <pc:sldMkLst>
          <pc:docMk/>
          <pc:sldMk cId="3818185207" sldId="263"/>
        </pc:sldMkLst>
        <pc:picChg chg="add">
          <ac:chgData name="Andi Fugard" userId="082e0584b87bc5c4" providerId="LiveId" clId="{6366549D-2D6C-4723-ACB1-E17C63E747B5}" dt="2021-04-30T17:06:34.004" v="365" actId="22"/>
          <ac:picMkLst>
            <pc:docMk/>
            <pc:sldMk cId="3818185207" sldId="263"/>
            <ac:picMk id="3" creationId="{97F20A7F-F625-4691-AA54-6A89B617E428}"/>
          </ac:picMkLst>
        </pc:picChg>
      </pc:sldChg>
      <pc:sldChg chg="addSp modSp new mod ord">
        <pc:chgData name="Andi Fugard" userId="082e0584b87bc5c4" providerId="LiveId" clId="{6366549D-2D6C-4723-ACB1-E17C63E747B5}" dt="2021-04-30T19:07:59.655" v="822" actId="732"/>
        <pc:sldMkLst>
          <pc:docMk/>
          <pc:sldMk cId="1265231148" sldId="264"/>
        </pc:sldMkLst>
        <pc:picChg chg="add mod modCrop">
          <ac:chgData name="Andi Fugard" userId="082e0584b87bc5c4" providerId="LiveId" clId="{6366549D-2D6C-4723-ACB1-E17C63E747B5}" dt="2021-04-30T19:07:59.655" v="822" actId="732"/>
          <ac:picMkLst>
            <pc:docMk/>
            <pc:sldMk cId="1265231148" sldId="264"/>
            <ac:picMk id="3" creationId="{B8936730-C8B2-4CB4-B027-36B1D34D3BE3}"/>
          </ac:picMkLst>
        </pc:picChg>
      </pc:sldChg>
      <pc:sldChg chg="addSp modSp new mod">
        <pc:chgData name="Andi Fugard" userId="082e0584b87bc5c4" providerId="LiveId" clId="{6366549D-2D6C-4723-ACB1-E17C63E747B5}" dt="2021-04-30T17:15:26.278" v="459" actId="1076"/>
        <pc:sldMkLst>
          <pc:docMk/>
          <pc:sldMk cId="1201659739" sldId="265"/>
        </pc:sldMkLst>
        <pc:picChg chg="add mod">
          <ac:chgData name="Andi Fugard" userId="082e0584b87bc5c4" providerId="LiveId" clId="{6366549D-2D6C-4723-ACB1-E17C63E747B5}" dt="2021-04-30T17:11:57.720" v="390" actId="1076"/>
          <ac:picMkLst>
            <pc:docMk/>
            <pc:sldMk cId="1201659739" sldId="265"/>
            <ac:picMk id="3" creationId="{823ADDF1-4916-4509-9C58-61045583E8D9}"/>
          </ac:picMkLst>
        </pc:picChg>
        <pc:picChg chg="add mod">
          <ac:chgData name="Andi Fugard" userId="082e0584b87bc5c4" providerId="LiveId" clId="{6366549D-2D6C-4723-ACB1-E17C63E747B5}" dt="2021-04-30T17:11:55.870" v="389" actId="1076"/>
          <ac:picMkLst>
            <pc:docMk/>
            <pc:sldMk cId="1201659739" sldId="265"/>
            <ac:picMk id="5" creationId="{4DEEF7EF-0B2C-43A6-9CCD-12C7CDC7BC86}"/>
          </ac:picMkLst>
        </pc:picChg>
        <pc:cxnChg chg="add mod">
          <ac:chgData name="Andi Fugard" userId="082e0584b87bc5c4" providerId="LiveId" clId="{6366549D-2D6C-4723-ACB1-E17C63E747B5}" dt="2021-04-30T17:15:17.824" v="457" actId="1076"/>
          <ac:cxnSpMkLst>
            <pc:docMk/>
            <pc:sldMk cId="1201659739" sldId="265"/>
            <ac:cxnSpMk id="7" creationId="{630C8764-1B27-47DD-8C80-4703C26DC716}"/>
          </ac:cxnSpMkLst>
        </pc:cxnChg>
        <pc:cxnChg chg="add mod">
          <ac:chgData name="Andi Fugard" userId="082e0584b87bc5c4" providerId="LiveId" clId="{6366549D-2D6C-4723-ACB1-E17C63E747B5}" dt="2021-04-30T17:15:22.136" v="458" actId="1076"/>
          <ac:cxnSpMkLst>
            <pc:docMk/>
            <pc:sldMk cId="1201659739" sldId="265"/>
            <ac:cxnSpMk id="8" creationId="{B664007B-3E51-46B4-A30E-37AD3999C2AB}"/>
          </ac:cxnSpMkLst>
        </pc:cxnChg>
        <pc:cxnChg chg="add mod">
          <ac:chgData name="Andi Fugard" userId="082e0584b87bc5c4" providerId="LiveId" clId="{6366549D-2D6C-4723-ACB1-E17C63E747B5}" dt="2021-04-30T17:15:26.278" v="459" actId="1076"/>
          <ac:cxnSpMkLst>
            <pc:docMk/>
            <pc:sldMk cId="1201659739" sldId="265"/>
            <ac:cxnSpMk id="10" creationId="{1425D393-2A43-4654-9D82-825F8416CF5E}"/>
          </ac:cxnSpMkLst>
        </pc:cxnChg>
      </pc:sldChg>
      <pc:sldChg chg="addSp new mod">
        <pc:chgData name="Andi Fugard" userId="082e0584b87bc5c4" providerId="LiveId" clId="{6366549D-2D6C-4723-ACB1-E17C63E747B5}" dt="2021-04-30T17:08:13.130" v="374" actId="22"/>
        <pc:sldMkLst>
          <pc:docMk/>
          <pc:sldMk cId="83971760" sldId="266"/>
        </pc:sldMkLst>
        <pc:picChg chg="add">
          <ac:chgData name="Andi Fugard" userId="082e0584b87bc5c4" providerId="LiveId" clId="{6366549D-2D6C-4723-ACB1-E17C63E747B5}" dt="2021-04-30T17:08:13.130" v="374" actId="22"/>
          <ac:picMkLst>
            <pc:docMk/>
            <pc:sldMk cId="83971760" sldId="266"/>
            <ac:picMk id="3" creationId="{730E962A-0781-45BE-A8EC-99ED23B276A5}"/>
          </ac:picMkLst>
        </pc:picChg>
      </pc:sldChg>
      <pc:sldChg chg="addSp new mod">
        <pc:chgData name="Andi Fugard" userId="082e0584b87bc5c4" providerId="LiveId" clId="{6366549D-2D6C-4723-ACB1-E17C63E747B5}" dt="2021-04-30T17:08:50.793" v="376" actId="22"/>
        <pc:sldMkLst>
          <pc:docMk/>
          <pc:sldMk cId="2600350523" sldId="267"/>
        </pc:sldMkLst>
        <pc:picChg chg="add">
          <ac:chgData name="Andi Fugard" userId="082e0584b87bc5c4" providerId="LiveId" clId="{6366549D-2D6C-4723-ACB1-E17C63E747B5}" dt="2021-04-30T17:08:50.793" v="376" actId="22"/>
          <ac:picMkLst>
            <pc:docMk/>
            <pc:sldMk cId="2600350523" sldId="267"/>
            <ac:picMk id="3" creationId="{2F68E7BA-A9A3-4528-8F7B-BD7F52A12D82}"/>
          </ac:picMkLst>
        </pc:picChg>
      </pc:sldChg>
      <pc:sldChg chg="addSp new mod">
        <pc:chgData name="Andi Fugard" userId="082e0584b87bc5c4" providerId="LiveId" clId="{6366549D-2D6C-4723-ACB1-E17C63E747B5}" dt="2021-04-30T17:10:26.936" v="378" actId="22"/>
        <pc:sldMkLst>
          <pc:docMk/>
          <pc:sldMk cId="18291201" sldId="268"/>
        </pc:sldMkLst>
        <pc:picChg chg="add">
          <ac:chgData name="Andi Fugard" userId="082e0584b87bc5c4" providerId="LiveId" clId="{6366549D-2D6C-4723-ACB1-E17C63E747B5}" dt="2021-04-30T17:10:26.936" v="378" actId="22"/>
          <ac:picMkLst>
            <pc:docMk/>
            <pc:sldMk cId="18291201" sldId="268"/>
            <ac:picMk id="3" creationId="{C424CBB1-9E66-42D7-B63E-F53D82B14CE0}"/>
          </ac:picMkLst>
        </pc:picChg>
      </pc:sldChg>
      <pc:sldChg chg="addSp modSp new mod">
        <pc:chgData name="Andi Fugard" userId="082e0584b87bc5c4" providerId="LiveId" clId="{6366549D-2D6C-4723-ACB1-E17C63E747B5}" dt="2021-04-30T18:51:26.501" v="507" actId="14100"/>
        <pc:sldMkLst>
          <pc:docMk/>
          <pc:sldMk cId="3927729518" sldId="269"/>
        </pc:sldMkLst>
        <pc:picChg chg="add mod">
          <ac:chgData name="Andi Fugard" userId="082e0584b87bc5c4" providerId="LiveId" clId="{6366549D-2D6C-4723-ACB1-E17C63E747B5}" dt="2021-04-30T18:51:26.501" v="507" actId="14100"/>
          <ac:picMkLst>
            <pc:docMk/>
            <pc:sldMk cId="3927729518" sldId="269"/>
            <ac:picMk id="3" creationId="{B93CC440-0195-45AD-B331-CF74B8C5C636}"/>
          </ac:picMkLst>
        </pc:picChg>
      </pc:sldChg>
      <pc:sldChg chg="addSp modSp new mod">
        <pc:chgData name="Andi Fugard" userId="082e0584b87bc5c4" providerId="LiveId" clId="{6366549D-2D6C-4723-ACB1-E17C63E747B5}" dt="2021-04-30T17:15:29.497" v="461" actId="14100"/>
        <pc:sldMkLst>
          <pc:docMk/>
          <pc:sldMk cId="382706850" sldId="270"/>
        </pc:sldMkLst>
        <pc:picChg chg="add mod">
          <ac:chgData name="Andi Fugard" userId="082e0584b87bc5c4" providerId="LiveId" clId="{6366549D-2D6C-4723-ACB1-E17C63E747B5}" dt="2021-04-30T17:15:29.497" v="461" actId="14100"/>
          <ac:picMkLst>
            <pc:docMk/>
            <pc:sldMk cId="382706850" sldId="270"/>
            <ac:picMk id="3" creationId="{88D91C2C-8B45-4574-B04A-EF9D72927880}"/>
          </ac:picMkLst>
        </pc:picChg>
      </pc:sldChg>
      <pc:sldChg chg="addSp modSp new mod setBg modClrScheme chgLayout">
        <pc:chgData name="Andi Fugard" userId="082e0584b87bc5c4" providerId="LiveId" clId="{6366549D-2D6C-4723-ACB1-E17C63E747B5}" dt="2021-04-30T17:17:44.833" v="505" actId="26606"/>
        <pc:sldMkLst>
          <pc:docMk/>
          <pc:sldMk cId="3020312090" sldId="271"/>
        </pc:sldMkLst>
        <pc:spChg chg="add mod ord">
          <ac:chgData name="Andi Fugard" userId="082e0584b87bc5c4" providerId="LiveId" clId="{6366549D-2D6C-4723-ACB1-E17C63E747B5}" dt="2021-04-30T17:17:44.833" v="505" actId="26606"/>
          <ac:spMkLst>
            <pc:docMk/>
            <pc:sldMk cId="3020312090" sldId="271"/>
            <ac:spMk id="4" creationId="{2BCDA6B1-A235-43EA-A7A0-3D9FEA1361A8}"/>
          </ac:spMkLst>
        </pc:spChg>
        <pc:spChg chg="add">
          <ac:chgData name="Andi Fugard" userId="082e0584b87bc5c4" providerId="LiveId" clId="{6366549D-2D6C-4723-ACB1-E17C63E747B5}" dt="2021-04-30T17:17:44.833" v="505" actId="26606"/>
          <ac:spMkLst>
            <pc:docMk/>
            <pc:sldMk cId="3020312090" sldId="271"/>
            <ac:spMk id="9" creationId="{A4AC5506-6312-4701-8D3C-40187889A947}"/>
          </ac:spMkLst>
        </pc:spChg>
        <pc:picChg chg="add mod ord">
          <ac:chgData name="Andi Fugard" userId="082e0584b87bc5c4" providerId="LiveId" clId="{6366549D-2D6C-4723-ACB1-E17C63E747B5}" dt="2021-04-30T17:17:44.833" v="505" actId="26606"/>
          <ac:picMkLst>
            <pc:docMk/>
            <pc:sldMk cId="3020312090" sldId="271"/>
            <ac:picMk id="3" creationId="{BD799186-3F8D-42E8-A084-120B086B22DA}"/>
          </ac:picMkLst>
        </pc:picChg>
      </pc:sldChg>
      <pc:sldChg chg="addSp modSp new mod">
        <pc:chgData name="Andi Fugard" userId="082e0584b87bc5c4" providerId="LiveId" clId="{6366549D-2D6C-4723-ACB1-E17C63E747B5}" dt="2021-04-30T17:17:16.800" v="471" actId="1076"/>
        <pc:sldMkLst>
          <pc:docMk/>
          <pc:sldMk cId="1499714184" sldId="272"/>
        </pc:sldMkLst>
        <pc:picChg chg="add mod">
          <ac:chgData name="Andi Fugard" userId="082e0584b87bc5c4" providerId="LiveId" clId="{6366549D-2D6C-4723-ACB1-E17C63E747B5}" dt="2021-04-30T17:17:16.800" v="471" actId="1076"/>
          <ac:picMkLst>
            <pc:docMk/>
            <pc:sldMk cId="1499714184" sldId="272"/>
            <ac:picMk id="3" creationId="{542E1825-EEE4-4FD5-8692-05CC94EE2FC2}"/>
          </ac:picMkLst>
        </pc:picChg>
        <pc:picChg chg="add mod">
          <ac:chgData name="Andi Fugard" userId="082e0584b87bc5c4" providerId="LiveId" clId="{6366549D-2D6C-4723-ACB1-E17C63E747B5}" dt="2021-04-30T17:17:14.934" v="470" actId="1076"/>
          <ac:picMkLst>
            <pc:docMk/>
            <pc:sldMk cId="1499714184" sldId="272"/>
            <ac:picMk id="5" creationId="{48D75CC1-FDDD-42E6-B453-3A7E3219D88A}"/>
          </ac:picMkLst>
        </pc:picChg>
      </pc:sldChg>
      <pc:sldChg chg="addSp delSp modSp new mod setBg modClrScheme chgLayout">
        <pc:chgData name="Andi Fugard" userId="082e0584b87bc5c4" providerId="LiveId" clId="{6366549D-2D6C-4723-ACB1-E17C63E747B5}" dt="2021-05-01T20:38:08.455" v="3863" actId="20577"/>
        <pc:sldMkLst>
          <pc:docMk/>
          <pc:sldMk cId="1124610942" sldId="273"/>
        </pc:sldMkLst>
        <pc:spChg chg="add mod ord">
          <ac:chgData name="Andi Fugard" userId="082e0584b87bc5c4" providerId="LiveId" clId="{6366549D-2D6C-4723-ACB1-E17C63E747B5}" dt="2021-05-01T20:38:08.455" v="3863" actId="20577"/>
          <ac:spMkLst>
            <pc:docMk/>
            <pc:sldMk cId="1124610942" sldId="273"/>
            <ac:spMk id="6" creationId="{ABB5E86D-F06B-4394-B5AB-FBDA7DFAF722}"/>
          </ac:spMkLst>
        </pc:spChg>
        <pc:spChg chg="add">
          <ac:chgData name="Andi Fugard" userId="082e0584b87bc5c4" providerId="LiveId" clId="{6366549D-2D6C-4723-ACB1-E17C63E747B5}" dt="2021-04-30T18:54:41.576" v="595" actId="26606"/>
          <ac:spMkLst>
            <pc:docMk/>
            <pc:sldMk cId="1124610942" sldId="273"/>
            <ac:spMk id="11" creationId="{A4AC5506-6312-4701-8D3C-40187889A947}"/>
          </ac:spMkLst>
        </pc:spChg>
        <pc:picChg chg="add del">
          <ac:chgData name="Andi Fugard" userId="082e0584b87bc5c4" providerId="LiveId" clId="{6366549D-2D6C-4723-ACB1-E17C63E747B5}" dt="2021-04-30T18:53:11.885" v="511" actId="478"/>
          <ac:picMkLst>
            <pc:docMk/>
            <pc:sldMk cId="1124610942" sldId="273"/>
            <ac:picMk id="3" creationId="{C4FD4776-53E6-4B9E-A454-FFEA9AEA808C}"/>
          </ac:picMkLst>
        </pc:picChg>
        <pc:picChg chg="add mod ord">
          <ac:chgData name="Andi Fugard" userId="082e0584b87bc5c4" providerId="LiveId" clId="{6366549D-2D6C-4723-ACB1-E17C63E747B5}" dt="2021-04-30T18:54:45.668" v="596" actId="27614"/>
          <ac:picMkLst>
            <pc:docMk/>
            <pc:sldMk cId="1124610942" sldId="273"/>
            <ac:picMk id="5" creationId="{7D6F13BE-64D6-4040-A76E-839AB2684FA1}"/>
          </ac:picMkLst>
        </pc:picChg>
      </pc:sldChg>
      <pc:sldChg chg="addSp modSp new mod">
        <pc:chgData name="Andi Fugard" userId="082e0584b87bc5c4" providerId="LiveId" clId="{6366549D-2D6C-4723-ACB1-E17C63E747B5}" dt="2021-05-01T20:40:26.752" v="3868" actId="1076"/>
        <pc:sldMkLst>
          <pc:docMk/>
          <pc:sldMk cId="611691215" sldId="274"/>
        </pc:sldMkLst>
        <pc:picChg chg="add mod">
          <ac:chgData name="Andi Fugard" userId="082e0584b87bc5c4" providerId="LiveId" clId="{6366549D-2D6C-4723-ACB1-E17C63E747B5}" dt="2021-05-01T20:40:26.752" v="3868" actId="1076"/>
          <ac:picMkLst>
            <pc:docMk/>
            <pc:sldMk cId="611691215" sldId="274"/>
            <ac:picMk id="3" creationId="{CECBA595-BBA3-422C-81DE-FCF793A219D0}"/>
          </ac:picMkLst>
        </pc:picChg>
      </pc:sldChg>
      <pc:sldChg chg="addSp delSp modSp new mod setBg modClrScheme chgLayout">
        <pc:chgData name="Andi Fugard" userId="082e0584b87bc5c4" providerId="LiveId" clId="{6366549D-2D6C-4723-ACB1-E17C63E747B5}" dt="2021-05-29T12:30:09.389" v="4378" actId="114"/>
        <pc:sldMkLst>
          <pc:docMk/>
          <pc:sldMk cId="939574779" sldId="275"/>
        </pc:sldMkLst>
        <pc:spChg chg="add mod ord">
          <ac:chgData name="Andi Fugard" userId="082e0584b87bc5c4" providerId="LiveId" clId="{6366549D-2D6C-4723-ACB1-E17C63E747B5}" dt="2021-05-01T12:08:24.364" v="3074" actId="20577"/>
          <ac:spMkLst>
            <pc:docMk/>
            <pc:sldMk cId="939574779" sldId="275"/>
            <ac:spMk id="2" creationId="{63EE812A-D03E-4820-8C1C-FFDA02C1DFFA}"/>
          </ac:spMkLst>
        </pc:spChg>
        <pc:spChg chg="add del mod ord">
          <ac:chgData name="Andi Fugard" userId="082e0584b87bc5c4" providerId="LiveId" clId="{6366549D-2D6C-4723-ACB1-E17C63E747B5}" dt="2021-05-01T11:38:37.307" v="1250" actId="3680"/>
          <ac:spMkLst>
            <pc:docMk/>
            <pc:sldMk cId="939574779" sldId="275"/>
            <ac:spMk id="3" creationId="{784079B8-ABFA-4BFA-B53D-FC2DB152293C}"/>
          </ac:spMkLst>
        </pc:spChg>
        <pc:spChg chg="add del mod ord">
          <ac:chgData name="Andi Fugard" userId="082e0584b87bc5c4" providerId="LiveId" clId="{6366549D-2D6C-4723-ACB1-E17C63E747B5}" dt="2021-05-01T11:38:15.239" v="1246" actId="700"/>
          <ac:spMkLst>
            <pc:docMk/>
            <pc:sldMk cId="939574779" sldId="275"/>
            <ac:spMk id="4" creationId="{B0565365-9EAF-4167-94DF-EB7EDC5D10FF}"/>
          </ac:spMkLst>
        </pc:spChg>
        <pc:spChg chg="add del mod ord">
          <ac:chgData name="Andi Fugard" userId="082e0584b87bc5c4" providerId="LiveId" clId="{6366549D-2D6C-4723-ACB1-E17C63E747B5}" dt="2021-05-01T11:38:27.141" v="1249" actId="478"/>
          <ac:spMkLst>
            <pc:docMk/>
            <pc:sldMk cId="939574779" sldId="275"/>
            <ac:spMk id="5" creationId="{C8DE21A4-5394-4C3F-95F8-EDBBD1ABE7DF}"/>
          </ac:spMkLst>
        </pc:spChg>
        <pc:spChg chg="add del mod">
          <ac:chgData name="Andi Fugard" userId="082e0584b87bc5c4" providerId="LiveId" clId="{6366549D-2D6C-4723-ACB1-E17C63E747B5}" dt="2021-05-01T11:38:15.239" v="1246" actId="700"/>
          <ac:spMkLst>
            <pc:docMk/>
            <pc:sldMk cId="939574779" sldId="275"/>
            <ac:spMk id="6" creationId="{F46294EB-11AC-4019-8C46-9E4DDE6FEB6E}"/>
          </ac:spMkLst>
        </pc:spChg>
        <pc:spChg chg="add">
          <ac:chgData name="Andi Fugard" userId="082e0584b87bc5c4" providerId="LiveId" clId="{6366549D-2D6C-4723-ACB1-E17C63E747B5}" dt="2021-05-01T11:45:08.491" v="1961" actId="26606"/>
          <ac:spMkLst>
            <pc:docMk/>
            <pc:sldMk cId="939574779" sldId="275"/>
            <ac:spMk id="13" creationId="{A4AC5506-6312-4701-8D3C-40187889A947}"/>
          </ac:spMkLst>
        </pc:spChg>
        <pc:graphicFrameChg chg="add del mod ord modGraphic">
          <ac:chgData name="Andi Fugard" userId="082e0584b87bc5c4" providerId="LiveId" clId="{6366549D-2D6C-4723-ACB1-E17C63E747B5}" dt="2021-05-01T11:38:07.083" v="1245" actId="3680"/>
          <ac:graphicFrameMkLst>
            <pc:docMk/>
            <pc:sldMk cId="939574779" sldId="275"/>
            <ac:graphicFrameMk id="7" creationId="{161C0221-84F4-4DB8-8019-27407595B86C}"/>
          </ac:graphicFrameMkLst>
        </pc:graphicFrameChg>
        <pc:graphicFrameChg chg="add mod ord modGraphic">
          <ac:chgData name="Andi Fugard" userId="082e0584b87bc5c4" providerId="LiveId" clId="{6366549D-2D6C-4723-ACB1-E17C63E747B5}" dt="2021-05-29T12:30:09.389" v="4378" actId="114"/>
          <ac:graphicFrameMkLst>
            <pc:docMk/>
            <pc:sldMk cId="939574779" sldId="275"/>
            <ac:graphicFrameMk id="8" creationId="{BBDECB53-FACB-4651-8642-6416C0B5D152}"/>
          </ac:graphicFrameMkLst>
        </pc:graphicFrameChg>
      </pc:sldChg>
      <pc:sldChg chg="addSp modSp new mod">
        <pc:chgData name="Andi Fugard" userId="082e0584b87bc5c4" providerId="LiveId" clId="{6366549D-2D6C-4723-ACB1-E17C63E747B5}" dt="2021-05-01T11:59:25.755" v="2464" actId="14100"/>
        <pc:sldMkLst>
          <pc:docMk/>
          <pc:sldMk cId="245669680" sldId="276"/>
        </pc:sldMkLst>
        <pc:picChg chg="add mod">
          <ac:chgData name="Andi Fugard" userId="082e0584b87bc5c4" providerId="LiveId" clId="{6366549D-2D6C-4723-ACB1-E17C63E747B5}" dt="2021-05-01T11:59:25.755" v="2464" actId="14100"/>
          <ac:picMkLst>
            <pc:docMk/>
            <pc:sldMk cId="245669680" sldId="276"/>
            <ac:picMk id="3" creationId="{9E2351EE-5299-44F1-8D7C-77ABFE979AFE}"/>
          </ac:picMkLst>
        </pc:picChg>
      </pc:sldChg>
      <pc:sldChg chg="addSp modSp new mod">
        <pc:chgData name="Andi Fugard" userId="082e0584b87bc5c4" providerId="LiveId" clId="{6366549D-2D6C-4723-ACB1-E17C63E747B5}" dt="2021-05-01T20:34:38.349" v="3800" actId="732"/>
        <pc:sldMkLst>
          <pc:docMk/>
          <pc:sldMk cId="3586125599" sldId="277"/>
        </pc:sldMkLst>
        <pc:picChg chg="add mod modCrop">
          <ac:chgData name="Andi Fugard" userId="082e0584b87bc5c4" providerId="LiveId" clId="{6366549D-2D6C-4723-ACB1-E17C63E747B5}" dt="2021-05-01T20:34:38.349" v="3800" actId="732"/>
          <ac:picMkLst>
            <pc:docMk/>
            <pc:sldMk cId="3586125599" sldId="277"/>
            <ac:picMk id="3" creationId="{2B3484B1-7559-4642-A0DD-B82999BA1F97}"/>
          </ac:picMkLst>
        </pc:picChg>
        <pc:picChg chg="add mod">
          <ac:chgData name="Andi Fugard" userId="082e0584b87bc5c4" providerId="LiveId" clId="{6366549D-2D6C-4723-ACB1-E17C63E747B5}" dt="2021-05-01T20:19:19.110" v="3583" actId="1076"/>
          <ac:picMkLst>
            <pc:docMk/>
            <pc:sldMk cId="3586125599" sldId="277"/>
            <ac:picMk id="5" creationId="{FAACCCCA-FB23-4863-86EC-C1CD00C2E4C2}"/>
          </ac:picMkLst>
        </pc:picChg>
      </pc:sldChg>
      <pc:sldChg chg="addSp delSp modSp new mod">
        <pc:chgData name="Andi Fugard" userId="082e0584b87bc5c4" providerId="LiveId" clId="{6366549D-2D6C-4723-ACB1-E17C63E747B5}" dt="2021-05-29T12:11:02.458" v="4366" actId="14100"/>
        <pc:sldMkLst>
          <pc:docMk/>
          <pc:sldMk cId="801745491" sldId="278"/>
        </pc:sldMkLst>
        <pc:spChg chg="add del mod">
          <ac:chgData name="Andi Fugard" userId="082e0584b87bc5c4" providerId="LiveId" clId="{6366549D-2D6C-4723-ACB1-E17C63E747B5}" dt="2021-05-01T20:28:14.154" v="3668" actId="478"/>
          <ac:spMkLst>
            <pc:docMk/>
            <pc:sldMk cId="801745491" sldId="278"/>
            <ac:spMk id="4" creationId="{0A95B790-8C03-47BD-8DEC-FCB4A5A3CB78}"/>
          </ac:spMkLst>
        </pc:spChg>
        <pc:spChg chg="add del mod">
          <ac:chgData name="Andi Fugard" userId="082e0584b87bc5c4" providerId="LiveId" clId="{6366549D-2D6C-4723-ACB1-E17C63E747B5}" dt="2021-05-29T11:56:58.737" v="4018" actId="478"/>
          <ac:spMkLst>
            <pc:docMk/>
            <pc:sldMk cId="801745491" sldId="278"/>
            <ac:spMk id="7" creationId="{E8853965-10C0-4233-939B-58AF70366C87}"/>
          </ac:spMkLst>
        </pc:spChg>
        <pc:spChg chg="add del mod">
          <ac:chgData name="Andi Fugard" userId="082e0584b87bc5c4" providerId="LiveId" clId="{6366549D-2D6C-4723-ACB1-E17C63E747B5}" dt="2021-05-29T11:57:09.524" v="4022" actId="478"/>
          <ac:spMkLst>
            <pc:docMk/>
            <pc:sldMk cId="801745491" sldId="278"/>
            <ac:spMk id="8" creationId="{A0977F12-7DC6-4B05-82AF-F92E8DEBBB3C}"/>
          </ac:spMkLst>
        </pc:spChg>
        <pc:spChg chg="add del mod">
          <ac:chgData name="Andi Fugard" userId="082e0584b87bc5c4" providerId="LiveId" clId="{6366549D-2D6C-4723-ACB1-E17C63E747B5}" dt="2021-05-29T11:57:13.224" v="4023" actId="478"/>
          <ac:spMkLst>
            <pc:docMk/>
            <pc:sldMk cId="801745491" sldId="278"/>
            <ac:spMk id="9" creationId="{D9C42BF5-C6E0-468F-AFFB-8755AE931723}"/>
          </ac:spMkLst>
        </pc:spChg>
        <pc:picChg chg="add mod modCrop">
          <ac:chgData name="Andi Fugard" userId="082e0584b87bc5c4" providerId="LiveId" clId="{6366549D-2D6C-4723-ACB1-E17C63E747B5}" dt="2021-05-29T12:11:02.458" v="4366" actId="14100"/>
          <ac:picMkLst>
            <pc:docMk/>
            <pc:sldMk cId="801745491" sldId="278"/>
            <ac:picMk id="3" creationId="{B3126E36-43F2-4C49-A62D-8CF5A358506C}"/>
          </ac:picMkLst>
        </pc:picChg>
        <pc:picChg chg="add mod modCrop">
          <ac:chgData name="Andi Fugard" userId="082e0584b87bc5c4" providerId="LiveId" clId="{6366549D-2D6C-4723-ACB1-E17C63E747B5}" dt="2021-05-29T12:02:59.690" v="4189" actId="1038"/>
          <ac:picMkLst>
            <pc:docMk/>
            <pc:sldMk cId="801745491" sldId="278"/>
            <ac:picMk id="6" creationId="{CE8BBF6E-DA78-48A8-8FB7-05EF21D950AE}"/>
          </ac:picMkLst>
        </pc:picChg>
        <pc:picChg chg="add del mod ord modCrop">
          <ac:chgData name="Andi Fugard" userId="082e0584b87bc5c4" providerId="LiveId" clId="{6366549D-2D6C-4723-ACB1-E17C63E747B5}" dt="2021-05-29T12:02:46.978" v="4185" actId="1076"/>
          <ac:picMkLst>
            <pc:docMk/>
            <pc:sldMk cId="801745491" sldId="278"/>
            <ac:picMk id="10" creationId="{C7BD08D6-1571-4656-94D0-87425BA1DE6C}"/>
          </ac:picMkLst>
        </pc:picChg>
      </pc:sldChg>
      <pc:sldChg chg="addSp modSp add mod">
        <pc:chgData name="Andi Fugard" userId="082e0584b87bc5c4" providerId="LiveId" clId="{6366549D-2D6C-4723-ACB1-E17C63E747B5}" dt="2021-05-02T10:50:56.570" v="4004" actId="20577"/>
        <pc:sldMkLst>
          <pc:docMk/>
          <pc:sldMk cId="3571494488" sldId="279"/>
        </pc:sldMkLst>
        <pc:spChg chg="add mod">
          <ac:chgData name="Andi Fugard" userId="082e0584b87bc5c4" providerId="LiveId" clId="{6366549D-2D6C-4723-ACB1-E17C63E747B5}" dt="2021-05-02T10:50:13.676" v="3966" actId="1076"/>
          <ac:spMkLst>
            <pc:docMk/>
            <pc:sldMk cId="3571494488" sldId="279"/>
            <ac:spMk id="2" creationId="{3B5E8504-AF61-4072-8E2B-5B1D219287F3}"/>
          </ac:spMkLst>
        </pc:spChg>
        <pc:spChg chg="add mod">
          <ac:chgData name="Andi Fugard" userId="082e0584b87bc5c4" providerId="LiveId" clId="{6366549D-2D6C-4723-ACB1-E17C63E747B5}" dt="2021-05-02T10:50:31.316" v="3982" actId="20577"/>
          <ac:spMkLst>
            <pc:docMk/>
            <pc:sldMk cId="3571494488" sldId="279"/>
            <ac:spMk id="7" creationId="{7B9D741B-1FB4-4DC4-8375-E6CB70647367}"/>
          </ac:spMkLst>
        </pc:spChg>
        <pc:spChg chg="add mod">
          <ac:chgData name="Andi Fugard" userId="082e0584b87bc5c4" providerId="LiveId" clId="{6366549D-2D6C-4723-ACB1-E17C63E747B5}" dt="2021-05-02T10:50:56.570" v="4004" actId="20577"/>
          <ac:spMkLst>
            <pc:docMk/>
            <pc:sldMk cId="3571494488" sldId="279"/>
            <ac:spMk id="8" creationId="{91F864C7-FEDA-423B-B590-6AD83AF102A8}"/>
          </ac:spMkLst>
        </pc:spChg>
        <pc:picChg chg="mod">
          <ac:chgData name="Andi Fugard" userId="082e0584b87bc5c4" providerId="LiveId" clId="{6366549D-2D6C-4723-ACB1-E17C63E747B5}" dt="2021-05-02T10:50:19.294" v="3969" actId="1076"/>
          <ac:picMkLst>
            <pc:docMk/>
            <pc:sldMk cId="3571494488" sldId="279"/>
            <ac:picMk id="1026" creationId="{BC5EB5CC-D4F1-4AE3-95C3-0071B6135641}"/>
          </ac:picMkLst>
        </pc:picChg>
        <pc:picChg chg="mod">
          <ac:chgData name="Andi Fugard" userId="082e0584b87bc5c4" providerId="LiveId" clId="{6366549D-2D6C-4723-ACB1-E17C63E747B5}" dt="2021-05-02T10:50:39.542" v="3987" actId="1076"/>
          <ac:picMkLst>
            <pc:docMk/>
            <pc:sldMk cId="3571494488" sldId="279"/>
            <ac:picMk id="1028" creationId="{2A8D96AA-0167-4097-A55F-6AB3D3EBE249}"/>
          </ac:picMkLst>
        </pc:picChg>
        <pc:picChg chg="mod">
          <ac:chgData name="Andi Fugard" userId="082e0584b87bc5c4" providerId="LiveId" clId="{6366549D-2D6C-4723-ACB1-E17C63E747B5}" dt="2021-05-01T20:30:36.129" v="3733" actId="1076"/>
          <ac:picMkLst>
            <pc:docMk/>
            <pc:sldMk cId="3571494488" sldId="279"/>
            <ac:picMk id="1032" creationId="{72323622-BF82-4F56-BAB2-F73D276FB4CC}"/>
          </ac:picMkLst>
        </pc:picChg>
      </pc:sldChg>
      <pc:sldChg chg="addSp delSp modSp new mod setBg modClrScheme chgLayout">
        <pc:chgData name="Andi Fugard" userId="082e0584b87bc5c4" providerId="LiveId" clId="{6366549D-2D6C-4723-ACB1-E17C63E747B5}" dt="2021-05-01T20:34:10.360" v="3798" actId="1076"/>
        <pc:sldMkLst>
          <pc:docMk/>
          <pc:sldMk cId="3125801294" sldId="280"/>
        </pc:sldMkLst>
        <pc:spChg chg="add mod ord">
          <ac:chgData name="Andi Fugard" userId="082e0584b87bc5c4" providerId="LiveId" clId="{6366549D-2D6C-4723-ACB1-E17C63E747B5}" dt="2021-05-01T20:33:58.203" v="3796" actId="26606"/>
          <ac:spMkLst>
            <pc:docMk/>
            <pc:sldMk cId="3125801294" sldId="280"/>
            <ac:spMk id="4" creationId="{5C54739C-D83C-4D6D-B3C8-B9EB4179603F}"/>
          </ac:spMkLst>
        </pc:spChg>
        <pc:spChg chg="add del">
          <ac:chgData name="Andi Fugard" userId="082e0584b87bc5c4" providerId="LiveId" clId="{6366549D-2D6C-4723-ACB1-E17C63E747B5}" dt="2021-05-01T20:33:33.956" v="3738" actId="26606"/>
          <ac:spMkLst>
            <pc:docMk/>
            <pc:sldMk cId="3125801294" sldId="280"/>
            <ac:spMk id="8" creationId="{32BC26D8-82FB-445E-AA49-62A77D7C1EE0}"/>
          </ac:spMkLst>
        </pc:spChg>
        <pc:spChg chg="add del">
          <ac:chgData name="Andi Fugard" userId="082e0584b87bc5c4" providerId="LiveId" clId="{6366549D-2D6C-4723-ACB1-E17C63E747B5}" dt="2021-05-01T20:33:56.387" v="3793" actId="26606"/>
          <ac:spMkLst>
            <pc:docMk/>
            <pc:sldMk cId="3125801294" sldId="280"/>
            <ac:spMk id="9" creationId="{5DCB5928-DC7D-4612-9922-441966E15627}"/>
          </ac:spMkLst>
        </pc:spChg>
        <pc:spChg chg="add del">
          <ac:chgData name="Andi Fugard" userId="082e0584b87bc5c4" providerId="LiveId" clId="{6366549D-2D6C-4723-ACB1-E17C63E747B5}" dt="2021-05-01T20:33:33.956" v="3738" actId="26606"/>
          <ac:spMkLst>
            <pc:docMk/>
            <pc:sldMk cId="3125801294" sldId="280"/>
            <ac:spMk id="10" creationId="{CB44330D-EA18-4254-AA95-EB49948539B8}"/>
          </ac:spMkLst>
        </pc:spChg>
        <pc:spChg chg="add del">
          <ac:chgData name="Andi Fugard" userId="082e0584b87bc5c4" providerId="LiveId" clId="{6366549D-2D6C-4723-ACB1-E17C63E747B5}" dt="2021-05-01T20:33:56.387" v="3793" actId="26606"/>
          <ac:spMkLst>
            <pc:docMk/>
            <pc:sldMk cId="3125801294" sldId="280"/>
            <ac:spMk id="11" creationId="{682C1161-1736-45EC-99B7-33F3CAE9D517}"/>
          </ac:spMkLst>
        </pc:spChg>
        <pc:spChg chg="add del">
          <ac:chgData name="Andi Fugard" userId="082e0584b87bc5c4" providerId="LiveId" clId="{6366549D-2D6C-4723-ACB1-E17C63E747B5}" dt="2021-05-01T20:33:56.387" v="3793" actId="26606"/>
          <ac:spMkLst>
            <pc:docMk/>
            <pc:sldMk cId="3125801294" sldId="280"/>
            <ac:spMk id="13" creationId="{84D4DDB8-B68F-45B0-9F62-C4279996F672}"/>
          </ac:spMkLst>
        </pc:spChg>
        <pc:spChg chg="add del">
          <ac:chgData name="Andi Fugard" userId="082e0584b87bc5c4" providerId="LiveId" clId="{6366549D-2D6C-4723-ACB1-E17C63E747B5}" dt="2021-05-01T20:33:56.387" v="3793" actId="26606"/>
          <ac:spMkLst>
            <pc:docMk/>
            <pc:sldMk cId="3125801294" sldId="280"/>
            <ac:spMk id="15" creationId="{AF2F604E-43BE-4DC3-B983-E071523364F8}"/>
          </ac:spMkLst>
        </pc:spChg>
        <pc:spChg chg="add del">
          <ac:chgData name="Andi Fugard" userId="082e0584b87bc5c4" providerId="LiveId" clId="{6366549D-2D6C-4723-ACB1-E17C63E747B5}" dt="2021-05-01T20:33:56.387" v="3793" actId="26606"/>
          <ac:spMkLst>
            <pc:docMk/>
            <pc:sldMk cId="3125801294" sldId="280"/>
            <ac:spMk id="17" creationId="{08C9B587-E65E-4B52-B37C-ABEBB6E87928}"/>
          </ac:spMkLst>
        </pc:spChg>
        <pc:spChg chg="add del">
          <ac:chgData name="Andi Fugard" userId="082e0584b87bc5c4" providerId="LiveId" clId="{6366549D-2D6C-4723-ACB1-E17C63E747B5}" dt="2021-05-01T20:33:58.199" v="3795" actId="26606"/>
          <ac:spMkLst>
            <pc:docMk/>
            <pc:sldMk cId="3125801294" sldId="280"/>
            <ac:spMk id="19" creationId="{D12DDE76-C203-4047-9998-63900085B5E8}"/>
          </ac:spMkLst>
        </pc:spChg>
        <pc:spChg chg="add">
          <ac:chgData name="Andi Fugard" userId="082e0584b87bc5c4" providerId="LiveId" clId="{6366549D-2D6C-4723-ACB1-E17C63E747B5}" dt="2021-05-01T20:33:58.203" v="3796" actId="26606"/>
          <ac:spMkLst>
            <pc:docMk/>
            <pc:sldMk cId="3125801294" sldId="280"/>
            <ac:spMk id="21" creationId="{D4771268-CB57-404A-9271-370EB28F6090}"/>
          </ac:spMkLst>
        </pc:spChg>
        <pc:picChg chg="add mod ord">
          <ac:chgData name="Andi Fugard" userId="082e0584b87bc5c4" providerId="LiveId" clId="{6366549D-2D6C-4723-ACB1-E17C63E747B5}" dt="2021-05-01T20:34:10.360" v="3798" actId="1076"/>
          <ac:picMkLst>
            <pc:docMk/>
            <pc:sldMk cId="3125801294" sldId="280"/>
            <ac:picMk id="3" creationId="{5B0E2948-B798-43AA-9496-7BEBF5C308F1}"/>
          </ac:picMkLst>
        </pc:picChg>
      </pc:sldChg>
      <pc:sldChg chg="addSp delSp modSp new mod modMedia setBg addAnim delAnim chgLayout">
        <pc:chgData name="Andi Fugard" userId="082e0584b87bc5c4" providerId="LiveId" clId="{6366549D-2D6C-4723-ACB1-E17C63E747B5}" dt="2021-05-01T20:35:53.528" v="3846"/>
        <pc:sldMkLst>
          <pc:docMk/>
          <pc:sldMk cId="1979886951" sldId="281"/>
        </pc:sldMkLst>
        <pc:spChg chg="del">
          <ac:chgData name="Andi Fugard" userId="082e0584b87bc5c4" providerId="LiveId" clId="{6366549D-2D6C-4723-ACB1-E17C63E747B5}" dt="2021-05-01T20:35:10.026" v="3802" actId="700"/>
          <ac:spMkLst>
            <pc:docMk/>
            <pc:sldMk cId="1979886951" sldId="281"/>
            <ac:spMk id="2" creationId="{F516FFB5-D726-46D7-9086-1925D76569E0}"/>
          </ac:spMkLst>
        </pc:spChg>
        <pc:spChg chg="add mod ord">
          <ac:chgData name="Andi Fugard" userId="082e0584b87bc5c4" providerId="LiveId" clId="{6366549D-2D6C-4723-ACB1-E17C63E747B5}" dt="2021-05-01T20:35:53.528" v="3844" actId="26606"/>
          <ac:spMkLst>
            <pc:docMk/>
            <pc:sldMk cId="1979886951" sldId="281"/>
            <ac:spMk id="3" creationId="{31FB658C-41BE-4FA8-BEB2-15D5F63B5751}"/>
          </ac:spMkLst>
        </pc:spChg>
        <pc:spChg chg="add">
          <ac:chgData name="Andi Fugard" userId="082e0584b87bc5c4" providerId="LiveId" clId="{6366549D-2D6C-4723-ACB1-E17C63E747B5}" dt="2021-05-01T20:35:53.528" v="3844" actId="26606"/>
          <ac:spMkLst>
            <pc:docMk/>
            <pc:sldMk cId="1979886951" sldId="281"/>
            <ac:spMk id="6" creationId="{C1DD1A8A-57D5-4A81-AD04-532B043C5611}"/>
          </ac:spMkLst>
        </pc:spChg>
        <pc:spChg chg="add del">
          <ac:chgData name="Andi Fugard" userId="082e0584b87bc5c4" providerId="LiveId" clId="{6366549D-2D6C-4723-ACB1-E17C63E747B5}" dt="2021-05-01T20:35:34.643" v="3836" actId="26606"/>
          <ac:spMkLst>
            <pc:docMk/>
            <pc:sldMk cId="1979886951" sldId="281"/>
            <ac:spMk id="8" creationId="{88294908-8B00-4F58-BBBA-20F71A40AA9E}"/>
          </ac:spMkLst>
        </pc:spChg>
        <pc:spChg chg="add del">
          <ac:chgData name="Andi Fugard" userId="082e0584b87bc5c4" providerId="LiveId" clId="{6366549D-2D6C-4723-ACB1-E17C63E747B5}" dt="2021-05-01T20:35:25.513" v="3833" actId="26606"/>
          <ac:spMkLst>
            <pc:docMk/>
            <pc:sldMk cId="1979886951" sldId="281"/>
            <ac:spMk id="9" creationId="{C1DD1A8A-57D5-4A81-AD04-532B043C5611}"/>
          </ac:spMkLst>
        </pc:spChg>
        <pc:spChg chg="add del">
          <ac:chgData name="Andi Fugard" userId="082e0584b87bc5c4" providerId="LiveId" clId="{6366549D-2D6C-4723-ACB1-E17C63E747B5}" dt="2021-05-01T20:35:34.643" v="3836" actId="26606"/>
          <ac:spMkLst>
            <pc:docMk/>
            <pc:sldMk cId="1979886951" sldId="281"/>
            <ac:spMk id="10" creationId="{4364C879-1404-4203-8E9D-CC5DE0A621A2}"/>
          </ac:spMkLst>
        </pc:spChg>
        <pc:spChg chg="add del">
          <ac:chgData name="Andi Fugard" userId="082e0584b87bc5c4" providerId="LiveId" clId="{6366549D-2D6C-4723-ACB1-E17C63E747B5}" dt="2021-05-01T20:35:25.513" v="3833" actId="26606"/>
          <ac:spMkLst>
            <pc:docMk/>
            <pc:sldMk cId="1979886951" sldId="281"/>
            <ac:spMk id="11" creationId="{007891EC-4501-44ED-A8C8-B11B6DB767AB}"/>
          </ac:spMkLst>
        </pc:spChg>
        <pc:spChg chg="add del">
          <ac:chgData name="Andi Fugard" userId="082e0584b87bc5c4" providerId="LiveId" clId="{6366549D-2D6C-4723-ACB1-E17C63E747B5}" dt="2021-05-01T20:35:34.643" v="3836" actId="26606"/>
          <ac:spMkLst>
            <pc:docMk/>
            <pc:sldMk cId="1979886951" sldId="281"/>
            <ac:spMk id="12" creationId="{84617302-4B0D-4351-A6BB-6F0930D943AC}"/>
          </ac:spMkLst>
        </pc:spChg>
        <pc:spChg chg="add">
          <ac:chgData name="Andi Fugard" userId="082e0584b87bc5c4" providerId="LiveId" clId="{6366549D-2D6C-4723-ACB1-E17C63E747B5}" dt="2021-05-01T20:35:53.528" v="3844" actId="26606"/>
          <ac:spMkLst>
            <pc:docMk/>
            <pc:sldMk cId="1979886951" sldId="281"/>
            <ac:spMk id="13" creationId="{007891EC-4501-44ED-A8C8-B11B6DB767AB}"/>
          </ac:spMkLst>
        </pc:spChg>
        <pc:spChg chg="add del">
          <ac:chgData name="Andi Fugard" userId="082e0584b87bc5c4" providerId="LiveId" clId="{6366549D-2D6C-4723-ACB1-E17C63E747B5}" dt="2021-05-01T20:35:34.643" v="3836" actId="26606"/>
          <ac:spMkLst>
            <pc:docMk/>
            <pc:sldMk cId="1979886951" sldId="281"/>
            <ac:spMk id="14" creationId="{DA2C7802-C2E0-4218-8F89-8DD7CCD2CD1C}"/>
          </ac:spMkLst>
        </pc:spChg>
        <pc:spChg chg="add del">
          <ac:chgData name="Andi Fugard" userId="082e0584b87bc5c4" providerId="LiveId" clId="{6366549D-2D6C-4723-ACB1-E17C63E747B5}" dt="2021-05-01T20:35:34.643" v="3836" actId="26606"/>
          <ac:spMkLst>
            <pc:docMk/>
            <pc:sldMk cId="1979886951" sldId="281"/>
            <ac:spMk id="16" creationId="{A6D7111A-21E5-4EE9-8A78-10E5530F0116}"/>
          </ac:spMkLst>
        </pc:spChg>
        <pc:spChg chg="add del">
          <ac:chgData name="Andi Fugard" userId="082e0584b87bc5c4" providerId="LiveId" clId="{6366549D-2D6C-4723-ACB1-E17C63E747B5}" dt="2021-05-01T20:35:34.643" v="3836" actId="26606"/>
          <ac:spMkLst>
            <pc:docMk/>
            <pc:sldMk cId="1979886951" sldId="281"/>
            <ac:spMk id="18" creationId="{A3969E80-A77B-49FC-9122-D89AFD5EE118}"/>
          </ac:spMkLst>
        </pc:spChg>
        <pc:spChg chg="add del">
          <ac:chgData name="Andi Fugard" userId="082e0584b87bc5c4" providerId="LiveId" clId="{6366549D-2D6C-4723-ACB1-E17C63E747B5}" dt="2021-05-01T20:35:34.643" v="3836" actId="26606"/>
          <ac:spMkLst>
            <pc:docMk/>
            <pc:sldMk cId="1979886951" sldId="281"/>
            <ac:spMk id="20" creationId="{1849CA57-76BD-4CF2-80BA-D7A46A01B7B1}"/>
          </ac:spMkLst>
        </pc:spChg>
        <pc:spChg chg="add del">
          <ac:chgData name="Andi Fugard" userId="082e0584b87bc5c4" providerId="LiveId" clId="{6366549D-2D6C-4723-ACB1-E17C63E747B5}" dt="2021-05-01T20:35:34.643" v="3836" actId="26606"/>
          <ac:spMkLst>
            <pc:docMk/>
            <pc:sldMk cId="1979886951" sldId="281"/>
            <ac:spMk id="22" creationId="{35E9085E-E730-4768-83D4-6CB7E9897153}"/>
          </ac:spMkLst>
        </pc:spChg>
        <pc:spChg chg="add del">
          <ac:chgData name="Andi Fugard" userId="082e0584b87bc5c4" providerId="LiveId" clId="{6366549D-2D6C-4723-ACB1-E17C63E747B5}" dt="2021-05-01T20:35:34.643" v="3836" actId="26606"/>
          <ac:spMkLst>
            <pc:docMk/>
            <pc:sldMk cId="1979886951" sldId="281"/>
            <ac:spMk id="24" creationId="{973272FE-A474-4CAE-8CA2-BCC8B476C3F4}"/>
          </ac:spMkLst>
        </pc:spChg>
        <pc:spChg chg="add del">
          <ac:chgData name="Andi Fugard" userId="082e0584b87bc5c4" providerId="LiveId" clId="{6366549D-2D6C-4723-ACB1-E17C63E747B5}" dt="2021-05-01T20:35:34.643" v="3836" actId="26606"/>
          <ac:spMkLst>
            <pc:docMk/>
            <pc:sldMk cId="1979886951" sldId="281"/>
            <ac:spMk id="26" creationId="{E07981EA-05A6-437C-88D7-B377B92B031D}"/>
          </ac:spMkLst>
        </pc:spChg>
        <pc:spChg chg="add del">
          <ac:chgData name="Andi Fugard" userId="082e0584b87bc5c4" providerId="LiveId" clId="{6366549D-2D6C-4723-ACB1-E17C63E747B5}" dt="2021-05-01T20:35:34.643" v="3836" actId="26606"/>
          <ac:spMkLst>
            <pc:docMk/>
            <pc:sldMk cId="1979886951" sldId="281"/>
            <ac:spMk id="28" creationId="{15E3C750-986E-4769-B1AE-49289FBEE757}"/>
          </ac:spMkLst>
        </pc:spChg>
        <pc:picChg chg="add del mod">
          <ac:chgData name="Andi Fugard" userId="082e0584b87bc5c4" providerId="LiveId" clId="{6366549D-2D6C-4723-ACB1-E17C63E747B5}" dt="2021-05-01T20:35:25.513" v="3833" actId="26606"/>
          <ac:picMkLst>
            <pc:docMk/>
            <pc:sldMk cId="1979886951" sldId="281"/>
            <ac:picMk id="5" creationId="{A03634E1-DE2A-4376-9910-F5E062CD3E2C}"/>
          </ac:picMkLst>
        </pc:picChg>
        <pc:picChg chg="add">
          <ac:chgData name="Andi Fugard" userId="082e0584b87bc5c4" providerId="LiveId" clId="{6366549D-2D6C-4723-ACB1-E17C63E747B5}" dt="2021-05-01T20:35:53.528" v="3844" actId="26606"/>
          <ac:picMkLst>
            <pc:docMk/>
            <pc:sldMk cId="1979886951" sldId="281"/>
            <ac:picMk id="7" creationId="{27CEE12F-1AAC-42A5-844E-4FBC915A71E2}"/>
          </ac:picMkLst>
        </pc:picChg>
      </pc:sldChg>
      <pc:sldChg chg="addSp delSp modSp new mod setBg">
        <pc:chgData name="Andi Fugard" userId="082e0584b87bc5c4" providerId="LiveId" clId="{6366549D-2D6C-4723-ACB1-E17C63E747B5}" dt="2021-05-29T12:26:19.580" v="4375" actId="26606"/>
        <pc:sldMkLst>
          <pc:docMk/>
          <pc:sldMk cId="1409395013" sldId="282"/>
        </pc:sldMkLst>
        <pc:spChg chg="add del">
          <ac:chgData name="Andi Fugard" userId="082e0584b87bc5c4" providerId="LiveId" clId="{6366549D-2D6C-4723-ACB1-E17C63E747B5}" dt="2021-05-29T12:26:18.872" v="4372" actId="26606"/>
          <ac:spMkLst>
            <pc:docMk/>
            <pc:sldMk cId="1409395013" sldId="282"/>
            <ac:spMk id="8" creationId="{AB8C311F-7253-4AED-9701-7FC0708C41C7}"/>
          </ac:spMkLst>
        </pc:spChg>
        <pc:spChg chg="add del">
          <ac:chgData name="Andi Fugard" userId="082e0584b87bc5c4" providerId="LiveId" clId="{6366549D-2D6C-4723-ACB1-E17C63E747B5}" dt="2021-05-29T12:26:18.872" v="4372" actId="26606"/>
          <ac:spMkLst>
            <pc:docMk/>
            <pc:sldMk cId="1409395013" sldId="282"/>
            <ac:spMk id="10" creationId="{E2384209-CB15-4CDF-9D31-C44FD9A3F20D}"/>
          </ac:spMkLst>
        </pc:spChg>
        <pc:spChg chg="add del">
          <ac:chgData name="Andi Fugard" userId="082e0584b87bc5c4" providerId="LiveId" clId="{6366549D-2D6C-4723-ACB1-E17C63E747B5}" dt="2021-05-29T12:26:18.872" v="4372" actId="26606"/>
          <ac:spMkLst>
            <pc:docMk/>
            <pc:sldMk cId="1409395013" sldId="282"/>
            <ac:spMk id="12" creationId="{2633B3B5-CC90-43F0-8714-D31D1F3F0209}"/>
          </ac:spMkLst>
        </pc:spChg>
        <pc:spChg chg="add del">
          <ac:chgData name="Andi Fugard" userId="082e0584b87bc5c4" providerId="LiveId" clId="{6366549D-2D6C-4723-ACB1-E17C63E747B5}" dt="2021-05-29T12:26:18.872" v="4372" actId="26606"/>
          <ac:spMkLst>
            <pc:docMk/>
            <pc:sldMk cId="1409395013" sldId="282"/>
            <ac:spMk id="14" creationId="{A8D57A06-A426-446D-B02C-A2DC6B62E45E}"/>
          </ac:spMkLst>
        </pc:spChg>
        <pc:spChg chg="add del">
          <ac:chgData name="Andi Fugard" userId="082e0584b87bc5c4" providerId="LiveId" clId="{6366549D-2D6C-4723-ACB1-E17C63E747B5}" dt="2021-05-29T12:26:19.571" v="4374" actId="26606"/>
          <ac:spMkLst>
            <pc:docMk/>
            <pc:sldMk cId="1409395013" sldId="282"/>
            <ac:spMk id="16" creationId="{9A97C86A-04D6-40F7-AE84-31AB43E6A846}"/>
          </ac:spMkLst>
        </pc:spChg>
        <pc:spChg chg="add del">
          <ac:chgData name="Andi Fugard" userId="082e0584b87bc5c4" providerId="LiveId" clId="{6366549D-2D6C-4723-ACB1-E17C63E747B5}" dt="2021-05-29T12:26:19.571" v="4374" actId="26606"/>
          <ac:spMkLst>
            <pc:docMk/>
            <pc:sldMk cId="1409395013" sldId="282"/>
            <ac:spMk id="17" creationId="{F3060C83-F051-4F0E-ABAD-AA0DFC48B218}"/>
          </ac:spMkLst>
        </pc:spChg>
        <pc:spChg chg="add del">
          <ac:chgData name="Andi Fugard" userId="082e0584b87bc5c4" providerId="LiveId" clId="{6366549D-2D6C-4723-ACB1-E17C63E747B5}" dt="2021-05-29T12:26:19.571" v="4374" actId="26606"/>
          <ac:spMkLst>
            <pc:docMk/>
            <pc:sldMk cId="1409395013" sldId="282"/>
            <ac:spMk id="18" creationId="{FF9F2414-84E8-453E-B1F3-389FDE8192D9}"/>
          </ac:spMkLst>
        </pc:spChg>
        <pc:spChg chg="add del">
          <ac:chgData name="Andi Fugard" userId="082e0584b87bc5c4" providerId="LiveId" clId="{6366549D-2D6C-4723-ACB1-E17C63E747B5}" dt="2021-05-29T12:26:19.571" v="4374" actId="26606"/>
          <ac:spMkLst>
            <pc:docMk/>
            <pc:sldMk cId="1409395013" sldId="282"/>
            <ac:spMk id="19" creationId="{83C98ABE-055B-441F-B07E-44F97F083C39}"/>
          </ac:spMkLst>
        </pc:spChg>
        <pc:spChg chg="add del">
          <ac:chgData name="Andi Fugard" userId="082e0584b87bc5c4" providerId="LiveId" clId="{6366549D-2D6C-4723-ACB1-E17C63E747B5}" dt="2021-05-29T12:26:19.571" v="4374" actId="26606"/>
          <ac:spMkLst>
            <pc:docMk/>
            <pc:sldMk cId="1409395013" sldId="282"/>
            <ac:spMk id="20" creationId="{3ECA69A1-7536-43AC-85EF-C7106179F5ED}"/>
          </ac:spMkLst>
        </pc:spChg>
        <pc:spChg chg="add del">
          <ac:chgData name="Andi Fugard" userId="082e0584b87bc5c4" providerId="LiveId" clId="{6366549D-2D6C-4723-ACB1-E17C63E747B5}" dt="2021-05-29T12:26:19.571" v="4374" actId="26606"/>
          <ac:spMkLst>
            <pc:docMk/>
            <pc:sldMk cId="1409395013" sldId="282"/>
            <ac:spMk id="21" creationId="{29FDB030-9B49-4CED-8CCD-4D99382388AC}"/>
          </ac:spMkLst>
        </pc:spChg>
        <pc:spChg chg="add del">
          <ac:chgData name="Andi Fugard" userId="082e0584b87bc5c4" providerId="LiveId" clId="{6366549D-2D6C-4723-ACB1-E17C63E747B5}" dt="2021-05-29T12:26:19.571" v="4374" actId="26606"/>
          <ac:spMkLst>
            <pc:docMk/>
            <pc:sldMk cId="1409395013" sldId="282"/>
            <ac:spMk id="22" creationId="{3783CA14-24A1-485C-8B30-D6A5D87987AD}"/>
          </ac:spMkLst>
        </pc:spChg>
        <pc:spChg chg="add">
          <ac:chgData name="Andi Fugard" userId="082e0584b87bc5c4" providerId="LiveId" clId="{6366549D-2D6C-4723-ACB1-E17C63E747B5}" dt="2021-05-29T12:26:19.580" v="4375" actId="26606"/>
          <ac:spMkLst>
            <pc:docMk/>
            <pc:sldMk cId="1409395013" sldId="282"/>
            <ac:spMk id="24" creationId="{AB8C311F-7253-4AED-9701-7FC0708C41C7}"/>
          </ac:spMkLst>
        </pc:spChg>
        <pc:spChg chg="add">
          <ac:chgData name="Andi Fugard" userId="082e0584b87bc5c4" providerId="LiveId" clId="{6366549D-2D6C-4723-ACB1-E17C63E747B5}" dt="2021-05-29T12:26:19.580" v="4375" actId="26606"/>
          <ac:spMkLst>
            <pc:docMk/>
            <pc:sldMk cId="1409395013" sldId="282"/>
            <ac:spMk id="25" creationId="{E2384209-CB15-4CDF-9D31-C44FD9A3F20D}"/>
          </ac:spMkLst>
        </pc:spChg>
        <pc:spChg chg="add">
          <ac:chgData name="Andi Fugard" userId="082e0584b87bc5c4" providerId="LiveId" clId="{6366549D-2D6C-4723-ACB1-E17C63E747B5}" dt="2021-05-29T12:26:19.580" v="4375" actId="26606"/>
          <ac:spMkLst>
            <pc:docMk/>
            <pc:sldMk cId="1409395013" sldId="282"/>
            <ac:spMk id="26" creationId="{2633B3B5-CC90-43F0-8714-D31D1F3F0209}"/>
          </ac:spMkLst>
        </pc:spChg>
        <pc:spChg chg="add">
          <ac:chgData name="Andi Fugard" userId="082e0584b87bc5c4" providerId="LiveId" clId="{6366549D-2D6C-4723-ACB1-E17C63E747B5}" dt="2021-05-29T12:26:19.580" v="4375" actId="26606"/>
          <ac:spMkLst>
            <pc:docMk/>
            <pc:sldMk cId="1409395013" sldId="282"/>
            <ac:spMk id="27" creationId="{A8D57A06-A426-446D-B02C-A2DC6B62E45E}"/>
          </ac:spMkLst>
        </pc:spChg>
        <pc:picChg chg="add mod">
          <ac:chgData name="Andi Fugard" userId="082e0584b87bc5c4" providerId="LiveId" clId="{6366549D-2D6C-4723-ACB1-E17C63E747B5}" dt="2021-05-29T12:26:19.580" v="4375" actId="26606"/>
          <ac:picMkLst>
            <pc:docMk/>
            <pc:sldMk cId="1409395013" sldId="282"/>
            <ac:picMk id="3" creationId="{CD3B8777-7815-4415-86BA-79DEAB2DF51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6EC3B-81F8-4833-AF91-0E395FDADE4C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2BBD2-5496-416B-9DC7-29121F201F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25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2BBD2-5496-416B-9DC7-29121F201F2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67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7562-2CB8-4E30-8FC3-79AD448C0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FCCC8-F2B0-430C-83D2-5E67D7E84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38D9F-2250-467C-BE36-5D43C853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8762-28CD-4383-A840-C7754C57232F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CE93-6FDA-4366-9726-E33FEA3D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B2116-24FD-43B6-8F8C-ACF4FFC2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07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29C3-506E-4856-B047-DF74C5C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06A2F-33AE-41E8-8752-35D4B8A1A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818C7-2ACE-433C-99A0-9754BEC4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8762-28CD-4383-A840-C7754C57232F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6F743-5428-4482-A157-650760D3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3817-FE67-4DBE-81B3-A6CEF8DC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5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36A12-4644-4A15-BF1F-C3B61EC67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DD9AD-89B5-4B11-BAAE-B9086B6D3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D21F6-E418-4D44-A82E-C4023338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8762-28CD-4383-A840-C7754C57232F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E3DBE-9B21-4880-910B-8695381A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23846-4ED4-4A57-BE26-FE5A31FF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01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A9F9-4E59-4B57-9965-31183216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C78D-FC76-41F2-AD87-FAFB1297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E905E-5266-4245-B2D3-29C814A9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8762-28CD-4383-A840-C7754C57232F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515E2-8521-4DD0-B6B1-8A150DBE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8A2E6-E555-41B4-A13E-C26A5F6D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0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464-711E-4506-BDAD-A62E0CED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7FEF-D205-4835-8C8F-EF8C924C1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1F9CE-E9B0-4647-8C85-5AE982DF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8762-28CD-4383-A840-C7754C57232F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A713A-B5E6-466A-BE5F-F7046B0A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9C5E9-E2F8-4C2B-83E4-B85D3966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15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0FE9-9F37-4C36-8EF1-83BF672E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F8DA-5C4A-49BA-9B51-42C2DA227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E4BB7-5DF1-420F-9CFE-9034A87B0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A590C-EBEF-457B-960E-7A3B01BB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8762-28CD-4383-A840-C7754C57232F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16B69-02D3-4A4D-B7E5-84A595AE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8FF0F-BF53-4875-90A6-E5D43639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8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99A4-EB64-4B27-899D-395F50F2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E588-CB8C-4DAC-9ED7-07AF61C51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8533E-BADB-47AB-9D9D-1E6345ADD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19E9D-BB4A-4C70-9BC8-C8F95BD6E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DCDFC-FB8D-4AE7-9D7E-2140B8481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4F76B-9DEA-498A-9B3C-8F89356A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8762-28CD-4383-A840-C7754C57232F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CABA5-7669-4D82-9EAE-52BDBF1D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AA4A3-0D3C-4F74-8646-DF4D7734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55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CE8D-EC0D-4959-9EAB-6950708A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A32BF-7D86-451F-A857-1D223BB5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8762-28CD-4383-A840-C7754C57232F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560C7-CC4C-4148-8348-80F80AA0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59618-3B39-4230-BF8E-57312AC5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59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2F86B-06ED-4E79-9437-6752D8B1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8762-28CD-4383-A840-C7754C57232F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32F48-3A75-4E0A-8C31-5402C0E6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D97CC-E181-4321-AB47-312132E9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48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BAFB-A88A-496B-BF43-8BEF574F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74DE-90FC-4FF1-A088-4BF15BB5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2F369-1D12-4343-BCBC-06AFCBED5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76CC8-86D6-49AD-A159-641FD2F7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8762-28CD-4383-A840-C7754C57232F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1F0CE-DAD0-4122-A4F3-8F67B0E1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FB631-43D8-43DC-80B5-FF8EC857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21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C93D-3FB3-44A3-90C7-38873CE1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B364D-CED6-4B44-819F-E8890FEF1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1926A-BABC-4E1C-9AB2-BBDE1935A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2A186-8510-42CB-A456-6478AA4B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8762-28CD-4383-A840-C7754C57232F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F4804-5C64-4B83-A93A-C13AA1D9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33EBD-14B7-4392-ABA2-472FE3EE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1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DCDD0-09D1-4E8A-BA10-79A51861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2755-D96C-4080-874C-2DA199EFA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B837-CC14-4614-A5A8-72C351E72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28762-28CD-4383-A840-C7754C57232F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C0F9F-AD76-4168-A8F5-901C54B68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79143-CD39-43BE-8704-72F6E6F89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51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632706-59EE-4F96-9141-059C1A37BC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4325" y="-404614"/>
            <a:ext cx="10905066" cy="2290064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5CB696-5D06-41DF-A80E-B3E6186EF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66" y="2266015"/>
            <a:ext cx="6423799" cy="3756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AC5B74-4D95-4C95-828F-868C1F4EA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637" y="2822543"/>
            <a:ext cx="4198440" cy="215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9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925BF-C0FA-4927-ABA5-134027B5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Externalist approaches (social position)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5C113-5DFA-40C0-9F7C-3DD538E8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" y="1806162"/>
            <a:ext cx="11995573" cy="44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4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B2646-488B-435C-B140-D515740DF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06982"/>
            <a:ext cx="10905066" cy="3844034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0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F7ECB-1360-41AF-B173-563A19BB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95" y="1350658"/>
            <a:ext cx="9167209" cy="5316981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AA883-6C20-4D53-850A-AE6020DD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Internalist approach (identity)</a:t>
            </a:r>
          </a:p>
        </p:txBody>
      </p:sp>
    </p:spTree>
    <p:extLst>
      <p:ext uri="{BB962C8B-B14F-4D97-AF65-F5344CB8AC3E}">
        <p14:creationId xmlns:p14="http://schemas.microsoft.com/office/powerpoint/2010/main" val="306434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9D4355-F144-43BE-AF59-186D02E2A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1"/>
          <a:stretch/>
        </p:blipFill>
        <p:spPr>
          <a:xfrm>
            <a:off x="166687" y="1058238"/>
            <a:ext cx="11858625" cy="48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8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2351EE-5299-44F1-8D7C-77ABFE979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34" y="1008360"/>
            <a:ext cx="11589732" cy="48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9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E812A-D03E-4820-8C1C-FFDA02C1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Dembroff’s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critique of both approaches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BDECB53-FACB-4651-8642-6416C0B5D1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99357"/>
              </p:ext>
            </p:extLst>
          </p:nvPr>
        </p:nvGraphicFramePr>
        <p:xfrm>
          <a:off x="643467" y="1530849"/>
          <a:ext cx="10905067" cy="496241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428560">
                  <a:extLst>
                    <a:ext uri="{9D8B030D-6E8A-4147-A177-3AD203B41FA5}">
                      <a16:colId xmlns:a16="http://schemas.microsoft.com/office/drawing/2014/main" val="1942875017"/>
                    </a:ext>
                  </a:extLst>
                </a:gridCol>
                <a:gridCol w="5476507">
                  <a:extLst>
                    <a:ext uri="{9D8B030D-6E8A-4147-A177-3AD203B41FA5}">
                      <a16:colId xmlns:a16="http://schemas.microsoft.com/office/drawing/2014/main" val="3423391502"/>
                    </a:ext>
                  </a:extLst>
                </a:gridCol>
              </a:tblGrid>
              <a:tr h="551232">
                <a:tc>
                  <a:txBody>
                    <a:bodyPr/>
                    <a:lstStyle/>
                    <a:p>
                      <a:r>
                        <a:rPr lang="en-GB" sz="2000" dirty="0"/>
                        <a:t>Externalist (social position)</a:t>
                      </a:r>
                    </a:p>
                  </a:txBody>
                  <a:tcPr marL="85491" marR="85491" marT="42746" marB="42746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Internalist (psychological identity)</a:t>
                      </a:r>
                    </a:p>
                  </a:txBody>
                  <a:tcPr marL="85491" marR="85491" marT="42746" marB="42746"/>
                </a:tc>
                <a:extLst>
                  <a:ext uri="{0D108BD9-81ED-4DB2-BD59-A6C34878D82A}">
                    <a16:rowId xmlns:a16="http://schemas.microsoft.com/office/drawing/2014/main" val="3024362385"/>
                  </a:ext>
                </a:extLst>
              </a:tr>
              <a:tr h="1383634">
                <a:tc>
                  <a:txBody>
                    <a:bodyPr/>
                    <a:lstStyle/>
                    <a:p>
                      <a:r>
                        <a:rPr lang="en-GB" sz="2000" dirty="0"/>
                        <a:t>Genderqueer people reject particular (e.g., androgenous) gender expressions</a:t>
                      </a:r>
                    </a:p>
                  </a:txBody>
                  <a:tcPr marL="85491" marR="85491" marT="42746" marB="42746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Norm relevancy would require genderqueer people to reject all male and all female norms as being relevant – excludes many genderqueer people</a:t>
                      </a:r>
                    </a:p>
                  </a:txBody>
                  <a:tcPr marL="85491" marR="85491" marT="42746" marB="42746"/>
                </a:tc>
                <a:extLst>
                  <a:ext uri="{0D108BD9-81ED-4DB2-BD59-A6C34878D82A}">
                    <a16:rowId xmlns:a16="http://schemas.microsoft.com/office/drawing/2014/main" val="1507075012"/>
                  </a:ext>
                </a:extLst>
              </a:tr>
              <a:tr h="1383634">
                <a:tc>
                  <a:txBody>
                    <a:bodyPr/>
                    <a:lstStyle/>
                    <a:p>
                      <a:r>
                        <a:rPr lang="en-GB" sz="2000" dirty="0"/>
                        <a:t>Many non-genderqueer people reject binary expression norms, e.g., “Butch lesbians, queens, cross-dressing men and women…”</a:t>
                      </a:r>
                    </a:p>
                  </a:txBody>
                  <a:tcPr marL="85491" marR="85491" marT="42746" marB="42746"/>
                </a:tc>
                <a:tc>
                  <a:txBody>
                    <a:bodyPr/>
                    <a:lstStyle/>
                    <a:p>
                      <a:r>
                        <a:rPr lang="en-GB" sz="2000" i="0" dirty="0"/>
                        <a:t>Discomfort</a:t>
                      </a:r>
                      <a:r>
                        <a:rPr lang="en-GB" sz="2000" dirty="0"/>
                        <a:t> complying with binary norms doesn’t work either since it would apply to many non-genderqueer people</a:t>
                      </a:r>
                    </a:p>
                  </a:txBody>
                  <a:tcPr marL="85491" marR="85491" marT="42746" marB="42746"/>
                </a:tc>
                <a:extLst>
                  <a:ext uri="{0D108BD9-81ED-4DB2-BD59-A6C34878D82A}">
                    <a16:rowId xmlns:a16="http://schemas.microsoft.com/office/drawing/2014/main" val="2358769199"/>
                  </a:ext>
                </a:extLst>
              </a:tr>
              <a:tr h="1643918">
                <a:tc>
                  <a:txBody>
                    <a:bodyPr/>
                    <a:lstStyle/>
                    <a:p>
                      <a:r>
                        <a:rPr lang="en-GB" sz="2000" dirty="0"/>
                        <a:t>Genderqueer people reject the idea that their way of being in the world should be seen through a binary masculine/feminine lens – they don’t reject particular </a:t>
                      </a:r>
                      <a:r>
                        <a:rPr lang="en-GB" sz="2000" dirty="0" err="1"/>
                        <a:t>masc</a:t>
                      </a:r>
                      <a:r>
                        <a:rPr lang="en-GB" sz="2000" dirty="0"/>
                        <a:t>/fem gender expressions</a:t>
                      </a:r>
                    </a:p>
                  </a:txBody>
                  <a:tcPr marL="85491" marR="85491" marT="42746" marB="42746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Disposition accounts reduce to linguistics, roughly “I tell people I’m genderqueer, therefore I am” – </a:t>
                      </a:r>
                      <a:r>
                        <a:rPr lang="en-GB" sz="2000" dirty="0" err="1"/>
                        <a:t>Dembroff</a:t>
                      </a:r>
                      <a:r>
                        <a:rPr lang="en-GB" sz="2000" dirty="0"/>
                        <a:t> wants to explore a non-linguistic definition</a:t>
                      </a:r>
                    </a:p>
                  </a:txBody>
                  <a:tcPr marL="85491" marR="85491" marT="42746" marB="42746"/>
                </a:tc>
                <a:extLst>
                  <a:ext uri="{0D108BD9-81ED-4DB2-BD59-A6C34878D82A}">
                    <a16:rowId xmlns:a16="http://schemas.microsoft.com/office/drawing/2014/main" val="265600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574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F20A7F-F625-4691-AA54-6A89B617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7" y="1104575"/>
            <a:ext cx="11688806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8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936730-C8B2-4CB4-B027-36B1D34D3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6"/>
          <a:stretch/>
        </p:blipFill>
        <p:spPr>
          <a:xfrm>
            <a:off x="232544" y="1304818"/>
            <a:ext cx="11726912" cy="432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3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E962A-0781-45BE-A8EC-99ED23B2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65" y="0"/>
            <a:ext cx="11154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3ADDF1-4916-4509-9C58-61045583E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5" y="487784"/>
            <a:ext cx="11716737" cy="2400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EEF7EF-0B2C-43A6-9CCD-12C7CDC7B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6" y="3969912"/>
            <a:ext cx="11642597" cy="247303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0C8764-1B27-47DD-8C80-4703C26DC716}"/>
              </a:ext>
            </a:extLst>
          </p:cNvPr>
          <p:cNvCxnSpPr/>
          <p:nvPr/>
        </p:nvCxnSpPr>
        <p:spPr>
          <a:xfrm>
            <a:off x="9472773" y="1571946"/>
            <a:ext cx="1910993" cy="0"/>
          </a:xfrm>
          <a:prstGeom prst="line">
            <a:avLst/>
          </a:prstGeom>
          <a:ln w="63500">
            <a:solidFill>
              <a:schemeClr val="accent2">
                <a:alpha val="7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64007B-3E51-46B4-A30E-37AD3999C2AB}"/>
              </a:ext>
            </a:extLst>
          </p:cNvPr>
          <p:cNvCxnSpPr>
            <a:cxnSpLocks/>
          </p:cNvCxnSpPr>
          <p:nvPr/>
        </p:nvCxnSpPr>
        <p:spPr>
          <a:xfrm>
            <a:off x="440076" y="2155861"/>
            <a:ext cx="1768868" cy="0"/>
          </a:xfrm>
          <a:prstGeom prst="line">
            <a:avLst/>
          </a:prstGeom>
          <a:ln w="63500">
            <a:solidFill>
              <a:schemeClr val="accent2">
                <a:alpha val="7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25D393-2A43-4654-9D82-825F8416CF5E}"/>
              </a:ext>
            </a:extLst>
          </p:cNvPr>
          <p:cNvCxnSpPr>
            <a:cxnSpLocks/>
          </p:cNvCxnSpPr>
          <p:nvPr/>
        </p:nvCxnSpPr>
        <p:spPr>
          <a:xfrm>
            <a:off x="440076" y="5669624"/>
            <a:ext cx="3813425" cy="0"/>
          </a:xfrm>
          <a:prstGeom prst="line">
            <a:avLst/>
          </a:prstGeom>
          <a:ln w="63500">
            <a:solidFill>
              <a:schemeClr val="accent2">
                <a:alpha val="7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65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71776-1ADA-4A2A-9802-EF4242BC3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8991"/>
            <a:ext cx="10905066" cy="488001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7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D91C2C-8B45-4574-B04A-EF9D72927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45" y="500026"/>
            <a:ext cx="11660108" cy="58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6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CDA6B1-A235-43EA-A7A0-3D9FEA13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What to destablise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799186-3F8D-42E8-A084-120B086B2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82152"/>
            <a:ext cx="10905066" cy="39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12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E1825-EEE4-4FD5-8692-05CC94EE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39" y="171103"/>
            <a:ext cx="11041016" cy="3867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D75CC1-FDDD-42E6-B453-3A7E3219D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5" y="4234002"/>
            <a:ext cx="10860016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14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8E7BA-A9A3-4528-8F7B-BD7F52A12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1" y="942628"/>
            <a:ext cx="11012437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50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24CBB1-9E66-42D7-B63E-F53D82B1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75732"/>
            <a:ext cx="11726912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3CC440-0195-45AD-B331-CF74B8C5C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6" y="2040537"/>
            <a:ext cx="11862186" cy="27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29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B5E86D-F06B-4394-B5AB-FBDA7DFA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000" dirty="0">
                <a:solidFill>
                  <a:schemeClr val="bg1"/>
                </a:solidFill>
              </a:rPr>
              <a:t>Examples of how genderqueer people “resist captivity” within the gender binary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D6F13BE-64D6-4040-A76E-839AB2684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1" y="1675227"/>
            <a:ext cx="1084987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10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CBA595-BBA3-422C-81DE-FCF793A21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84" y="1683828"/>
            <a:ext cx="10555432" cy="48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9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CD3B8777-7815-4415-86BA-79DEAB2DF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15" y="457200"/>
            <a:ext cx="432396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9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Nonbinary - Nonbinary Wiki">
            <a:extLst>
              <a:ext uri="{FF2B5EF4-FFF2-40B4-BE49-F238E27FC236}">
                <a16:creationId xmlns:a16="http://schemas.microsoft.com/office/drawing/2014/main" id="{BC5EB5CC-D4F1-4AE3-95C3-0071B6135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3" r="18790" b="1"/>
          <a:stretch/>
        </p:blipFill>
        <p:spPr bwMode="auto">
          <a:xfrm>
            <a:off x="162205" y="1479191"/>
            <a:ext cx="3848743" cy="38996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nderqueer flag - Nonbinary Wiki">
            <a:extLst>
              <a:ext uri="{FF2B5EF4-FFF2-40B4-BE49-F238E27FC236}">
                <a16:creationId xmlns:a16="http://schemas.microsoft.com/office/drawing/2014/main" id="{2A8D96AA-0167-4097-A55F-6AB3D3EBE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0" r="20858" b="1"/>
          <a:stretch/>
        </p:blipFill>
        <p:spPr bwMode="auto">
          <a:xfrm>
            <a:off x="8181052" y="1479191"/>
            <a:ext cx="3848743" cy="38953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2323622-BF82-4F56-BAB2-F73D276FB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97"/>
          <a:stretch/>
        </p:blipFill>
        <p:spPr bwMode="auto">
          <a:xfrm>
            <a:off x="4171628" y="1479191"/>
            <a:ext cx="3848743" cy="38953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5E8504-AF61-4072-8E2B-5B1D219287F3}"/>
              </a:ext>
            </a:extLst>
          </p:cNvPr>
          <p:cNvSpPr txBox="1"/>
          <p:nvPr/>
        </p:nvSpPr>
        <p:spPr>
          <a:xfrm>
            <a:off x="162205" y="955971"/>
            <a:ext cx="1826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Non-binary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D741B-1FB4-4DC4-8375-E6CB70647367}"/>
              </a:ext>
            </a:extLst>
          </p:cNvPr>
          <p:cNvSpPr txBox="1"/>
          <p:nvPr/>
        </p:nvSpPr>
        <p:spPr>
          <a:xfrm>
            <a:off x="9905624" y="955971"/>
            <a:ext cx="2124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dirty="0"/>
              <a:t>Genderqueer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864C7-FEDA-423B-B590-6AD83AF102A8}"/>
              </a:ext>
            </a:extLst>
          </p:cNvPr>
          <p:cNvSpPr txBox="1"/>
          <p:nvPr/>
        </p:nvSpPr>
        <p:spPr>
          <a:xfrm>
            <a:off x="4171629" y="955971"/>
            <a:ext cx="3848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Trans</a:t>
            </a:r>
          </a:p>
        </p:txBody>
      </p:sp>
    </p:spTree>
    <p:extLst>
      <p:ext uri="{BB962C8B-B14F-4D97-AF65-F5344CB8AC3E}">
        <p14:creationId xmlns:p14="http://schemas.microsoft.com/office/powerpoint/2010/main" val="357149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Nonbinary - Nonbinary Wiki">
            <a:extLst>
              <a:ext uri="{FF2B5EF4-FFF2-40B4-BE49-F238E27FC236}">
                <a16:creationId xmlns:a16="http://schemas.microsoft.com/office/drawing/2014/main" id="{BC5EB5CC-D4F1-4AE3-95C3-0071B6135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3" r="18790" b="1"/>
          <a:stretch/>
        </p:blipFill>
        <p:spPr bwMode="auto">
          <a:xfrm>
            <a:off x="2903534" y="2421518"/>
            <a:ext cx="3848743" cy="38996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nderqueer flag - Nonbinary Wiki">
            <a:extLst>
              <a:ext uri="{FF2B5EF4-FFF2-40B4-BE49-F238E27FC236}">
                <a16:creationId xmlns:a16="http://schemas.microsoft.com/office/drawing/2014/main" id="{2A8D96AA-0167-4097-A55F-6AB3D3EBE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0" r="20858" b="1"/>
          <a:stretch/>
        </p:blipFill>
        <p:spPr bwMode="auto">
          <a:xfrm>
            <a:off x="5439723" y="2425784"/>
            <a:ext cx="3848743" cy="38953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2323622-BF82-4F56-BAB2-F73D276FB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97"/>
          <a:stretch/>
        </p:blipFill>
        <p:spPr bwMode="auto">
          <a:xfrm>
            <a:off x="4171628" y="471709"/>
            <a:ext cx="3848743" cy="38953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6D4E36-B370-4B7E-9143-C723D708B688}"/>
              </a:ext>
            </a:extLst>
          </p:cNvPr>
          <p:cNvSpPr txBox="1"/>
          <p:nvPr/>
        </p:nvSpPr>
        <p:spPr>
          <a:xfrm>
            <a:off x="9288465" y="678094"/>
            <a:ext cx="193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Trans woman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B2944-B31B-4A6A-BA04-BA873FD84964}"/>
              </a:ext>
            </a:extLst>
          </p:cNvPr>
          <p:cNvSpPr txBox="1"/>
          <p:nvPr/>
        </p:nvSpPr>
        <p:spPr>
          <a:xfrm>
            <a:off x="487072" y="3738080"/>
            <a:ext cx="193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Non-binary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88499-125A-42D8-93EA-8C8F6569915B}"/>
              </a:ext>
            </a:extLst>
          </p:cNvPr>
          <p:cNvSpPr txBox="1"/>
          <p:nvPr/>
        </p:nvSpPr>
        <p:spPr>
          <a:xfrm>
            <a:off x="146313" y="5472701"/>
            <a:ext cx="2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Trans non-binary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7B22F-7A38-4598-B9B7-43FDD1692B11}"/>
              </a:ext>
            </a:extLst>
          </p:cNvPr>
          <p:cNvSpPr txBox="1"/>
          <p:nvPr/>
        </p:nvSpPr>
        <p:spPr>
          <a:xfrm>
            <a:off x="9288464" y="1177358"/>
            <a:ext cx="193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Trans man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81C349-89F9-4D4F-A4F5-31377A54385D}"/>
              </a:ext>
            </a:extLst>
          </p:cNvPr>
          <p:cNvSpPr txBox="1"/>
          <p:nvPr/>
        </p:nvSpPr>
        <p:spPr>
          <a:xfrm>
            <a:off x="9883790" y="5680642"/>
            <a:ext cx="193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Genderqueer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C192A-BACA-4952-AFF9-A52FCB082ADE}"/>
              </a:ext>
            </a:extLst>
          </p:cNvPr>
          <p:cNvSpPr txBox="1"/>
          <p:nvPr/>
        </p:nvSpPr>
        <p:spPr>
          <a:xfrm>
            <a:off x="466836" y="540064"/>
            <a:ext cx="2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Trans non-binary and genderqueer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26D5C6C-98D1-42D3-80AC-6BB81EA33399}"/>
              </a:ext>
            </a:extLst>
          </p:cNvPr>
          <p:cNvSpPr/>
          <p:nvPr/>
        </p:nvSpPr>
        <p:spPr>
          <a:xfrm>
            <a:off x="2732926" y="1314966"/>
            <a:ext cx="2989780" cy="1777555"/>
          </a:xfrm>
          <a:custGeom>
            <a:avLst/>
            <a:gdLst>
              <a:gd name="connsiteX0" fmla="*/ 0 w 2989780"/>
              <a:gd name="connsiteY0" fmla="*/ 126 h 1777555"/>
              <a:gd name="connsiteX1" fmla="*/ 1315092 w 2989780"/>
              <a:gd name="connsiteY1" fmla="*/ 154238 h 1777555"/>
              <a:gd name="connsiteX2" fmla="*/ 2476072 w 2989780"/>
              <a:gd name="connsiteY2" fmla="*/ 935074 h 1777555"/>
              <a:gd name="connsiteX3" fmla="*/ 2989780 w 2989780"/>
              <a:gd name="connsiteY3" fmla="*/ 1777555 h 177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9780" h="1777555">
                <a:moveTo>
                  <a:pt x="0" y="126"/>
                </a:moveTo>
                <a:cubicBezTo>
                  <a:pt x="451206" y="-731"/>
                  <a:pt x="902413" y="-1587"/>
                  <a:pt x="1315092" y="154238"/>
                </a:cubicBezTo>
                <a:cubicBezTo>
                  <a:pt x="1727771" y="310063"/>
                  <a:pt x="2196957" y="664521"/>
                  <a:pt x="2476072" y="935074"/>
                </a:cubicBezTo>
                <a:cubicBezTo>
                  <a:pt x="2755187" y="1205627"/>
                  <a:pt x="2872483" y="1491591"/>
                  <a:pt x="2989780" y="177755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73421-80F1-4159-89E9-964EAA3DA076}"/>
              </a:ext>
            </a:extLst>
          </p:cNvPr>
          <p:cNvSpPr/>
          <p:nvPr/>
        </p:nvSpPr>
        <p:spPr>
          <a:xfrm>
            <a:off x="6380252" y="929980"/>
            <a:ext cx="2825393" cy="570047"/>
          </a:xfrm>
          <a:custGeom>
            <a:avLst/>
            <a:gdLst>
              <a:gd name="connsiteX0" fmla="*/ 2825393 w 2825393"/>
              <a:gd name="connsiteY0" fmla="*/ 210451 h 570047"/>
              <a:gd name="connsiteX1" fmla="*/ 1160979 w 2825393"/>
              <a:gd name="connsiteY1" fmla="*/ 15242 h 570047"/>
              <a:gd name="connsiteX2" fmla="*/ 0 w 2825393"/>
              <a:gd name="connsiteY2" fmla="*/ 570047 h 57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393" h="570047">
                <a:moveTo>
                  <a:pt x="2825393" y="210451"/>
                </a:moveTo>
                <a:cubicBezTo>
                  <a:pt x="2228635" y="82880"/>
                  <a:pt x="1631878" y="-44691"/>
                  <a:pt x="1160979" y="15242"/>
                </a:cubicBezTo>
                <a:cubicBezTo>
                  <a:pt x="690080" y="75175"/>
                  <a:pt x="345040" y="322611"/>
                  <a:pt x="0" y="570047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425145-E3A3-4359-A951-A71EB933DBB5}"/>
              </a:ext>
            </a:extLst>
          </p:cNvPr>
          <p:cNvSpPr/>
          <p:nvPr/>
        </p:nvSpPr>
        <p:spPr>
          <a:xfrm>
            <a:off x="2126751" y="3801421"/>
            <a:ext cx="1273995" cy="256871"/>
          </a:xfrm>
          <a:custGeom>
            <a:avLst/>
            <a:gdLst>
              <a:gd name="connsiteX0" fmla="*/ 0 w 1273995"/>
              <a:gd name="connsiteY0" fmla="*/ 246597 h 256871"/>
              <a:gd name="connsiteX1" fmla="*/ 698642 w 1273995"/>
              <a:gd name="connsiteY1" fmla="*/ 17 h 256871"/>
              <a:gd name="connsiteX2" fmla="*/ 1273995 w 1273995"/>
              <a:gd name="connsiteY2" fmla="*/ 256871 h 25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3995" h="256871">
                <a:moveTo>
                  <a:pt x="0" y="246597"/>
                </a:moveTo>
                <a:cubicBezTo>
                  <a:pt x="243155" y="122451"/>
                  <a:pt x="486310" y="-1695"/>
                  <a:pt x="698642" y="17"/>
                </a:cubicBezTo>
                <a:cubicBezTo>
                  <a:pt x="910974" y="1729"/>
                  <a:pt x="1092484" y="129300"/>
                  <a:pt x="1273995" y="25687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B6B3812-0575-4102-882B-E25422E71F8A}"/>
              </a:ext>
            </a:extLst>
          </p:cNvPr>
          <p:cNvSpPr/>
          <p:nvPr/>
        </p:nvSpPr>
        <p:spPr>
          <a:xfrm>
            <a:off x="2445249" y="3914454"/>
            <a:ext cx="2650733" cy="1880171"/>
          </a:xfrm>
          <a:custGeom>
            <a:avLst/>
            <a:gdLst>
              <a:gd name="connsiteX0" fmla="*/ 0 w 2650733"/>
              <a:gd name="connsiteY0" fmla="*/ 1880171 h 1880171"/>
              <a:gd name="connsiteX1" fmla="*/ 1962364 w 2650733"/>
              <a:gd name="connsiteY1" fmla="*/ 1068512 h 1880171"/>
              <a:gd name="connsiteX2" fmla="*/ 2650733 w 2650733"/>
              <a:gd name="connsiteY2" fmla="*/ 0 h 188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0733" h="1880171">
                <a:moveTo>
                  <a:pt x="0" y="1880171"/>
                </a:moveTo>
                <a:cubicBezTo>
                  <a:pt x="760287" y="1631022"/>
                  <a:pt x="1520575" y="1381874"/>
                  <a:pt x="1962364" y="1068512"/>
                </a:cubicBezTo>
                <a:cubicBezTo>
                  <a:pt x="2404153" y="755150"/>
                  <a:pt x="2527443" y="377575"/>
                  <a:pt x="2650733" y="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EA2326D-2C49-4013-885F-DB62792AF68D}"/>
              </a:ext>
            </a:extLst>
          </p:cNvPr>
          <p:cNvSpPr/>
          <p:nvPr/>
        </p:nvSpPr>
        <p:spPr>
          <a:xfrm>
            <a:off x="7997992" y="5642765"/>
            <a:ext cx="1808252" cy="427920"/>
          </a:xfrm>
          <a:custGeom>
            <a:avLst/>
            <a:gdLst>
              <a:gd name="connsiteX0" fmla="*/ 1808252 w 1808252"/>
              <a:gd name="connsiteY0" fmla="*/ 359595 h 427920"/>
              <a:gd name="connsiteX1" fmla="*/ 606176 w 1808252"/>
              <a:gd name="connsiteY1" fmla="*/ 400692 h 427920"/>
              <a:gd name="connsiteX2" fmla="*/ 0 w 1808252"/>
              <a:gd name="connsiteY2" fmla="*/ 0 h 42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252" h="427920">
                <a:moveTo>
                  <a:pt x="1808252" y="359595"/>
                </a:moveTo>
                <a:cubicBezTo>
                  <a:pt x="1357901" y="410110"/>
                  <a:pt x="907551" y="460625"/>
                  <a:pt x="606176" y="400692"/>
                </a:cubicBezTo>
                <a:cubicBezTo>
                  <a:pt x="304801" y="340759"/>
                  <a:pt x="152400" y="170379"/>
                  <a:pt x="0" y="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49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3484B1-7559-4642-A0DD-B82999BA1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4" r="4946"/>
          <a:stretch/>
        </p:blipFill>
        <p:spPr>
          <a:xfrm>
            <a:off x="5149516" y="1591717"/>
            <a:ext cx="7042484" cy="3678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ACCCCA-FB23-4863-86EC-C1CD00C2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01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2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BD08D6-1571-4656-94D0-87425BA1DE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93"/>
          <a:stretch/>
        </p:blipFill>
        <p:spPr>
          <a:xfrm>
            <a:off x="7770127" y="1778218"/>
            <a:ext cx="4421873" cy="49659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126E36-43F2-4C49-A62D-8CF5A3585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933" b="86311"/>
          <a:stretch/>
        </p:blipFill>
        <p:spPr>
          <a:xfrm>
            <a:off x="52866" y="108447"/>
            <a:ext cx="4193314" cy="1258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8BBF6E-DA78-48A8-8FB7-05EF21D950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4868"/>
          <a:stretch/>
        </p:blipFill>
        <p:spPr>
          <a:xfrm>
            <a:off x="914181" y="1778218"/>
            <a:ext cx="9641828" cy="272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4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54739C-D83C-4D6D-B3C8-B9EB4179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GB" sz="3600">
                <a:solidFill>
                  <a:srgbClr val="FFFFFF"/>
                </a:solidFill>
              </a:rPr>
              <a:t>Will Census 2021 tell us what we want…?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E2948-B798-43AA-9496-7BEBF5C30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4" y="210329"/>
            <a:ext cx="7329224" cy="61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0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Glasses on top of a book">
            <a:extLst>
              <a:ext uri="{FF2B5EF4-FFF2-40B4-BE49-F238E27FC236}">
                <a16:creationId xmlns:a16="http://schemas.microsoft.com/office/drawing/2014/main" id="{27CEE12F-1AAC-42A5-844E-4FBC915A7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12" b="98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FB658C-41BE-4FA8-BEB2-15D5F63B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Back to the paper</a:t>
            </a:r>
          </a:p>
        </p:txBody>
      </p:sp>
    </p:spTree>
    <p:extLst>
      <p:ext uri="{BB962C8B-B14F-4D97-AF65-F5344CB8AC3E}">
        <p14:creationId xmlns:p14="http://schemas.microsoft.com/office/powerpoint/2010/main" val="197988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2630</TotalTime>
  <Words>204</Words>
  <Application>Microsoft Office PowerPoint</Application>
  <PresentationFormat>Widescreen</PresentationFormat>
  <Paragraphs>25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Will Census 2021 tell us what we want…?</vt:lpstr>
      <vt:lpstr>Back to the paper</vt:lpstr>
      <vt:lpstr>Externalist approaches (social position)</vt:lpstr>
      <vt:lpstr>PowerPoint Presentation</vt:lpstr>
      <vt:lpstr>Internalist approach (identity)</vt:lpstr>
      <vt:lpstr>PowerPoint Presentation</vt:lpstr>
      <vt:lpstr>PowerPoint Presentation</vt:lpstr>
      <vt:lpstr>Dembroff’s critique of both approaches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to destablise</vt:lpstr>
      <vt:lpstr>PowerPoint Presentation</vt:lpstr>
      <vt:lpstr>PowerPoint Presentation</vt:lpstr>
      <vt:lpstr>PowerPoint Presentation</vt:lpstr>
      <vt:lpstr>PowerPoint Presentation</vt:lpstr>
      <vt:lpstr>Examples of how genderqueer people “resist captivity” within the gender binary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 Fugard</dc:creator>
  <cp:lastModifiedBy>Andi Fugard</cp:lastModifiedBy>
  <cp:revision>1</cp:revision>
  <dcterms:created xsi:type="dcterms:W3CDTF">2021-04-30T15:30:25Z</dcterms:created>
  <dcterms:modified xsi:type="dcterms:W3CDTF">2021-05-29T12:30:10Z</dcterms:modified>
</cp:coreProperties>
</file>