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FCA0-1434-D775-4863-D9F6E8246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7365C-2A2D-7AA9-4122-DD1CE21AA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E1E38-0EF8-A39C-4BF2-AF69AE87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7B57-F885-074A-8A97-ECD5745F596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3465-FC23-8002-0D8D-84A3C75A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B7C0-C941-A09A-7573-484487D3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B6E4-A733-4B45-8F01-1A14C90E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FB37-7DDD-76B4-7C09-ADFDC901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18451-D18E-586C-2E9C-EA441D9BD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C6DC2-2E38-3847-DC29-CAECD342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7B57-F885-074A-8A97-ECD5745F596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99551-9911-9A93-ED4A-7DD49830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3007-3951-C479-BD42-561151EB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B6E4-A733-4B45-8F01-1A14C90E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CDA81-24EA-FB54-C028-8A193E5FC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186D2-43CC-CCF0-F77C-A069B88B1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3055-29D8-1E02-23EA-AC748F56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7B57-F885-074A-8A97-ECD5745F596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1442-4205-8274-AF65-66CE96D8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95C34-08B0-1D73-001D-2C714BED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B6E4-A733-4B45-8F01-1A14C90E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5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BA82-F01A-1F86-2DD6-B19EA5ED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76812-95F6-FD57-2510-344FD7C7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A5BEC-3D60-523D-51FD-8C7823B0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7B57-F885-074A-8A97-ECD5745F596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2272-5304-5844-1ECE-B2D74545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B333-150C-B94D-4CCA-23CCF67E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B6E4-A733-4B45-8F01-1A14C90E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5559-5D41-6929-1607-456806A1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8C83E-EF8E-6FD6-52D1-29E74D92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BD00-286F-1F24-C0B8-411569AB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7B57-F885-074A-8A97-ECD5745F596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A0E0-4964-5F5C-0343-820A3CA1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6CDA8-DA3A-D177-6974-61735BDD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B6E4-A733-4B45-8F01-1A14C90E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B626-4E2B-FFF2-DCE7-D599C2DE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6F40-A6D4-D984-3AF8-14B0FB377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67A6B-A82D-D144-82C3-7E983899E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06E38-2321-60DC-EA1B-8BC0D7DA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7B57-F885-074A-8A97-ECD5745F596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DA2D1-8187-4961-94E9-2CE3B0A8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8483F-0FCB-E8F5-613F-F9E133A6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B6E4-A733-4B45-8F01-1A14C90E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1ECF-D067-0231-6A42-5D1DE6A5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FC92A-793D-ECD7-96D5-D6801ECB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6FCA3-255C-51DB-030A-450A6172A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E3010-03EC-CB8A-C717-6076DEAC6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25C65-4485-C1DA-07D7-1848BA796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14940-566C-7B80-2F66-A687518E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7B57-F885-074A-8A97-ECD5745F596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973FA-DA68-B600-0524-8A7CBA59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AA7BA-21F9-2E4F-CC6E-13FD54B0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B6E4-A733-4B45-8F01-1A14C90E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A7FB-ED32-9AD3-194C-16960C97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F7032-8353-951A-E838-71229DDE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7B57-F885-074A-8A97-ECD5745F596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CD426-E55A-4C48-F322-7F445BF8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6E193-9AD1-7443-5648-98D4C0B3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B6E4-A733-4B45-8F01-1A14C90E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7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02BBA-4D09-69B3-F026-C6394C26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7B57-F885-074A-8A97-ECD5745F596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3C752-19FB-AF9E-0F4E-E64DF712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C6B8D-B758-5D73-19FF-D7404FFC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B6E4-A733-4B45-8F01-1A14C90E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803E-95BF-713C-49B0-4805C2D2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0790-92CA-58B4-18FA-495ED53A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D6FE3-2231-65B2-3C69-4662B6F04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0CEF1-A053-C2B0-0B1B-85F5A8F6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7B57-F885-074A-8A97-ECD5745F596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AB80F-F098-C5DC-398A-CC88B0DC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3FF3A-7539-F4F4-C3E2-AC53324C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B6E4-A733-4B45-8F01-1A14C90E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0EA6-E014-D180-1BB0-9B7C6716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70D17-565C-9B26-F065-AD5353359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C43A1-E5D6-ADA0-EAB6-FB1B5CE7C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A66CB-721B-67DF-CD62-6857045A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7B57-F885-074A-8A97-ECD5745F596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541E6-70EE-6793-F2F3-956F201C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71BB1-1E8F-0836-B40C-611A9DE7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B6E4-A733-4B45-8F01-1A14C90E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1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A4B60-D50F-7F07-8C00-0A82A3B6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F3E2C-29EA-C4B3-E933-DFDC449A0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DBA1C-6E97-29D8-CED8-4A8B05CEE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3E7B57-F885-074A-8A97-ECD5745F596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E037-12CC-B08B-C2AC-ACDED8E9E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DFA6-C553-19F2-896C-48AE666AB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FDB6E4-A733-4B45-8F01-1A14C90E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yr-akshivak.atlassian.net/browse/G01687SP24-12" TargetMode="External"/><Relationship Id="rId2" Type="http://schemas.openxmlformats.org/officeDocument/2006/relationships/hyperlink" Target="https://syr-akshivak.atlassian.net/browse/G01687SP24-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yr-akshivak.atlassian.net/browse/G01687SP24-1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yr-akshivak.atlassian.net/browse/G01687SP24-1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4DA9-BE8C-FFDF-E6DF-395F0E5CD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5175"/>
            <a:ext cx="9144000" cy="2387600"/>
          </a:xfrm>
        </p:spPr>
        <p:txBody>
          <a:bodyPr/>
          <a:lstStyle/>
          <a:p>
            <a:r>
              <a:rPr lang="en-US" dirty="0" err="1"/>
              <a:t>BillBuddy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AE3F3-770C-CB4A-B34A-718941156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60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OOD Project</a:t>
            </a:r>
          </a:p>
          <a:p>
            <a:endParaRPr lang="en-US" dirty="0"/>
          </a:p>
          <a:p>
            <a:r>
              <a:rPr lang="en-US" dirty="0"/>
              <a:t>Induja Ragava</a:t>
            </a:r>
          </a:p>
          <a:p>
            <a:r>
              <a:rPr lang="en-US" dirty="0"/>
              <a:t>SUID: 304258050</a:t>
            </a:r>
          </a:p>
        </p:txBody>
      </p:sp>
    </p:spTree>
    <p:extLst>
      <p:ext uri="{BB962C8B-B14F-4D97-AF65-F5344CB8AC3E}">
        <p14:creationId xmlns:p14="http://schemas.microsoft.com/office/powerpoint/2010/main" val="222866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054E-2329-F32A-947F-E39CC811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D855FB-B813-DC77-1543-922585AE9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203" y="1825625"/>
            <a:ext cx="40115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8016-293A-77FF-1D17-F46F9659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strike="noStrike" dirty="0">
                <a:effectLst/>
                <a:highlight>
                  <a:srgbClr val="FFFFFF"/>
                </a:highlight>
                <a:latin typeface="-apple-system"/>
                <a:hlinkClick r:id="rId2"/>
              </a:rPr>
              <a:t>Issue Ticket: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-apple-system"/>
                <a:hlinkClick r:id="rId2"/>
              </a:rPr>
              <a:t>G01687SP24-4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-apple-system"/>
                <a:hlinkClick r:id="rId3"/>
              </a:rPr>
              <a:t>G01687SP24-12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-apple-system"/>
                <a:hlinkClick r:id="rId4"/>
              </a:rPr>
              <a:t>G01687SP24-16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564F8-3E4F-4A3E-EF4D-26B7B2DA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2B4D"/>
                </a:solidFill>
                <a:effectLst/>
                <a:highlight>
                  <a:srgbClr val="FFFFFF"/>
                </a:highlight>
                <a:latin typeface="-apple-system"/>
              </a:rPr>
              <a:t>Create responsive UI for login and signup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Developing the Home page interface with more features</a:t>
            </a:r>
          </a:p>
          <a:p>
            <a:endParaRPr lang="en-US" b="0" i="0" dirty="0">
              <a:solidFill>
                <a:srgbClr val="172B4D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8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194F-C8A4-3B91-95BB-21A3F337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B6EA85-ADF8-A5DC-6A6A-2B688A7C2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090" y="1825625"/>
            <a:ext cx="35718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8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DC07-DCE5-5492-9F81-F4BEE333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Issue: 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-apple-system"/>
                <a:hlinkClick r:id="rId2"/>
              </a:rPr>
              <a:t>G01687SP24-16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00EE-B7BF-CC5A-E204-A8EE4AAD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Developing the Home page interface with more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4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A31C-EC0D-67D3-852F-337A4E54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EDB97E-F823-9628-7094-0D7B456E4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275" y="1825625"/>
            <a:ext cx="40014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3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7B81-3292-F038-7BF9-62A54DCB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E16640-8220-BEFC-9B30-9FB36A068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6563" y="1825625"/>
            <a:ext cx="3998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3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7F01-A595-FCAD-24F0-1BC583DD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C7A4E4-CAFC-1D22-1D27-C4CF571F9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180" y="1825625"/>
            <a:ext cx="38896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6794-112D-11C1-90A6-0B04C1F3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B09F-59FC-C606-BD65-3F7B9CA34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6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Office Theme</vt:lpstr>
      <vt:lpstr>BillBuddy</vt:lpstr>
      <vt:lpstr>Sprint 1</vt:lpstr>
      <vt:lpstr>Issue Ticket: G01687SP24-4, G01687SP24-12, G01687SP24-16</vt:lpstr>
      <vt:lpstr>Sprint 2</vt:lpstr>
      <vt:lpstr>Ticket Issue: G01687SP24-16</vt:lpstr>
      <vt:lpstr>Sprint 3</vt:lpstr>
      <vt:lpstr>Sprint 4</vt:lpstr>
      <vt:lpstr>Sprint 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BillBuddy</dc:title>
  <dc:creator>Induja Sreenivasan Ragava</dc:creator>
  <cp:lastModifiedBy>Induja Sreenivasan Ragava</cp:lastModifiedBy>
  <cp:revision>1</cp:revision>
  <dcterms:created xsi:type="dcterms:W3CDTF">2024-04-30T01:55:33Z</dcterms:created>
  <dcterms:modified xsi:type="dcterms:W3CDTF">2024-04-30T02:20:22Z</dcterms:modified>
</cp:coreProperties>
</file>