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362</TotalTime>
  <Words>787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Cambria Math</vt:lpstr>
      <vt:lpstr>Century Gothic</vt:lpstr>
      <vt:lpstr>Times New Roman</vt:lpstr>
      <vt:lpstr>Wingdings</vt:lpstr>
      <vt:lpstr>Wingdings 3</vt:lpstr>
      <vt:lpstr>Wisp</vt:lpstr>
      <vt:lpstr>  AIR QUALITY MONITORING</vt:lpstr>
      <vt:lpstr>INTRODUCTION</vt:lpstr>
      <vt:lpstr>Material Needed</vt:lpstr>
      <vt:lpstr>STEPS FOR AIR QUALITY MONITORING</vt:lpstr>
      <vt:lpstr>PowerPoint Presentation</vt:lpstr>
      <vt:lpstr>PowerPoint Presentation</vt:lpstr>
      <vt:lpstr>PowerPoint Presentation</vt:lpstr>
      <vt:lpstr>PowerPoint Presentation</vt:lpstr>
      <vt:lpstr>CONNECTION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</dc:title>
  <dc:creator>indhuja M</dc:creator>
  <cp:lastModifiedBy>indhuja M</cp:lastModifiedBy>
  <cp:revision>2</cp:revision>
  <dcterms:created xsi:type="dcterms:W3CDTF">2023-10-08T09:29:24Z</dcterms:created>
  <dcterms:modified xsi:type="dcterms:W3CDTF">2023-10-09T05:29:13Z</dcterms:modified>
</cp:coreProperties>
</file>