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9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505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875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43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46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9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7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2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9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8DF9-F267-4158-AFC7-6E535D9EF97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72149C-B4E4-4E68-AA75-AA4B01A69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7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3066-8734-4588-DD6F-DAD4F617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211" y="2829791"/>
            <a:ext cx="8915399" cy="1198418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sz="6000" b="1" dirty="0"/>
              <a:t>   AIR QUALITY MONITORING</a:t>
            </a:r>
            <a:endParaRPr lang="en-US" sz="6000" b="1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7985A31-8CB9-9792-C82F-692A6833A755}"/>
              </a:ext>
            </a:extLst>
          </p:cNvPr>
          <p:cNvSpPr/>
          <p:nvPr/>
        </p:nvSpPr>
        <p:spPr>
          <a:xfrm rot="10800000">
            <a:off x="10474036" y="4308760"/>
            <a:ext cx="1717964" cy="81742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7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A2B4-919A-7076-387D-D7F7E0C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SCHEMATIC DIAGRAM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4276D-7EFB-3554-5C16-50089CDF1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68" y="2496128"/>
            <a:ext cx="4191000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24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F71E-6013-E871-6B68-C7D6A4ED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CONCULSION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1A7A-44B3-23BF-D473-83C7B6C9A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836" y="2036618"/>
            <a:ext cx="9107776" cy="3874604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provides valuable data for assessing pollution levels, identifying sources of contamination, and implementing effective mitigation measures. As technology advances, the integration of IoT devices and real-time data analysis will further enhance our ability to address air quality issues promptly. Continued efforts in monitoring and improving air quality are essential for a cleaner and healthier future.</a:t>
            </a:r>
          </a:p>
        </p:txBody>
      </p:sp>
    </p:spTree>
    <p:extLst>
      <p:ext uri="{BB962C8B-B14F-4D97-AF65-F5344CB8AC3E}">
        <p14:creationId xmlns:p14="http://schemas.microsoft.com/office/powerpoint/2010/main" val="28941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9455-1254-D9B7-A75E-8EB80962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B535-6C86-DDE0-8B88-CA6FFECA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6" y="2064327"/>
            <a:ext cx="10022176" cy="384689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 impact of pollution on public health and the environment. 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This abstract provides an overview of recent advancements in air quality monitoring technologies and methodologies, including the use of sensor networks, satellite data, and machine leering algorithm.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  major pollutants air are gases such as ammonia, carbon monoxide, sulphur monoxide, sulphur oxides, methane etc.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 sources of pollutants are industrial emission, hazardous emissions from vehicles, burning of from vehicles, burning of fossil fuels etc.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Pollutant air can causes Severe health effects such as heart disease, lungs cancer, respiratory infections etc.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9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65BD-44FB-FA97-B2BF-07DC5D81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5467-CF1E-FCBB-33A0-016ECD65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655" y="2133600"/>
            <a:ext cx="9661957" cy="377762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Air quality monitoring is clean and healthy air is essential for  the well-being of both the human health and environment.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Some project are important for understanding the impact of pollutants, both natural and human-made, on the atmosphere and public health.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Health problems are growing at faster rate especially in urban areas of developing countries where industrialization and growing number of vehicles release of lot of gaseous pollutants.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Due to air pollution 50,000 to 100,000 premature deaths per year occur in the U.S. alone whereas in EU number reaches to 300,000 and over 3,000,000 worldwide.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0DEB-F68D-541E-D65D-332F2D5F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EXISTING 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97E1-F308-30A2-F733-BAC54D47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To collect  parameters many electro mechanical devices are used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These devices are heavy and not economical to install at many places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Periodical collection of data is difficult</a:t>
            </a: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Still manual intervention is required for collecting and feeding data to central servers.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2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CEDE-B0A5-631C-135A-347CCD1B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250B-1DD5-F445-A167-822C8685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Since its IOT based product all functional units are connected in a network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All things such as sensors base station, centralized server work together by means of communication over network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Data collected from sensors gets uploaded to cloud servers instantly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For authorities such as pollution control board, data is easily available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They can draw conclusions and take actions instantly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200F-7572-AEA0-D4EC-4B2C1C52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C4E8-3CF9-4662-176A-C39ADC69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7455"/>
            <a:ext cx="8915400" cy="3777622"/>
          </a:xfrm>
        </p:spPr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Processor                  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Hard disk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MQ7 sensors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Bread board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Jumper wires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F43E-4042-282D-40AB-027E32CF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B34C-277D-3857-2B13-5269C32C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Front end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Programming Language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Editor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Operating System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6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1770-F5F1-BDE0-4D70-6A43F12C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318653"/>
            <a:ext cx="8911687" cy="65809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 DIAGRAM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1D8-1F35-A97B-BD0A-70D167D8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976745"/>
            <a:ext cx="9864457" cy="5860477"/>
          </a:xfr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98778-E72C-E884-F011-11B5EF4FA18E}"/>
              </a:ext>
            </a:extLst>
          </p:cNvPr>
          <p:cNvSpPr/>
          <p:nvPr/>
        </p:nvSpPr>
        <p:spPr>
          <a:xfrm>
            <a:off x="2964873" y="3498272"/>
            <a:ext cx="6331527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                     Air quality Monitoring</a:t>
            </a:r>
            <a:endParaRPr lang="en-US" dirty="0"/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C357CA09-F98C-8AE5-3705-2810DE1C3C39}"/>
              </a:ext>
            </a:extLst>
          </p:cNvPr>
          <p:cNvSpPr/>
          <p:nvPr/>
        </p:nvSpPr>
        <p:spPr>
          <a:xfrm>
            <a:off x="5807826" y="4426854"/>
            <a:ext cx="322810" cy="651164"/>
          </a:xfrm>
          <a:prstGeom prst="up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8B1A8-D61D-B50D-608D-DB3DE7327E2E}"/>
              </a:ext>
            </a:extLst>
          </p:cNvPr>
          <p:cNvSpPr/>
          <p:nvPr/>
        </p:nvSpPr>
        <p:spPr>
          <a:xfrm>
            <a:off x="4100944" y="5070762"/>
            <a:ext cx="3990110" cy="4987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Sensor Module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7D5DD-51A3-E2F2-B0E8-5995F9095038}"/>
              </a:ext>
            </a:extLst>
          </p:cNvPr>
          <p:cNvSpPr/>
          <p:nvPr/>
        </p:nvSpPr>
        <p:spPr>
          <a:xfrm>
            <a:off x="4100944" y="5576453"/>
            <a:ext cx="130499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Receive</a:t>
            </a:r>
          </a:p>
          <a:p>
            <a:r>
              <a:rPr lang="en-IN" dirty="0"/>
              <a:t>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DE407-7D35-643E-F4D4-9BC74D62EACA}"/>
              </a:ext>
            </a:extLst>
          </p:cNvPr>
          <p:cNvSpPr/>
          <p:nvPr/>
        </p:nvSpPr>
        <p:spPr>
          <a:xfrm>
            <a:off x="5405942" y="5576453"/>
            <a:ext cx="130499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Process the</a:t>
            </a:r>
            <a:r>
              <a:rPr lang="en-US" dirty="0"/>
              <a:t> data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1C3FA-8991-E198-7E45-55617C9FDFF2}"/>
              </a:ext>
            </a:extLst>
          </p:cNvPr>
          <p:cNvSpPr/>
          <p:nvPr/>
        </p:nvSpPr>
        <p:spPr>
          <a:xfrm>
            <a:off x="6694417" y="5576453"/>
            <a:ext cx="138011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Display the data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FBFCA-63F0-0E9B-8849-102A7618346C}"/>
              </a:ext>
            </a:extLst>
          </p:cNvPr>
          <p:cNvSpPr/>
          <p:nvPr/>
        </p:nvSpPr>
        <p:spPr>
          <a:xfrm>
            <a:off x="2964873" y="2431144"/>
            <a:ext cx="1524000" cy="539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Apache</a:t>
            </a:r>
          </a:p>
          <a:p>
            <a:r>
              <a:rPr lang="en-IN" dirty="0"/>
              <a:t>webserver</a:t>
            </a:r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CFE2DD1-00CF-70B0-8485-D842B91FFB76}"/>
              </a:ext>
            </a:extLst>
          </p:cNvPr>
          <p:cNvSpPr/>
          <p:nvPr/>
        </p:nvSpPr>
        <p:spPr>
          <a:xfrm>
            <a:off x="3131127" y="2970815"/>
            <a:ext cx="484632" cy="520532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00BB1C4-7603-F88E-1263-437331EA1092}"/>
              </a:ext>
            </a:extLst>
          </p:cNvPr>
          <p:cNvSpPr/>
          <p:nvPr/>
        </p:nvSpPr>
        <p:spPr>
          <a:xfrm>
            <a:off x="3790554" y="2977738"/>
            <a:ext cx="484632" cy="520533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BD1C464-3BF0-92A8-9C54-BEBEB3AFCA47}"/>
              </a:ext>
            </a:extLst>
          </p:cNvPr>
          <p:cNvSpPr/>
          <p:nvPr/>
        </p:nvSpPr>
        <p:spPr>
          <a:xfrm flipH="1">
            <a:off x="3176846" y="1891473"/>
            <a:ext cx="438913" cy="539671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3AC46C4-6D39-619B-493A-1A5A7895447F}"/>
              </a:ext>
            </a:extLst>
          </p:cNvPr>
          <p:cNvSpPr/>
          <p:nvPr/>
        </p:nvSpPr>
        <p:spPr>
          <a:xfrm>
            <a:off x="3776422" y="1884547"/>
            <a:ext cx="484632" cy="539671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0C591746-1CF7-C619-B331-FDDEEFEF15EA}"/>
              </a:ext>
            </a:extLst>
          </p:cNvPr>
          <p:cNvSpPr/>
          <p:nvPr/>
        </p:nvSpPr>
        <p:spPr>
          <a:xfrm>
            <a:off x="3048000" y="997855"/>
            <a:ext cx="1357746" cy="90054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Database</a:t>
            </a:r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AFFC02CE-2B65-5CCB-6C0A-5A07DBC3C19C}"/>
              </a:ext>
            </a:extLst>
          </p:cNvPr>
          <p:cNvSpPr/>
          <p:nvPr/>
        </p:nvSpPr>
        <p:spPr>
          <a:xfrm>
            <a:off x="8333927" y="2438073"/>
            <a:ext cx="484632" cy="1039417"/>
          </a:xfrm>
          <a:prstGeom prst="up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492123-0078-304F-0089-463FF35FAF28}"/>
              </a:ext>
            </a:extLst>
          </p:cNvPr>
          <p:cNvSpPr/>
          <p:nvPr/>
        </p:nvSpPr>
        <p:spPr>
          <a:xfrm>
            <a:off x="7273636" y="997523"/>
            <a:ext cx="3754581" cy="54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Transmitter Module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8C035A-9F69-AA58-510D-C0E8383508FA}"/>
              </a:ext>
            </a:extLst>
          </p:cNvPr>
          <p:cNvSpPr/>
          <p:nvPr/>
        </p:nvSpPr>
        <p:spPr>
          <a:xfrm>
            <a:off x="7273637" y="1523673"/>
            <a:ext cx="130260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Fetch data from sensor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68970D-B13D-C817-4492-786BF1A59826}"/>
              </a:ext>
            </a:extLst>
          </p:cNvPr>
          <p:cNvSpPr/>
          <p:nvPr/>
        </p:nvSpPr>
        <p:spPr>
          <a:xfrm>
            <a:off x="8562112" y="1523673"/>
            <a:ext cx="130260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Process the data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7E2CC8-E7B5-185E-4A7D-693D6D888FE9}"/>
              </a:ext>
            </a:extLst>
          </p:cNvPr>
          <p:cNvSpPr/>
          <p:nvPr/>
        </p:nvSpPr>
        <p:spPr>
          <a:xfrm>
            <a:off x="9864718" y="1530599"/>
            <a:ext cx="1163499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Send to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5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E5B9-E75E-C0EF-2D07-0EBB00D3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331" y="347107"/>
            <a:ext cx="8911687" cy="76134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DATA FLOW CHART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3076-9160-72ED-5A67-4152F89B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2" y="1039091"/>
            <a:ext cx="9883630" cy="5818909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4A3B6D-985B-F6DF-D1BA-370F81005B12}"/>
              </a:ext>
            </a:extLst>
          </p:cNvPr>
          <p:cNvSpPr/>
          <p:nvPr/>
        </p:nvSpPr>
        <p:spPr>
          <a:xfrm>
            <a:off x="1967345" y="1039091"/>
            <a:ext cx="2078182" cy="12607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dirty="0"/>
              <a:t>1.</a:t>
            </a:r>
            <a:r>
              <a:rPr lang="en-IN" dirty="0"/>
              <a:t> </a:t>
            </a:r>
            <a:r>
              <a:rPr lang="en-IN" sz="1200" dirty="0"/>
              <a:t>Fetch gas content from AIR using MQ7</a:t>
            </a: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4AD8D19-57DB-1AC4-7081-5BB6F20F2AD8}"/>
              </a:ext>
            </a:extLst>
          </p:cNvPr>
          <p:cNvSpPr/>
          <p:nvPr/>
        </p:nvSpPr>
        <p:spPr>
          <a:xfrm>
            <a:off x="2835518" y="2299854"/>
            <a:ext cx="484632" cy="401782"/>
          </a:xfrm>
          <a:prstGeom prst="down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483CF1-0321-40D6-F01F-91F812B05A05}"/>
              </a:ext>
            </a:extLst>
          </p:cNvPr>
          <p:cNvSpPr/>
          <p:nvPr/>
        </p:nvSpPr>
        <p:spPr>
          <a:xfrm>
            <a:off x="1967345" y="2721125"/>
            <a:ext cx="2080309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  2. Process the data             using libraries</a:t>
            </a:r>
            <a:endParaRPr lang="en-US" sz="12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FE057A9-DB80-A864-95F4-5D9E024A8813}"/>
              </a:ext>
            </a:extLst>
          </p:cNvPr>
          <p:cNvSpPr/>
          <p:nvPr/>
        </p:nvSpPr>
        <p:spPr>
          <a:xfrm>
            <a:off x="2801944" y="3643746"/>
            <a:ext cx="484632" cy="40178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543112-325D-B2D3-999B-E86CB6467566}"/>
              </a:ext>
            </a:extLst>
          </p:cNvPr>
          <p:cNvSpPr/>
          <p:nvPr/>
        </p:nvSpPr>
        <p:spPr>
          <a:xfrm>
            <a:off x="1967345" y="4071942"/>
            <a:ext cx="2044608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3. Establish connection with server using Wi-Fi</a:t>
            </a:r>
            <a:endParaRPr lang="en-US" sz="12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AED3C10-E9BE-A810-4E89-30022576BDCF}"/>
              </a:ext>
            </a:extLst>
          </p:cNvPr>
          <p:cNvSpPr/>
          <p:nvPr/>
        </p:nvSpPr>
        <p:spPr>
          <a:xfrm>
            <a:off x="2801944" y="4986342"/>
            <a:ext cx="484632" cy="42127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34859F-E2E9-71D3-2557-9043C7E7812E}"/>
              </a:ext>
            </a:extLst>
          </p:cNvPr>
          <p:cNvSpPr/>
          <p:nvPr/>
        </p:nvSpPr>
        <p:spPr>
          <a:xfrm>
            <a:off x="2034493" y="5407613"/>
            <a:ext cx="2044608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4.Uploaded to database using server script</a:t>
            </a:r>
            <a:endParaRPr lang="en-US" sz="12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EDEF88-40D6-687F-8F36-9831EC77C829}"/>
              </a:ext>
            </a:extLst>
          </p:cNvPr>
          <p:cNvSpPr/>
          <p:nvPr/>
        </p:nvSpPr>
        <p:spPr>
          <a:xfrm>
            <a:off x="4079101" y="5652655"/>
            <a:ext cx="75613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A54E37-7A20-B16A-48ED-8677ED5552FF}"/>
              </a:ext>
            </a:extLst>
          </p:cNvPr>
          <p:cNvSpPr/>
          <p:nvPr/>
        </p:nvSpPr>
        <p:spPr>
          <a:xfrm>
            <a:off x="4835235" y="5652654"/>
            <a:ext cx="1593273" cy="4846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998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502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   AIR QUALITY MONITORING</vt:lpstr>
      <vt:lpstr>ABSTRACT</vt:lpstr>
      <vt:lpstr>INTRODUCTION</vt:lpstr>
      <vt:lpstr>EXISTING SYSTEM</vt:lpstr>
      <vt:lpstr>PROPOSED SYSTEM</vt:lpstr>
      <vt:lpstr>HARDWARE REQUIREMENTS</vt:lpstr>
      <vt:lpstr>SOFTWARE REQUIREMENTS</vt:lpstr>
      <vt:lpstr>ARCHITECTURE DIAGRAM</vt:lpstr>
      <vt:lpstr>DATA FLOW CHART</vt:lpstr>
      <vt:lpstr>SCHEMATIC DIAGRAM</vt:lpstr>
      <vt:lpstr>CONCULSION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AIR QUALITY MONITORING</dc:title>
  <dc:creator>indhuja M</dc:creator>
  <cp:lastModifiedBy>indhuja M</cp:lastModifiedBy>
  <cp:revision>2</cp:revision>
  <dcterms:created xsi:type="dcterms:W3CDTF">2023-10-11T12:26:29Z</dcterms:created>
  <dcterms:modified xsi:type="dcterms:W3CDTF">2023-10-11T14:03:55Z</dcterms:modified>
</cp:coreProperties>
</file>