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4" d="100"/>
          <a:sy n="84" d="100"/>
        </p:scale>
        <p:origin x="595" y="67"/>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2" name="Holder 3"/>
          <p:cNvSpPr>
            <a:spLocks noGrp="1"/>
          </p:cNvSpPr>
          <p:nvPr>
            <p:ph type="body" idx="1"/>
          </p:nvPr>
        </p:nvSpPr>
        <p:spPr/>
        <p:txBody>
          <a:bodyPr bIns="0" lIns="0" rIns="0" tIns="0"/>
          <a:p/>
        </p:txBody>
      </p:sp>
      <p:sp>
        <p:nvSpPr>
          <p:cNvPr id="10487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8" name=""/>
        <p:cNvGrpSpPr/>
        <p:nvPr/>
      </p:nvGrpSpPr>
      <p:grpSpPr>
        <a:xfrm>
          <a:off x="0" y="0"/>
          <a:ext cx="0" cy="0"/>
          <a:chOff x="0" y="0"/>
          <a:chExt cx="0" cy="0"/>
        </a:xfrm>
      </p:grpSpPr>
      <p:sp>
        <p:nvSpPr>
          <p:cNvPr id="104866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6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6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6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68"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 Box 7"/>
          <p:cNvSpPr txBox="1"/>
          <p:nvPr/>
        </p:nvSpPr>
        <p:spPr>
          <a:xfrm>
            <a:off x="5028565" y="3313430"/>
            <a:ext cx="5363210" cy="2644140"/>
          </a:xfrm>
          <a:prstGeom prst="rect"/>
          <a:noFill/>
        </p:spPr>
        <p:txBody>
          <a:bodyPr rtlCol="0" wrap="square">
            <a:spAutoFit/>
          </a:bodyPr>
          <a:p>
            <a:r>
              <a:rPr dirty="0" sz="2400" lang="en-US" smtClean="0"/>
              <a:t>.</a:t>
            </a:r>
            <a:r>
              <a:rPr dirty="0" sz="2800" lang="en-US" smtClean="0"/>
              <a:t>I</a:t>
            </a:r>
            <a:r>
              <a:rPr dirty="0" sz="2800" lang="en-US" smtClean="0"/>
              <a:t>N</a:t>
            </a:r>
            <a:r>
              <a:rPr dirty="0" sz="2800" lang="en-US" smtClean="0"/>
              <a:t>D</a:t>
            </a:r>
            <a:r>
              <a:rPr dirty="0" sz="2800" lang="en-US" smtClean="0"/>
              <a:t>U</a:t>
            </a:r>
            <a:r>
              <a:rPr dirty="0" sz="2800" lang="en-US" smtClean="0"/>
              <a:t> </a:t>
            </a:r>
            <a:r>
              <a:rPr dirty="0" sz="2800" lang="en-US" smtClean="0"/>
              <a:t>M</a:t>
            </a:r>
            <a:r>
              <a:rPr dirty="0" sz="2800" lang="en-US" smtClean="0"/>
              <a:t>A</a:t>
            </a:r>
            <a:r>
              <a:rPr dirty="0" sz="2800" lang="en-US" smtClean="0"/>
              <a:t>T</a:t>
            </a:r>
            <a:r>
              <a:rPr dirty="0" sz="2800" lang="en-US" smtClean="0"/>
              <a:t>H</a:t>
            </a:r>
            <a:r>
              <a:rPr dirty="0" sz="2800" lang="en-US" smtClean="0"/>
              <a:t>I</a:t>
            </a:r>
            <a:r>
              <a:rPr dirty="0" sz="2800" lang="en-US" smtClean="0"/>
              <a:t> </a:t>
            </a:r>
            <a:r>
              <a:rPr dirty="0" sz="2400" lang="en-US" smtClean="0"/>
              <a:t>S</a:t>
            </a:r>
            <a:endParaRPr dirty="0" sz="2400" lang="en-US"/>
          </a:p>
          <a:p>
            <a:r>
              <a:rPr sz="2400" lang="en-US" smtClean="0"/>
              <a:t>312209201</a:t>
            </a:r>
            <a:endParaRPr dirty="0" sz="2400" lang="en-US"/>
          </a:p>
          <a:p>
            <a:r>
              <a:rPr dirty="0" sz="2400" lang="en-US"/>
              <a:t>B.COM BANK MANAGEMENT(BBM)</a:t>
            </a:r>
          </a:p>
          <a:p>
            <a:r>
              <a:rPr dirty="0" sz="2400" lang="en-US"/>
              <a:t>ANNA ADARSH COLLEGE FOR WOMAN</a:t>
            </a:r>
          </a:p>
          <a:p>
            <a:r>
              <a:rPr altLang="en-US" dirty="0" sz="2400" lang="en-IN"/>
              <a:t>ANNA NAGAR,CHENNAI.</a:t>
            </a:r>
            <a:r>
              <a:rPr dirty="0" sz="2400" lang="en-US"/>
              <a:t> </a:t>
            </a:r>
          </a:p>
          <a:p>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 Box 1"/>
          <p:cNvSpPr txBox="1"/>
          <p:nvPr/>
        </p:nvSpPr>
        <p:spPr>
          <a:xfrm>
            <a:off x="405130" y="1084580"/>
            <a:ext cx="10186035" cy="6314440"/>
          </a:xfrm>
          <a:prstGeom prst="rect"/>
          <a:noFill/>
        </p:spPr>
        <p:txBody>
          <a:bodyPr anchor="t" rtlCol="0" wrap="square">
            <a:spAutoFit/>
          </a:bodyPr>
          <a:p>
            <a:r>
              <a:rPr sz="2400" lang="en-US"/>
              <a:t>Modeling Summary</a:t>
            </a:r>
          </a:p>
          <a:p>
            <a:endParaRPr sz="2400" lang="en-US"/>
          </a:p>
          <a:p>
            <a:r>
              <a:rPr b="1" sz="2400" lang="en-US"/>
              <a:t>Data Collection:</a:t>
            </a:r>
          </a:p>
          <a:p>
            <a:r>
              <a:rPr sz="2400" lang="en-US"/>
              <a:t>Description: Gather employee data including identifiers, job titles, statuses, pay zones, classifications, departments, divisions, job functions, and gender codes.</a:t>
            </a:r>
          </a:p>
          <a:p>
            <a:r>
              <a:rPr sz="2400" lang="en-US"/>
              <a:t>Source: Provided dataset of employee information.</a:t>
            </a:r>
          </a:p>
          <a:p>
            <a:endParaRPr sz="2400" lang="en-US"/>
          </a:p>
          <a:p>
            <a:r>
              <a:rPr b="1" sz="2400" lang="en-US"/>
              <a:t>Data Cleaning:</a:t>
            </a:r>
          </a:p>
          <a:p>
            <a:r>
              <a:rPr sz="2400" lang="en-US"/>
              <a:t>Techniques Used:</a:t>
            </a:r>
          </a:p>
          <a:p>
            <a:r>
              <a:rPr sz="2400" lang="en-US"/>
              <a:t>Handling Missing Data: Identifying and addressing gaps or incomplete entries to ensure dataset accuracy.</a:t>
            </a:r>
          </a:p>
          <a:p>
            <a:r>
              <a:rPr sz="2400" lang="en-US"/>
              <a:t>Correcting Inconsistencies: Ensuring consistency in fields such as employee status, job functions, and classifications.</a:t>
            </a:r>
          </a:p>
          <a:p>
            <a:r>
              <a:rPr sz="2400" lang="en-US"/>
              <a:t>Purpose: Improve data reliability and accuracy for analysis.</a:t>
            </a:r>
          </a:p>
          <a:p>
            <a:r>
              <a:rPr sz="2400" lang="en-US"/>
              <a:t>Techniques Used:</a:t>
            </a:r>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3" name="Text Box 3"/>
          <p:cNvSpPr txBox="1"/>
          <p:nvPr/>
        </p:nvSpPr>
        <p:spPr>
          <a:xfrm>
            <a:off x="589280" y="858520"/>
            <a:ext cx="9538335" cy="6492240"/>
          </a:xfrm>
          <a:prstGeom prst="rect"/>
          <a:noFill/>
        </p:spPr>
        <p:txBody>
          <a:bodyPr rtlCol="0" wrap="square">
            <a:spAutoFit/>
          </a:bodyPr>
          <a:p>
            <a:pPr algn="l"/>
            <a:r>
              <a:rPr b="1" sz="2400" lang="en-US">
                <a:sym typeface="+mn-ea"/>
              </a:rPr>
              <a:t>Filtering:</a:t>
            </a:r>
            <a:r>
              <a:rPr sz="2400" lang="en-US">
                <a:sym typeface="+mn-ea"/>
              </a:rPr>
              <a:t> Focus on specific subsets of data (e.g., employees in certain departments or zones) for targeted analysis.</a:t>
            </a:r>
            <a:endParaRPr sz="2400" lang="en-US"/>
          </a:p>
          <a:p>
            <a:pPr algn="l"/>
            <a:r>
              <a:rPr sz="2400" lang="en-US">
                <a:sym typeface="+mn-ea"/>
              </a:rPr>
              <a:t>Pivot Tables: Summarize and aggregate data across different dimensions (e.g., department type, employee status) for detailed insights.</a:t>
            </a:r>
          </a:p>
          <a:p>
            <a:pPr algn="l"/>
            <a:endParaRPr sz="2400" lang="en-US">
              <a:sym typeface="+mn-ea"/>
            </a:endParaRPr>
          </a:p>
          <a:p>
            <a:pPr algn="l"/>
            <a:r>
              <a:rPr b="1" sz="2400" lang="en-US">
                <a:sym typeface="+mn-ea"/>
              </a:rPr>
              <a:t>Charts (Visualization): </a:t>
            </a:r>
            <a:r>
              <a:rPr sz="2400" lang="en-US">
                <a:sym typeface="+mn-ea"/>
              </a:rPr>
              <a:t>Represent data trends and patterns visually to enhance understanding and communication.</a:t>
            </a:r>
            <a:endParaRPr sz="2400" lang="en-US"/>
          </a:p>
          <a:p>
            <a:pPr algn="l"/>
            <a:r>
              <a:rPr sz="2400" lang="en-US">
                <a:sym typeface="+mn-ea"/>
              </a:rPr>
              <a:t>Conditional Formatting: Highlight key data points and anomalies (e.g., underperforming employees, high absenteeism) for quick identification.</a:t>
            </a:r>
            <a:endParaRPr sz="2400" lang="en-US"/>
          </a:p>
          <a:p>
            <a:pPr algn="l"/>
            <a:r>
              <a:rPr sz="2400" lang="en-US">
                <a:sym typeface="+mn-ea"/>
              </a:rPr>
              <a:t>Data Consolidation:</a:t>
            </a:r>
            <a:endParaRPr sz="2400" lang="en-US"/>
          </a:p>
          <a:p>
            <a:pPr algn="l"/>
            <a:endParaRPr sz="2400" lang="en-US"/>
          </a:p>
          <a:p>
            <a:pPr algn="l"/>
            <a:r>
              <a:rPr b="1" sz="2400" lang="en-US">
                <a:sym typeface="+mn-ea"/>
              </a:rPr>
              <a:t>Description: </a:t>
            </a:r>
            <a:r>
              <a:rPr sz="2400" lang="en-US">
                <a:sym typeface="+mn-ea"/>
              </a:rPr>
              <a:t>Combine and integrate cleaned and summarized data into comprehensive reports and dashboards.</a:t>
            </a:r>
            <a:endParaRPr sz="2400" lang="en-US"/>
          </a:p>
          <a:p>
            <a:pPr algn="l"/>
            <a:r>
              <a:rPr sz="2400" lang="en-US">
                <a:sym typeface="+mn-ea"/>
              </a:rPr>
              <a:t>Outcome: Provide a unified view of employee data, enabling better decision-making and strategic planning.</a:t>
            </a:r>
            <a:endParaRPr sz="2400" lang="en-US"/>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7"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pic>
        <p:nvPicPr>
          <p:cNvPr id="2097169" name="Content Placeholder 9"/>
          <p:cNvPicPr>
            <a:picLocks noChangeAspect="1" noGrp="1"/>
          </p:cNvPicPr>
          <p:nvPr>
            <p:ph sz="half" idx="2"/>
          </p:nvPr>
        </p:nvPicPr>
        <p:blipFill>
          <a:blip xmlns:r="http://schemas.openxmlformats.org/officeDocument/2006/relationships" r:embed="rId2"/>
          <a:stretch>
            <a:fillRect/>
          </a:stretch>
        </p:blipFill>
        <p:spPr>
          <a:xfrm>
            <a:off x="982345" y="2468245"/>
            <a:ext cx="4556760" cy="2743200"/>
          </a:xfrm>
          <a:prstGeom prst="rect"/>
        </p:spPr>
      </p:pic>
      <p:pic>
        <p:nvPicPr>
          <p:cNvPr id="2097170" name="Content Placeholder 11"/>
          <p:cNvPicPr>
            <a:picLocks noChangeAspect="1" noGrp="1"/>
          </p:cNvPicPr>
          <p:nvPr>
            <p:ph sz="half" idx="3"/>
          </p:nvPr>
        </p:nvPicPr>
        <p:blipFill>
          <a:blip xmlns:r="http://schemas.openxmlformats.org/officeDocument/2006/relationships" r:embed="rId3"/>
          <a:stretch>
            <a:fillRect/>
          </a:stretch>
        </p:blipFill>
        <p:spPr>
          <a:xfrm>
            <a:off x="6655435" y="2491105"/>
            <a:ext cx="4549140" cy="269748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9" name="Title 1"/>
          <p:cNvSpPr>
            <a:spLocks noGrp="1"/>
          </p:cNvSpPr>
          <p:nvPr>
            <p:ph type="title"/>
          </p:nvPr>
        </p:nvSpPr>
        <p:spPr>
          <a:xfrm>
            <a:off x="755332" y="385444"/>
            <a:ext cx="10681335" cy="738505"/>
          </a:xfrm>
        </p:spPr>
        <p:txBody>
          <a:bodyPr/>
          <a:p>
            <a:pPr algn="l" marL="12700">
              <a:spcBef>
                <a:spcPts val="105"/>
              </a:spcBef>
              <a:buClrTx/>
              <a:buSzTx/>
              <a:buFontTx/>
            </a:pPr>
            <a:r>
              <a:rPr dirty="0"/>
              <a:t>CONCLUSION</a:t>
            </a:r>
          </a:p>
        </p:txBody>
      </p:sp>
      <p:sp>
        <p:nvSpPr>
          <p:cNvPr id="1048700" name="Text Box 2"/>
          <p:cNvSpPr txBox="1"/>
          <p:nvPr/>
        </p:nvSpPr>
        <p:spPr>
          <a:xfrm>
            <a:off x="830580" y="1419860"/>
            <a:ext cx="8515350" cy="5069840"/>
          </a:xfrm>
          <a:prstGeom prst="rect"/>
          <a:noFill/>
        </p:spPr>
        <p:txBody>
          <a:bodyPr anchor="t" rtlCol="0" wrap="square">
            <a:spAutoFit/>
          </a:bodyPr>
          <a:p>
            <a:r>
              <a:rPr sz="2400" lang="en-US"/>
              <a:t>The employee data analysis project successfully leverages Excel’s tools and techniques to transform raw employee data into valuable insights. By meticulously collecting and cleaning data, applying advanced analytical methods such as pivot tables and conditional formatting, and presenting findings through interactive charts and reports, the project delivers a comprehensive overview of employee performance, staffing needs, and departmental trends. This detailed analysis supports better decision-making and strategic planning, enhances resource allocation, and promotes a more informed and effective management approach. The project’s outcome ensures that stakeholders can address key issues, recognize opportunities, and drive improvements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Data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 Box 8"/>
          <p:cNvSpPr txBox="1"/>
          <p:nvPr/>
        </p:nvSpPr>
        <p:spPr>
          <a:xfrm>
            <a:off x="834390" y="1418590"/>
            <a:ext cx="8867775" cy="4803140"/>
          </a:xfrm>
          <a:prstGeom prst="rect"/>
          <a:noFill/>
        </p:spPr>
        <p:txBody>
          <a:bodyPr rtlCol="0" wrap="square">
            <a:spAutoFit/>
          </a:bodyPr>
          <a:p>
            <a:pPr algn="l"/>
            <a:r>
              <a:rPr b="1" sz="3600" lang="en-US"/>
              <a:t>Performance Evaluation Analysis Statement:</a:t>
            </a:r>
          </a:p>
          <a:p>
            <a:pPr algn="l"/>
            <a:endParaRPr lang="en-US"/>
          </a:p>
          <a:p>
            <a:pPr algn="l"/>
            <a:r>
              <a:rPr sz="3200" lang="en-US"/>
              <a:t>Analyzing employee performance data allows for objective evaluation of productivity and achievement of KPIs. This helps identify high performers, areas for improvement, and informs targeted feedback and development plans. Ultimately, it enhances decision-making and supports more effective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 Box 8"/>
          <p:cNvSpPr txBox="1"/>
          <p:nvPr/>
        </p:nvSpPr>
        <p:spPr>
          <a:xfrm>
            <a:off x="888365" y="1805940"/>
            <a:ext cx="6749415" cy="4460240"/>
          </a:xfrm>
          <a:prstGeom prst="rect"/>
          <a:noFill/>
        </p:spPr>
        <p:txBody>
          <a:bodyPr anchor="t" rtlCol="0" wrap="square">
            <a:spAutoFit/>
          </a:bodyPr>
          <a:p>
            <a:endParaRPr lang="en-US"/>
          </a:p>
          <a:p>
            <a:r>
              <a:rPr b="1" sz="3200" lang="en-US"/>
              <a:t>Objective:</a:t>
            </a:r>
          </a:p>
          <a:p>
            <a:endParaRPr lang="en-US"/>
          </a:p>
          <a:p>
            <a:r>
              <a:rPr sz="2800" lang="en-US"/>
              <a:t>The project aims to leverage Excel's capabilities, particularly pivot tables, to analyze and gain insights from employee data. By summarizing and visualizing this data, the goal is to enhance understanding of employee distribution, performance metrics, and departmental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6"/>
          <p:cNvSpPr txBox="1"/>
          <p:nvPr/>
        </p:nvSpPr>
        <p:spPr>
          <a:xfrm>
            <a:off x="699135" y="1587500"/>
            <a:ext cx="6666865" cy="4358640"/>
          </a:xfrm>
          <a:prstGeom prst="rect"/>
          <a:noFill/>
        </p:spPr>
        <p:txBody>
          <a:bodyPr anchor="t" rtlCol="0" wrap="square">
            <a:spAutoFit/>
          </a:bodyPr>
          <a:p>
            <a:r>
              <a:rPr sz="2400" lang="en-US"/>
              <a:t>The end users of this project are:</a:t>
            </a:r>
          </a:p>
          <a:p>
            <a:endParaRPr sz="2400" lang="en-US"/>
          </a:p>
          <a:p>
            <a:r>
              <a:rPr sz="2400" lang="en-US"/>
              <a:t>1. </a:t>
            </a:r>
            <a:r>
              <a:rPr b="1" sz="2400" lang="en-US"/>
              <a:t>HR Managers</a:t>
            </a:r>
            <a:r>
              <a:rPr sz="2400" lang="en-US"/>
              <a:t>: For managing employee performance and staffing.</a:t>
            </a:r>
          </a:p>
          <a:p>
            <a:r>
              <a:rPr sz="2400" lang="en-US"/>
              <a:t>2. </a:t>
            </a:r>
            <a:r>
              <a:rPr b="1" sz="2400" lang="en-US"/>
              <a:t>Department Heads</a:t>
            </a:r>
            <a:r>
              <a:rPr sz="2400" lang="en-US"/>
              <a:t>: To assess team performance and staffing needs.</a:t>
            </a:r>
          </a:p>
          <a:p>
            <a:r>
              <a:rPr sz="2400" lang="en-US"/>
              <a:t>3. </a:t>
            </a:r>
            <a:r>
              <a:rPr b="1" sz="2400" lang="en-US"/>
              <a:t>Executives</a:t>
            </a:r>
            <a:r>
              <a:rPr sz="2400" lang="en-US"/>
              <a:t>: For strategic decision-making and resource allocation.</a:t>
            </a:r>
          </a:p>
          <a:p>
            <a:r>
              <a:rPr sz="2400" lang="en-US"/>
              <a:t>4. </a:t>
            </a:r>
            <a:r>
              <a:rPr b="1" sz="2400" lang="en-US"/>
              <a:t>Payroll Analysts</a:t>
            </a:r>
            <a:r>
              <a:rPr sz="2400" lang="en-US"/>
              <a:t>: To ensure fair compensation practices.</a:t>
            </a:r>
          </a:p>
          <a:p>
            <a:r>
              <a:rPr sz="2400" lang="en-US"/>
              <a:t>5.</a:t>
            </a:r>
            <a:r>
              <a:rPr b="1" sz="2400" lang="en-US"/>
              <a:t> Recruitment Teams</a:t>
            </a:r>
            <a:r>
              <a:rPr sz="2400" lang="en-US"/>
              <a:t>: To identify staffing gaps and plan recruitment.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Content Placeholder 9"/>
          <p:cNvSpPr>
            <a:spLocks noGrp="1"/>
          </p:cNvSpPr>
          <p:nvPr>
            <p:ph sz="half" idx="3"/>
          </p:nvPr>
        </p:nvSpPr>
        <p:spPr>
          <a:xfrm>
            <a:off x="6094095" y="1190625"/>
            <a:ext cx="5600700" cy="5334000"/>
          </a:xfrm>
        </p:spPr>
        <p:txBody>
          <a:bodyPr wrap="square"/>
          <a:p>
            <a:r>
              <a:rPr b="1" sz="2400" lang="en-US"/>
              <a:t>key features and techniques use</a:t>
            </a:r>
          </a:p>
          <a:p>
            <a:endParaRPr b="1" sz="2400" lang="en-US"/>
          </a:p>
          <a:p>
            <a:r>
              <a:rPr b="1" sz="2400" lang="en-US"/>
              <a:t>Filtering:</a:t>
            </a:r>
            <a:r>
              <a:rPr sz="2400" lang="en-US"/>
              <a:t> Focuses on specific data subsets for detailed analysis.</a:t>
            </a:r>
          </a:p>
          <a:p>
            <a:r>
              <a:rPr b="1" sz="2400" lang="en-US"/>
              <a:t>Charts (Visualization):</a:t>
            </a:r>
            <a:r>
              <a:rPr sz="2400" lang="en-US"/>
              <a:t> Presents data trends and patterns visually.</a:t>
            </a:r>
          </a:p>
          <a:p>
            <a:r>
              <a:rPr b="1" sz="2400" lang="en-US"/>
              <a:t>Reports:</a:t>
            </a:r>
            <a:r>
              <a:rPr sz="2400" lang="en-US"/>
              <a:t> Generates structured summaries for consistent documentation.</a:t>
            </a:r>
          </a:p>
          <a:p>
            <a:r>
              <a:rPr b="1" sz="2400" lang="en-US"/>
              <a:t>Pivot Tables:</a:t>
            </a:r>
            <a:r>
              <a:rPr sz="2400" lang="en-US"/>
              <a:t> Summarizes large data sets for flexible, detailed analysis.</a:t>
            </a:r>
          </a:p>
          <a:p>
            <a:r>
              <a:rPr b="1" sz="2400" lang="en-US"/>
              <a:t>Conditional Formatting</a:t>
            </a:r>
            <a:r>
              <a:rPr sz="2400" lang="en-US"/>
              <a:t>: Highlights key data points and anomalies.</a:t>
            </a:r>
          </a:p>
          <a:p>
            <a:r>
              <a:rPr b="1" sz="2400" lang="en-US"/>
              <a:t>Missing Data Handling:</a:t>
            </a:r>
            <a:r>
              <a:rPr sz="2400" lang="en-US"/>
              <a:t> Identifies and corrects gaps in the dataset.</a:t>
            </a:r>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Content Placeholder 7"/>
          <p:cNvPicPr>
            <a:picLocks noChangeAspect="1" noGrp="1"/>
          </p:cNvPicPr>
          <p:nvPr>
            <p:ph sz="half" idx="2"/>
          </p:nvPr>
        </p:nvPicPr>
        <p:blipFill>
          <a:blip xmlns:r="http://schemas.openxmlformats.org/officeDocument/2006/relationships" r:embed="rId3"/>
          <a:stretch>
            <a:fillRect/>
          </a:stretch>
        </p:blipFill>
        <p:spPr>
          <a:xfrm>
            <a:off x="3429000" y="914400"/>
            <a:ext cx="2000885" cy="586803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Title 1"/>
          <p:cNvSpPr>
            <a:spLocks noGrp="1"/>
          </p:cNvSpPr>
          <p:nvPr>
            <p:ph type="title"/>
          </p:nvPr>
        </p:nvSpPr>
        <p:spPr>
          <a:xfrm>
            <a:off x="755332" y="385444"/>
            <a:ext cx="10681335" cy="723901"/>
          </a:xfrm>
        </p:spPr>
        <p:txBody>
          <a:bodyPr/>
          <a:p>
            <a:r>
              <a:rPr dirty="0" lang="en-IN"/>
              <a:t>Dataset Description</a:t>
            </a:r>
          </a:p>
        </p:txBody>
      </p:sp>
      <p:sp>
        <p:nvSpPr>
          <p:cNvPr id="1048676" name="Text Box 2"/>
          <p:cNvSpPr txBox="1"/>
          <p:nvPr/>
        </p:nvSpPr>
        <p:spPr>
          <a:xfrm>
            <a:off x="681990" y="1156970"/>
            <a:ext cx="11292205" cy="5158740"/>
          </a:xfrm>
          <a:prstGeom prst="rect"/>
          <a:noFill/>
        </p:spPr>
        <p:txBody>
          <a:bodyPr rtlCol="0" wrap="square">
            <a:spAutoFit/>
          </a:bodyPr>
          <a:p>
            <a:pPr algn="l"/>
            <a:r>
              <a:rPr lang="en-US"/>
              <a:t>Employee Dataset - Kaggle</a:t>
            </a:r>
          </a:p>
          <a:p>
            <a:pPr algn="l"/>
            <a:endParaRPr lang="en-US"/>
          </a:p>
          <a:p>
            <a:pPr algn="l"/>
            <a:r>
              <a:rPr lang="en-US"/>
              <a:t>Total Features: 12</a:t>
            </a:r>
          </a:p>
          <a:p>
            <a:pPr algn="l"/>
            <a:endParaRPr lang="en-US"/>
          </a:p>
          <a:p>
            <a:pPr algn="l"/>
            <a:r>
              <a:rPr lang="en-US"/>
              <a:t>Features Overview:</a:t>
            </a:r>
          </a:p>
          <a:p>
            <a:pPr algn="l"/>
            <a:r>
              <a:rPr lang="en-US"/>
              <a:t>EmpID: Unique identifier for each employee (ID)</a:t>
            </a:r>
          </a:p>
          <a:p>
            <a:pPr algn="l"/>
            <a:r>
              <a:rPr lang="en-US"/>
              <a:t>FirstName: Employee's first name (Text)</a:t>
            </a:r>
          </a:p>
          <a:p>
            <a:pPr algn="l"/>
            <a:r>
              <a:rPr lang="en-US"/>
              <a:t>Title: Job title of the employee (Text)</a:t>
            </a:r>
          </a:p>
          <a:p>
            <a:pPr algn="l"/>
            <a:r>
              <a:rPr lang="en-US"/>
              <a:t>EmployeeStatus: Current status of the employee (e.g., Active, Inactive) (Text)</a:t>
            </a:r>
          </a:p>
          <a:p>
            <a:pPr algn="l"/>
            <a:r>
              <a:rPr lang="en-US"/>
              <a:t>EmployeeType: Type of employment (e.g., Full-time, Part-time) (Text)</a:t>
            </a:r>
          </a:p>
          <a:p>
            <a:pPr algn="l"/>
            <a:r>
              <a:rPr lang="en-US"/>
              <a:t>PayZone: Pay zone classification (Text)</a:t>
            </a:r>
          </a:p>
          <a:p>
            <a:pPr algn="l"/>
            <a:r>
              <a:rPr lang="en-US"/>
              <a:t>EmployeeClassificationType: Classification type of the employee (Text)</a:t>
            </a:r>
          </a:p>
          <a:p>
            <a:pPr algn="l"/>
            <a:r>
              <a:rPr lang="en-US"/>
              <a:t>DepartmentType: Type of department (Text)</a:t>
            </a:r>
          </a:p>
          <a:p>
            <a:pPr algn="l"/>
            <a:r>
              <a:rPr lang="en-US"/>
              <a:t>Division: Organizational division (Text)</a:t>
            </a:r>
          </a:p>
          <a:p>
            <a:pPr algn="l"/>
            <a:r>
              <a:rPr lang="en-US"/>
              <a:t>JobFunctionDescription: Description of the employee's job function (Text)</a:t>
            </a:r>
          </a:p>
          <a:p>
            <a:pPr algn="l"/>
            <a:r>
              <a:rPr lang="en-US"/>
              <a:t>GenderCode: Gender of the employee (e.g., Male, Female) (Text)</a:t>
            </a:r>
          </a:p>
          <a:p>
            <a:pPr algn="l"/>
            <a:r>
              <a:rPr lang="en-US"/>
              <a:t>Data Types:</a:t>
            </a:r>
          </a:p>
          <a:p>
            <a:pPr algn="l"/>
            <a:r>
              <a:rPr lang="en-US"/>
              <a:t>ID: Numeric</a:t>
            </a:r>
          </a:p>
          <a:p>
            <a:pPr algn="l"/>
            <a:r>
              <a:rPr lang="en-US"/>
              <a:t>Text: Categorical/String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 Box 9"/>
          <p:cNvSpPr txBox="1"/>
          <p:nvPr/>
        </p:nvSpPr>
        <p:spPr>
          <a:xfrm>
            <a:off x="2485390" y="1623060"/>
            <a:ext cx="6696075" cy="4003040"/>
          </a:xfrm>
          <a:prstGeom prst="rect"/>
          <a:noFill/>
        </p:spPr>
        <p:txBody>
          <a:bodyPr rtlCol="0" wrap="square">
            <a:spAutoFit/>
          </a:bodyPr>
          <a:p>
            <a:pPr algn="l"/>
            <a:r>
              <a:rPr sz="2400" lang="en-US"/>
              <a:t>The unique "wow" factor in this project is the integration of real-time, dynamic dashboards created from pivot tables. These dashboards not only summarize complex employee data but also offer interactive features, such as filtering and drill-down options. This allows users to explore various aspects of employee performance, staffing, and diversity in a visually engaging and easily understandable way, making data-driven decision-making more intuitive and efficient.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shravany</cp:lastModifiedBy>
  <dcterms:created xsi:type="dcterms:W3CDTF">2024-03-29T04:07:00Z</dcterms:created>
  <dcterms:modified xsi:type="dcterms:W3CDTF">2024-09-10T16:01:29Z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402EF1AC148E4EA2A2DCA0FF43875954</vt:lpwstr>
  </property>
  <property fmtid="{D5CDD505-2E9C-101B-9397-08002B2CF9AE}" pid="5" name="KSOProductBuildVer">
    <vt:lpwstr>1033-11.2.0.11219</vt:lpwstr>
  </property>
</Properties>
</file>