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3"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3" d="100"/>
          <a:sy n="63" d="100"/>
        </p:scale>
        <p:origin x="1380"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6814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66431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1FF6DA9-008F-8B48-92A6-B652298478BF}"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79979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71212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64001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98931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613446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70705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08834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27066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04669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3/16/2025</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08283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3/16/2025</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55920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3/16/2025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1112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71908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62972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3/16/2025</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516860265"/>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Indumathy375/Hackathon-Cross-Sell-Predic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t>Prediction of Customer Interest in Vehicle Insurance</a:t>
            </a:r>
          </a:p>
        </p:txBody>
      </p:sp>
      <p:sp>
        <p:nvSpPr>
          <p:cNvPr id="3" name="Subtitle 2"/>
          <p:cNvSpPr>
            <a:spLocks noGrp="1"/>
          </p:cNvSpPr>
          <p:nvPr>
            <p:ph type="subTitle" idx="1"/>
          </p:nvPr>
        </p:nvSpPr>
        <p:spPr/>
        <p:txBody>
          <a:bodyPr/>
          <a:lstStyle/>
          <a:p>
            <a:r>
              <a:t>By Indumathy 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889730"/>
          </a:xfrm>
        </p:spPr>
        <p:txBody>
          <a:bodyPr/>
          <a:lstStyle/>
          <a:p>
            <a:r>
              <a:rPr lang="en-US" dirty="0" smtClean="0"/>
              <a:t>GitHub </a:t>
            </a:r>
            <a:r>
              <a:rPr dirty="0" smtClean="0"/>
              <a:t>Link</a:t>
            </a:r>
            <a:endParaRPr dirty="0"/>
          </a:p>
        </p:txBody>
      </p:sp>
      <p:sp>
        <p:nvSpPr>
          <p:cNvPr id="3" name="Content Placeholder 2"/>
          <p:cNvSpPr>
            <a:spLocks noGrp="1"/>
          </p:cNvSpPr>
          <p:nvPr>
            <p:ph idx="1"/>
          </p:nvPr>
        </p:nvSpPr>
        <p:spPr>
          <a:xfrm>
            <a:off x="1796022" y="1616388"/>
            <a:ext cx="6591985" cy="3777622"/>
          </a:xfrm>
        </p:spPr>
        <p:txBody>
          <a:bodyPr/>
          <a:lstStyle/>
          <a:p>
            <a:r>
              <a:rPr dirty="0"/>
              <a:t>GitHub Repository: </a:t>
            </a:r>
            <a:r>
              <a:rPr dirty="0" smtClean="0">
                <a:hlinkClick r:id="rId2"/>
              </a:rPr>
              <a:t>https</a:t>
            </a:r>
            <a:r>
              <a:rPr dirty="0">
                <a:hlinkClick r:id="rId2"/>
              </a:rPr>
              <a:t>://</a:t>
            </a:r>
            <a:r>
              <a:rPr dirty="0" smtClean="0">
                <a:hlinkClick r:id="rId2"/>
              </a:rPr>
              <a:t>github.com/Indumathy375/Hackathon-Cross-Sell-Prediction</a:t>
            </a:r>
            <a:endParaRPr lang="en-US" dirty="0" smtClean="0"/>
          </a:p>
          <a:p>
            <a:pPr marL="0" indent="0">
              <a:buNone/>
            </a:pPr>
            <a:endParaRPr lang="en-US" dirty="0"/>
          </a:p>
          <a:p>
            <a:pPr marL="0" indent="0">
              <a:buNone/>
            </a:pPr>
            <a:r>
              <a:rPr lang="en-US" dirty="0" smtClean="0"/>
              <a:t>	</a:t>
            </a:r>
            <a:endParaRPr dirty="0"/>
          </a:p>
          <a:p>
            <a:endParaRPr lang="en-US" dirty="0" smtClean="0"/>
          </a:p>
          <a:p>
            <a:endParaRPr lang="en-US" dirty="0"/>
          </a:p>
        </p:txBody>
      </p:sp>
      <p:pic>
        <p:nvPicPr>
          <p:cNvPr id="4" name="Picture 3"/>
          <p:cNvPicPr>
            <a:picLocks noChangeAspect="1"/>
          </p:cNvPicPr>
          <p:nvPr/>
        </p:nvPicPr>
        <p:blipFill>
          <a:blip r:embed="rId3"/>
          <a:stretch>
            <a:fillRect/>
          </a:stretch>
        </p:blipFill>
        <p:spPr>
          <a:xfrm>
            <a:off x="1942414" y="3180079"/>
            <a:ext cx="6299200" cy="281432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77970"/>
          </a:xfrm>
        </p:spPr>
        <p:txBody>
          <a:bodyPr/>
          <a:lstStyle/>
          <a:p>
            <a:r>
              <a:rPr lang="en-US" dirty="0" smtClean="0"/>
              <a:t>Deployment Link</a:t>
            </a:r>
            <a:endParaRPr lang="en-US" dirty="0"/>
          </a:p>
        </p:txBody>
      </p:sp>
      <p:sp>
        <p:nvSpPr>
          <p:cNvPr id="3" name="Content Placeholder 2"/>
          <p:cNvSpPr>
            <a:spLocks noGrp="1"/>
          </p:cNvSpPr>
          <p:nvPr>
            <p:ph idx="1"/>
          </p:nvPr>
        </p:nvSpPr>
        <p:spPr>
          <a:xfrm>
            <a:off x="1871295" y="1524949"/>
            <a:ext cx="6591985" cy="3777622"/>
          </a:xfrm>
        </p:spPr>
        <p:txBody>
          <a:bodyPr/>
          <a:lstStyle/>
          <a:p>
            <a:r>
              <a:rPr lang="en-US" dirty="0"/>
              <a:t>GCP Deployment: </a:t>
            </a:r>
            <a:endParaRPr lang="en-US" dirty="0" smtClean="0"/>
          </a:p>
          <a:p>
            <a:pPr marL="0" indent="0">
              <a:buNone/>
            </a:pPr>
            <a:r>
              <a:rPr lang="en-US" dirty="0" smtClean="0"/>
              <a:t>https</a:t>
            </a:r>
            <a:r>
              <a:rPr lang="en-US" dirty="0"/>
              <a:t>://hackathon-cross-sell-prediction-811598785713.us-central1.run.app</a:t>
            </a:r>
          </a:p>
          <a:p>
            <a:pPr marL="0" indent="0">
              <a:buNone/>
            </a:pPr>
            <a:endParaRPr lang="en-US" dirty="0"/>
          </a:p>
        </p:txBody>
      </p:sp>
      <p:pic>
        <p:nvPicPr>
          <p:cNvPr id="4" name="Picture 3"/>
          <p:cNvPicPr>
            <a:picLocks noChangeAspect="1"/>
          </p:cNvPicPr>
          <p:nvPr/>
        </p:nvPicPr>
        <p:blipFill>
          <a:blip r:embed="rId2"/>
          <a:stretch>
            <a:fillRect/>
          </a:stretch>
        </p:blipFill>
        <p:spPr>
          <a:xfrm>
            <a:off x="1945201" y="2773680"/>
            <a:ext cx="5813645" cy="3383280"/>
          </a:xfrm>
          <a:prstGeom prst="rect">
            <a:avLst/>
          </a:prstGeom>
        </p:spPr>
      </p:pic>
    </p:spTree>
    <p:extLst>
      <p:ext uri="{BB962C8B-B14F-4D97-AF65-F5344CB8AC3E}">
        <p14:creationId xmlns:p14="http://schemas.microsoft.com/office/powerpoint/2010/main" val="3043252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6080" y="2895600"/>
            <a:ext cx="5207440" cy="2692400"/>
          </a:xfrm>
        </p:spPr>
        <p:txBody>
          <a:bodyPr>
            <a:normAutofit/>
          </a:bodyPr>
          <a:lstStyle/>
          <a:p>
            <a:r>
              <a:rPr lang="en-US" sz="5400" dirty="0" smtClean="0"/>
              <a:t>Thank you!</a:t>
            </a:r>
            <a:endParaRPr lang="en-US" sz="5400" dirty="0"/>
          </a:p>
        </p:txBody>
      </p:sp>
    </p:spTree>
    <p:extLst>
      <p:ext uri="{BB962C8B-B14F-4D97-AF65-F5344CB8AC3E}">
        <p14:creationId xmlns:p14="http://schemas.microsoft.com/office/powerpoint/2010/main" val="3660990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a:t>
            </a:r>
          </a:p>
        </p:txBody>
      </p:sp>
      <p:sp>
        <p:nvSpPr>
          <p:cNvPr id="3" name="Content Placeholder 2"/>
          <p:cNvSpPr>
            <a:spLocks noGrp="1"/>
          </p:cNvSpPr>
          <p:nvPr>
            <p:ph idx="1"/>
          </p:nvPr>
        </p:nvSpPr>
        <p:spPr/>
        <p:txBody>
          <a:bodyPr/>
          <a:lstStyle/>
          <a:p>
            <a:r>
              <a:t>Develop a predictive model to determine whether a customer is interested in purchasing vehicle insurance.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r>
              <a:t>Vehicle insurance requires customers to pay an annual premium to an insurance provider. Predicting customer interest in vehicle insurance enables companies to optimize their communication strategies, enhance customer outreach, and improve business performance.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Understanding</a:t>
            </a:r>
          </a:p>
        </p:txBody>
      </p:sp>
      <p:sp>
        <p:nvSpPr>
          <p:cNvPr id="3" name="Content Placeholder 2"/>
          <p:cNvSpPr>
            <a:spLocks noGrp="1"/>
          </p:cNvSpPr>
          <p:nvPr>
            <p:ph idx="1"/>
          </p:nvPr>
        </p:nvSpPr>
        <p:spPr/>
        <p:txBody>
          <a:bodyPr/>
          <a:lstStyle/>
          <a:p>
            <a:r>
              <a:rPr dirty="0"/>
              <a:t>Dataset includes customer demographics, vehicle details, and policy information:</a:t>
            </a:r>
          </a:p>
          <a:p>
            <a:r>
              <a:rPr dirty="0" smtClean="0"/>
              <a:t>Unique </a:t>
            </a:r>
            <a:r>
              <a:rPr dirty="0"/>
              <a:t>ID, Gender, Age, Driving License</a:t>
            </a:r>
          </a:p>
          <a:p>
            <a:r>
              <a:rPr dirty="0" smtClean="0"/>
              <a:t>Region </a:t>
            </a:r>
            <a:r>
              <a:rPr dirty="0"/>
              <a:t>Code, Previously Insured, Vehicle Age, Vehicle Damage</a:t>
            </a:r>
          </a:p>
          <a:p>
            <a:r>
              <a:rPr dirty="0" smtClean="0"/>
              <a:t>Annual </a:t>
            </a:r>
            <a:r>
              <a:rPr dirty="0"/>
              <a:t>Premium, Policy Sales Channel, Vintage</a:t>
            </a:r>
          </a:p>
          <a:p>
            <a:r>
              <a:rPr dirty="0" smtClean="0"/>
              <a:t>Target </a:t>
            </a:r>
            <a:r>
              <a:rPr dirty="0"/>
              <a:t>Response (Interested/Not Interested)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Preprocessing &amp; Exploration</a:t>
            </a:r>
          </a:p>
        </p:txBody>
      </p:sp>
      <p:sp>
        <p:nvSpPr>
          <p:cNvPr id="3" name="Content Placeholder 2"/>
          <p:cNvSpPr>
            <a:spLocks noGrp="1"/>
          </p:cNvSpPr>
          <p:nvPr>
            <p:ph idx="1"/>
          </p:nvPr>
        </p:nvSpPr>
        <p:spPr/>
        <p:txBody>
          <a:bodyPr/>
          <a:lstStyle/>
          <a:p>
            <a:r>
              <a:rPr dirty="0" smtClean="0"/>
              <a:t>Performed </a:t>
            </a:r>
            <a:r>
              <a:rPr dirty="0"/>
              <a:t>exploratory data analysis (EDA)</a:t>
            </a:r>
          </a:p>
          <a:p>
            <a:r>
              <a:rPr dirty="0" smtClean="0"/>
              <a:t>Converted </a:t>
            </a:r>
            <a:r>
              <a:rPr dirty="0"/>
              <a:t>categorical variables into numerical representations</a:t>
            </a:r>
          </a:p>
          <a:p>
            <a:r>
              <a:rPr dirty="0" smtClean="0"/>
              <a:t>Identified </a:t>
            </a:r>
            <a:r>
              <a:rPr dirty="0"/>
              <a:t>independent (X) and dependent (Y) variables</a:t>
            </a:r>
          </a:p>
          <a:p>
            <a:r>
              <a:rPr dirty="0" smtClean="0"/>
              <a:t>Scaled </a:t>
            </a:r>
            <a:r>
              <a:rPr dirty="0"/>
              <a:t>numerical values using </a:t>
            </a:r>
            <a:r>
              <a:rPr dirty="0" err="1"/>
              <a:t>StandardScaler</a:t>
            </a:r>
            <a:endParaRPr dirty="0"/>
          </a:p>
          <a:p>
            <a:r>
              <a:rPr dirty="0" smtClean="0"/>
              <a:t>Train-test </a:t>
            </a:r>
            <a:r>
              <a:rPr dirty="0"/>
              <a:t>split applied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 Selection &amp; Implementation</a:t>
            </a:r>
          </a:p>
        </p:txBody>
      </p:sp>
      <p:sp>
        <p:nvSpPr>
          <p:cNvPr id="3" name="Content Placeholder 2"/>
          <p:cNvSpPr>
            <a:spLocks noGrp="1"/>
          </p:cNvSpPr>
          <p:nvPr>
            <p:ph idx="1"/>
          </p:nvPr>
        </p:nvSpPr>
        <p:spPr/>
        <p:txBody>
          <a:bodyPr/>
          <a:lstStyle/>
          <a:p>
            <a:r>
              <a:rPr dirty="0"/>
              <a:t>Models Evaluated:</a:t>
            </a:r>
          </a:p>
          <a:p>
            <a:pPr marL="0" indent="0">
              <a:buNone/>
            </a:pPr>
            <a:r>
              <a:rPr lang="en-US" dirty="0" smtClean="0"/>
              <a:t>	</a:t>
            </a:r>
            <a:r>
              <a:rPr dirty="0" smtClean="0"/>
              <a:t>- </a:t>
            </a:r>
            <a:r>
              <a:rPr dirty="0"/>
              <a:t>Logistic Regression</a:t>
            </a:r>
          </a:p>
          <a:p>
            <a:pPr marL="0" indent="0">
              <a:buNone/>
            </a:pPr>
            <a:r>
              <a:rPr lang="en-US" dirty="0" smtClean="0"/>
              <a:t>	</a:t>
            </a:r>
            <a:r>
              <a:rPr dirty="0" smtClean="0"/>
              <a:t>- </a:t>
            </a:r>
            <a:r>
              <a:rPr dirty="0"/>
              <a:t>Decision Tree</a:t>
            </a:r>
          </a:p>
          <a:p>
            <a:pPr marL="0" indent="0">
              <a:buNone/>
            </a:pPr>
            <a:r>
              <a:rPr lang="en-US" dirty="0" smtClean="0"/>
              <a:t>	</a:t>
            </a:r>
            <a:r>
              <a:rPr dirty="0" smtClean="0"/>
              <a:t>- </a:t>
            </a:r>
            <a:r>
              <a:rPr dirty="0"/>
              <a:t>Random Forest</a:t>
            </a:r>
          </a:p>
          <a:p>
            <a:pPr marL="0" indent="0">
              <a:buNone/>
            </a:pPr>
            <a:r>
              <a:rPr lang="en-US" dirty="0" smtClean="0"/>
              <a:t>	</a:t>
            </a:r>
            <a:r>
              <a:rPr dirty="0" smtClean="0"/>
              <a:t>- </a:t>
            </a:r>
            <a:r>
              <a:rPr dirty="0" err="1"/>
              <a:t>AdaBoost</a:t>
            </a:r>
            <a:endParaRPr dirty="0"/>
          </a:p>
          <a:p>
            <a:pPr marL="0" indent="0">
              <a:buNone/>
            </a:pPr>
            <a:r>
              <a:rPr lang="en-US" dirty="0" smtClean="0"/>
              <a:t>	</a:t>
            </a:r>
            <a:r>
              <a:rPr dirty="0" smtClean="0"/>
              <a:t>- </a:t>
            </a:r>
            <a:r>
              <a:rPr dirty="0" err="1"/>
              <a:t>XGBoost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Handling Class Imbalance</a:t>
            </a:r>
          </a:p>
        </p:txBody>
      </p:sp>
      <p:sp>
        <p:nvSpPr>
          <p:cNvPr id="3" name="Content Placeholder 2"/>
          <p:cNvSpPr>
            <a:spLocks noGrp="1"/>
          </p:cNvSpPr>
          <p:nvPr>
            <p:ph idx="1"/>
          </p:nvPr>
        </p:nvSpPr>
        <p:spPr>
          <a:xfrm>
            <a:off x="1942415" y="2133600"/>
            <a:ext cx="6795185" cy="4023360"/>
          </a:xfrm>
        </p:spPr>
        <p:txBody>
          <a:bodyPr/>
          <a:lstStyle/>
          <a:p>
            <a:r>
              <a:rPr dirty="0" smtClean="0"/>
              <a:t>Dataset </a:t>
            </a:r>
            <a:r>
              <a:rPr dirty="0"/>
              <a:t>imbalance (Class 0: 334,399 | Class 1: 46,710)</a:t>
            </a:r>
          </a:p>
          <a:p>
            <a:r>
              <a:rPr dirty="0" smtClean="0"/>
              <a:t>Applied Under-sampling &amp; Over-sampling</a:t>
            </a:r>
          </a:p>
          <a:p>
            <a:r>
              <a:rPr dirty="0" smtClean="0"/>
              <a:t>Used SMOTE for synthetic minority class samples</a:t>
            </a:r>
          </a:p>
          <a:p>
            <a:r>
              <a:rPr dirty="0" smtClean="0"/>
              <a:t>Random Forest with under-sampling provided the best results</a:t>
            </a:r>
            <a:endParaRPr lang="en-US" dirty="0" smtClean="0"/>
          </a:p>
          <a:p>
            <a:r>
              <a:rPr lang="en-US" dirty="0" smtClean="0"/>
              <a:t>Below score obtained from hackathon site for RF – Under Sampling</a:t>
            </a:r>
            <a:endParaRPr lang="en-US" dirty="0"/>
          </a:p>
          <a:p>
            <a:pPr marL="0" indent="0">
              <a:buNone/>
            </a:pPr>
            <a:endParaRPr dirty="0"/>
          </a:p>
        </p:txBody>
      </p:sp>
      <p:pic>
        <p:nvPicPr>
          <p:cNvPr id="4" name="Picture 3"/>
          <p:cNvPicPr>
            <a:picLocks noChangeAspect="1"/>
          </p:cNvPicPr>
          <p:nvPr/>
        </p:nvPicPr>
        <p:blipFill>
          <a:blip r:embed="rId2"/>
          <a:stretch>
            <a:fillRect/>
          </a:stretch>
        </p:blipFill>
        <p:spPr>
          <a:xfrm>
            <a:off x="2328555" y="4777967"/>
            <a:ext cx="5748645" cy="12348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77970"/>
          </a:xfrm>
        </p:spPr>
        <p:txBody>
          <a:bodyPr/>
          <a:lstStyle/>
          <a:p>
            <a:r>
              <a:rPr dirty="0"/>
              <a:t>Deployment &amp; Results</a:t>
            </a:r>
          </a:p>
        </p:txBody>
      </p:sp>
      <p:sp>
        <p:nvSpPr>
          <p:cNvPr id="3" name="Content Placeholder 2"/>
          <p:cNvSpPr>
            <a:spLocks noGrp="1"/>
          </p:cNvSpPr>
          <p:nvPr>
            <p:ph idx="1"/>
          </p:nvPr>
        </p:nvSpPr>
        <p:spPr>
          <a:xfrm>
            <a:off x="1840815" y="1605280"/>
            <a:ext cx="6591985" cy="4714240"/>
          </a:xfrm>
        </p:spPr>
        <p:txBody>
          <a:bodyPr/>
          <a:lstStyle/>
          <a:p>
            <a:r>
              <a:rPr dirty="0" smtClean="0"/>
              <a:t>Pickled </a:t>
            </a:r>
            <a:r>
              <a:rPr dirty="0"/>
              <a:t>the </a:t>
            </a:r>
            <a:r>
              <a:rPr lang="en-US" dirty="0" smtClean="0"/>
              <a:t>RF Under sample </a:t>
            </a:r>
            <a:r>
              <a:rPr dirty="0" smtClean="0"/>
              <a:t>model </a:t>
            </a:r>
            <a:r>
              <a:rPr dirty="0"/>
              <a:t>for deployment</a:t>
            </a:r>
          </a:p>
          <a:p>
            <a:r>
              <a:rPr dirty="0" smtClean="0"/>
              <a:t>Developed </a:t>
            </a:r>
            <a:r>
              <a:rPr dirty="0"/>
              <a:t>a web application using </a:t>
            </a:r>
            <a:r>
              <a:rPr dirty="0" err="1" smtClean="0"/>
              <a:t>Streamlit</a:t>
            </a:r>
            <a:r>
              <a:rPr lang="en-US" dirty="0" err="1" smtClean="0"/>
              <a:t>e</a:t>
            </a:r>
            <a:endParaRPr dirty="0"/>
          </a:p>
          <a:p>
            <a:r>
              <a:rPr dirty="0" smtClean="0"/>
              <a:t>API </a:t>
            </a:r>
            <a:r>
              <a:rPr dirty="0"/>
              <a:t>created as webapp.py</a:t>
            </a:r>
          </a:p>
          <a:p>
            <a:r>
              <a:rPr dirty="0" smtClean="0"/>
              <a:t>Project </a:t>
            </a:r>
            <a:r>
              <a:rPr dirty="0"/>
              <a:t>available on GitHub</a:t>
            </a:r>
          </a:p>
          <a:p>
            <a:r>
              <a:rPr dirty="0" smtClean="0"/>
              <a:t>Deployed </a:t>
            </a:r>
            <a:r>
              <a:rPr dirty="0"/>
              <a:t>using Google Cloud Platform (GCP</a:t>
            </a:r>
            <a:r>
              <a:rPr dirty="0" smtClean="0"/>
              <a:t>)</a:t>
            </a:r>
            <a:endParaRPr lang="en-US" dirty="0" smtClean="0"/>
          </a:p>
          <a:p>
            <a:pPr marL="0" indent="0">
              <a:buNone/>
            </a:pPr>
            <a:endParaRPr lang="en-US" dirty="0"/>
          </a:p>
          <a:p>
            <a:pPr marL="0" indent="0">
              <a:buNone/>
            </a:pPr>
            <a:endParaRPr dirty="0"/>
          </a:p>
        </p:txBody>
      </p:sp>
      <p:pic>
        <p:nvPicPr>
          <p:cNvPr id="4" name="Picture 3"/>
          <p:cNvPicPr>
            <a:picLocks noChangeAspect="1"/>
          </p:cNvPicPr>
          <p:nvPr/>
        </p:nvPicPr>
        <p:blipFill>
          <a:blip r:embed="rId2"/>
          <a:stretch>
            <a:fillRect/>
          </a:stretch>
        </p:blipFill>
        <p:spPr>
          <a:xfrm>
            <a:off x="1945200" y="3627120"/>
            <a:ext cx="6284399" cy="25298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838930"/>
          </a:xfrm>
        </p:spPr>
        <p:txBody>
          <a:bodyPr>
            <a:normAutofit/>
          </a:bodyPr>
          <a:lstStyle/>
          <a:p>
            <a:r>
              <a:rPr lang="en-US" dirty="0" err="1" smtClean="0"/>
              <a:t>Webapp</a:t>
            </a:r>
            <a:r>
              <a:rPr lang="en-US" dirty="0" smtClean="0"/>
              <a:t> using </a:t>
            </a:r>
            <a:r>
              <a:rPr lang="en-US" dirty="0" err="1" smtClean="0"/>
              <a:t>Streamlite</a:t>
            </a:r>
            <a:endParaRPr lang="en-US" dirty="0"/>
          </a:p>
        </p:txBody>
      </p:sp>
      <p:pic>
        <p:nvPicPr>
          <p:cNvPr id="4" name="Content Placeholder 3"/>
          <p:cNvPicPr>
            <a:picLocks noGrp="1" noChangeAspect="1"/>
          </p:cNvPicPr>
          <p:nvPr>
            <p:ph idx="1"/>
          </p:nvPr>
        </p:nvPicPr>
        <p:blipFill>
          <a:blip r:embed="rId2"/>
          <a:stretch>
            <a:fillRect/>
          </a:stretch>
        </p:blipFill>
        <p:spPr>
          <a:xfrm>
            <a:off x="1943100" y="1544079"/>
            <a:ext cx="6591300" cy="2123681"/>
          </a:xfrm>
          <a:prstGeom prst="rect">
            <a:avLst/>
          </a:prstGeom>
        </p:spPr>
      </p:pic>
      <p:pic>
        <p:nvPicPr>
          <p:cNvPr id="5" name="Picture 4"/>
          <p:cNvPicPr>
            <a:picLocks noChangeAspect="1"/>
          </p:cNvPicPr>
          <p:nvPr/>
        </p:nvPicPr>
        <p:blipFill>
          <a:blip r:embed="rId3"/>
          <a:stretch>
            <a:fillRect/>
          </a:stretch>
        </p:blipFill>
        <p:spPr>
          <a:xfrm>
            <a:off x="1943100" y="3921761"/>
            <a:ext cx="6591300" cy="2428240"/>
          </a:xfrm>
          <a:prstGeom prst="rect">
            <a:avLst/>
          </a:prstGeom>
        </p:spPr>
      </p:pic>
    </p:spTree>
    <p:extLst>
      <p:ext uri="{BB962C8B-B14F-4D97-AF65-F5344CB8AC3E}">
        <p14:creationId xmlns:p14="http://schemas.microsoft.com/office/powerpoint/2010/main" val="373862613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27</TotalTime>
  <Words>259</Words>
  <Application>Microsoft Office PowerPoint</Application>
  <PresentationFormat>On-screen Show (4:3)</PresentationFormat>
  <Paragraphs>46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Wisp</vt:lpstr>
      <vt:lpstr>Prediction of Customer Interest in Vehicle Insurance</vt:lpstr>
      <vt:lpstr>Objective</vt:lpstr>
      <vt:lpstr>Problem Statement</vt:lpstr>
      <vt:lpstr>Data Understanding</vt:lpstr>
      <vt:lpstr>Data Preprocessing &amp; Exploration</vt:lpstr>
      <vt:lpstr>Model Selection &amp; Implementation</vt:lpstr>
      <vt:lpstr>Handling Class Imbalance</vt:lpstr>
      <vt:lpstr>Deployment &amp; Results</vt:lpstr>
      <vt:lpstr>Webapp using Streamlite</vt:lpstr>
      <vt:lpstr>GitHub Link</vt:lpstr>
      <vt:lpstr>Deployment Link</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Customer Interest in Vehicle Insurance</dc:title>
  <dc:subject/>
  <dc:creator/>
  <cp:keywords/>
  <dc:description>generated using python-pptx</dc:description>
  <cp:lastModifiedBy>Muruganandam R</cp:lastModifiedBy>
  <cp:revision>5</cp:revision>
  <dcterms:created xsi:type="dcterms:W3CDTF">2013-01-27T09:14:16Z</dcterms:created>
  <dcterms:modified xsi:type="dcterms:W3CDTF">2025-03-16T13:02:40Z</dcterms:modified>
  <cp:category/>
</cp:coreProperties>
</file>