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9F9825D-A3D4-4EDD-AE69-945DC20BA96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60CD050-506E-4102-9FD1-500AC08624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259502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Corona Virus Analysis </a:t>
            </a:r>
            <a:r>
              <a:rPr lang="en-US" b="1" dirty="0" smtClean="0"/>
              <a:t>With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3733800" cy="9144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5500" dirty="0" smtClean="0"/>
              <a:t/>
            </a:r>
            <a:br>
              <a:rPr lang="en-US" sz="5500" dirty="0" smtClean="0"/>
            </a:br>
            <a:r>
              <a:rPr lang="en-US" sz="7200" dirty="0" err="1" smtClean="0"/>
              <a:t>S.Indujah</a:t>
            </a:r>
            <a:r>
              <a:rPr lang="en-US" sz="7200" dirty="0" smtClean="0"/>
              <a:t>                    </a:t>
            </a:r>
          </a:p>
          <a:p>
            <a:pPr algn="l"/>
            <a:r>
              <a:rPr lang="en-US" sz="7200" dirty="0" smtClean="0"/>
              <a:t>Data Analyst Intern</a:t>
            </a:r>
          </a:p>
          <a:p>
            <a:pPr algn="l"/>
            <a:r>
              <a:rPr lang="en-US" sz="7200" b="1" dirty="0" smtClean="0"/>
              <a:t>MIP-DA-09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0" y="0"/>
            <a:ext cx="8497529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Q5. Number of month present in dataset</a:t>
            </a:r>
            <a:b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609600"/>
            <a:ext cx="9173497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497529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Q6. Find monthly average for confirmed, deaths, recovered</a:t>
            </a:r>
            <a:b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5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Q7. Find most frequent value for confirmed, deaths, recovered each month</a:t>
            </a:r>
            <a:b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399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4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316065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Q8. Find minimum values for confirmed, deaths, recovered per year</a:t>
            </a:r>
            <a:b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</a:b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67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4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666" y="36871"/>
            <a:ext cx="9316065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Q9. Find maximum values of confirmed, deaths, recovered per </a:t>
            </a:r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year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1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666" y="36871"/>
            <a:ext cx="9316065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Q10. The total number of case of confirmed, deaths, recovered each </a:t>
            </a:r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month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5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413" y="0"/>
            <a:ext cx="9178413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Q11. Check how corona virus spread out with respect to confirmed </a:t>
            </a:r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case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91600" cy="56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6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666" y="36871"/>
            <a:ext cx="9316065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Q12. Check how corona virus spread out with respect to death case per month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6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666" y="36871"/>
            <a:ext cx="9316065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Q13. Check how corona virus spread out with respect to recovered case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9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666" y="36871"/>
            <a:ext cx="9316065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Q14. Find Country having highest number of the Confirmed </a:t>
            </a:r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case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399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6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</a:rPr>
              <a:t>Analyze </a:t>
            </a:r>
            <a:r>
              <a:rPr lang="en-US" b="1" dirty="0">
                <a:solidFill>
                  <a:srgbClr val="00B050"/>
                </a:solidFill>
              </a:rPr>
              <a:t>the spread and impact of COVID-19 using real-world data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Dataset of this project 1 </a:t>
            </a:r>
            <a:r>
              <a:rPr lang="en-US" b="1" dirty="0" smtClean="0">
                <a:solidFill>
                  <a:srgbClr val="00B050"/>
                </a:solidFill>
              </a:rPr>
              <a:t>is </a:t>
            </a:r>
          </a:p>
          <a:p>
            <a:pPr marL="615950" indent="239713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Province: Geographic subdivision within a country/region.</a:t>
            </a:r>
          </a:p>
          <a:p>
            <a:pPr marL="615950" indent="239713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Country/Region: Geographic entity where data is recorded.</a:t>
            </a:r>
          </a:p>
          <a:p>
            <a:pPr marL="615950" indent="239713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Latitude: North-south position on Earth's surface.</a:t>
            </a:r>
          </a:p>
          <a:p>
            <a:pPr marL="615950" indent="239713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Longitude: East-west position on Earth's surface.</a:t>
            </a:r>
          </a:p>
          <a:p>
            <a:pPr marL="615950" indent="239713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Recorded date of CORONA VIRUS data.</a:t>
            </a:r>
          </a:p>
          <a:p>
            <a:pPr marL="615950" indent="239713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Confirmed: Number of diagnosed CORONA VIRUS cases.</a:t>
            </a:r>
          </a:p>
          <a:p>
            <a:pPr marL="615950" indent="239713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Deaths: Number of CORONA VIRUS related deaths.</a:t>
            </a:r>
          </a:p>
          <a:p>
            <a:pPr marL="615950" indent="239713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Recovered: Number of recovered CORONA VIRUS cases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666" y="36871"/>
            <a:ext cx="9316065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Q15. Find Country having lowest number of the death </a:t>
            </a:r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case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399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6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666" y="36871"/>
            <a:ext cx="9316065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Q16. Find top 5 countries having highest recovered </a:t>
            </a:r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case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799" cy="63246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B050"/>
                </a:solidFill>
              </a:rPr>
              <a:t>Going to answer 16 question regarding this project1  such as 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Q1. Write a code to check NULL, values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Q2. If NULL values are present, update them with zeros for all columns.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Q3. check total number of rows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Q4. Check what is </a:t>
            </a:r>
            <a:r>
              <a:rPr lang="en-US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start_date</a:t>
            </a: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 and </a:t>
            </a:r>
            <a:r>
              <a:rPr lang="en-US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end_date</a:t>
            </a: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Q5. Number of month present in dataset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Q6. Find monthly average for confirmed, deaths, recovered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Q7. Find most frequent value for confirmed, deaths, recovered each month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Q8. Find minimum values for confirmed, deaths, recovered per year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Q9. Find maximum values of confirmed, deaths, recovered per year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Q10. The total number of case of confirmed, deaths, recovered each month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799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Q11. Check how corona virus spread out with respect to confirmed case (</a:t>
            </a:r>
            <a:r>
              <a:rPr lang="en-US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Eg</a:t>
            </a: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.: total confirmed cases, their average, variance &amp; STDEV)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Q12. Check how corona virus spread out with respect to death case per month (</a:t>
            </a:r>
            <a:r>
              <a:rPr lang="en-US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Eg</a:t>
            </a: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.: total confirmed cases, their average, variance &amp; STDEV)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Q13. Check how corona virus spread out with respect to recovered case (</a:t>
            </a:r>
            <a:r>
              <a:rPr lang="en-US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Eg</a:t>
            </a: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.: total confirmed cases, their average, variance &amp; STDEV)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Q14. Find Country having highest number of the Confirmed case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Q15. Find Country having lowest number of the death case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Q16. Find top 5 countries having highest recovered case</a:t>
            </a:r>
          </a:p>
          <a:p>
            <a:pPr marL="0" indent="0">
              <a:buNone/>
            </a:pP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48" y="152400"/>
            <a:ext cx="9144000" cy="9254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This is the dataset added in the database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991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1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Q1. Write a code to check NULL, values</a:t>
            </a:r>
            <a:b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2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05000"/>
            <a:ext cx="8915400" cy="304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</a:b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</a:br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</a:b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</a:br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Q2</a:t>
            </a: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. If NULL values are present, update them with zeros for all columns.</a:t>
            </a:r>
            <a:b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4" y="1696065"/>
            <a:ext cx="914399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7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7" y="228600"/>
            <a:ext cx="9114503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Q3. check total number of rows</a:t>
            </a:r>
            <a:b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4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Q4. Check what is </a:t>
            </a:r>
            <a:r>
              <a:rPr lang="en-US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start_date</a:t>
            </a: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 and </a:t>
            </a:r>
            <a:r>
              <a:rPr lang="en-US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end_date</a:t>
            </a: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" y="609600"/>
            <a:ext cx="9121877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69</TotalTime>
  <Words>514</Words>
  <Application>Microsoft Office PowerPoint</Application>
  <PresentationFormat>On-screen Show (4:3)</PresentationFormat>
  <Paragraphs>66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Perspective</vt:lpstr>
      <vt:lpstr>Corona Virus Analysis With SQL</vt:lpstr>
      <vt:lpstr>Introduction</vt:lpstr>
      <vt:lpstr>PowerPoint Presentation</vt:lpstr>
      <vt:lpstr>PowerPoint Presentation</vt:lpstr>
      <vt:lpstr>This is the dataset added in the database</vt:lpstr>
      <vt:lpstr>Q1. Write a code to check NULL, values </vt:lpstr>
      <vt:lpstr>    Q2. If NULL values are present, update them with zeros for all columns. </vt:lpstr>
      <vt:lpstr>Q3. check total number of rows </vt:lpstr>
      <vt:lpstr>Q4. Check what is start_date and end_date </vt:lpstr>
      <vt:lpstr>Q5. Number of month present in dataset </vt:lpstr>
      <vt:lpstr>Q6. Find monthly average for confirmed, deaths, recovered </vt:lpstr>
      <vt:lpstr>Q7. Find most frequent value for confirmed, deaths, recovered each month </vt:lpstr>
      <vt:lpstr>Q8. Find minimum values for confirmed, deaths, recovered per year </vt:lpstr>
      <vt:lpstr>Q9. Find maximum values of confirmed, deaths, recovered per year</vt:lpstr>
      <vt:lpstr>Q10. The total number of case of confirmed, deaths, recovered each month</vt:lpstr>
      <vt:lpstr>Q11. Check how corona virus spread out with respect to confirmed case</vt:lpstr>
      <vt:lpstr>Q12. Check how corona virus spread out with respect to death case per month</vt:lpstr>
      <vt:lpstr>Q13. Check how corona virus spread out with respect to recovered case</vt:lpstr>
      <vt:lpstr>Q14. Find Country having highest number of the Confirmed case</vt:lpstr>
      <vt:lpstr>Q15. Find Country having lowest number of the death case</vt:lpstr>
      <vt:lpstr>Q16. Find top 5 countries having highest recovered case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Analysis With SQL</dc:title>
  <dc:creator>Nawaratnam Indujah</dc:creator>
  <cp:lastModifiedBy>Nawaratnam Indujah</cp:lastModifiedBy>
  <cp:revision>10</cp:revision>
  <dcterms:created xsi:type="dcterms:W3CDTF">2024-06-12T05:52:09Z</dcterms:created>
  <dcterms:modified xsi:type="dcterms:W3CDTF">2024-06-12T07:02:01Z</dcterms:modified>
</cp:coreProperties>
</file>