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D4FE15A-4DC1-4539-AB6B-A95C5725E76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78F232-9964-4B31-A30E-B208B37DA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6400" y="1181100"/>
            <a:ext cx="8229600" cy="189436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900" b="1" dirty="0" smtClean="0"/>
              <a:t>E-Assist</a:t>
            </a:r>
            <a:endParaRPr lang="en-US" sz="8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98800" y="3390900"/>
            <a:ext cx="375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Team Zenith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59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Lecturer can upload his lecture notes and students can ask questions regarding the lecture within the lecture period.</a:t>
            </a:r>
          </a:p>
          <a:p>
            <a:r>
              <a:rPr lang="en-US" dirty="0" smtClean="0"/>
              <a:t>Lecturer is giving a password so only the students who are attended to the lecture can access and ask questions.</a:t>
            </a:r>
          </a:p>
          <a:p>
            <a:r>
              <a:rPr lang="en-US" dirty="0" smtClean="0"/>
              <a:t>And also it can count the number of students who are participated.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difficult to communicate with the lecturer when there are many students in the class and conferences. </a:t>
            </a:r>
          </a:p>
          <a:p>
            <a:r>
              <a:rPr lang="en-US" dirty="0" smtClean="0"/>
              <a:t>Sometimes students  cannot see the screen properly.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72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We’re developing a web application to have an efficient communication between students and lecturers.</a:t>
            </a:r>
          </a:p>
          <a:p>
            <a:r>
              <a:rPr lang="en-US" dirty="0" smtClean="0"/>
              <a:t>Students can ask questions through the web application during the lecture period and other students also can reply to the question.</a:t>
            </a:r>
          </a:p>
          <a:p>
            <a:r>
              <a:rPr lang="en-US" dirty="0" smtClean="0"/>
              <a:t>Student count is taken so no need of paper works</a:t>
            </a:r>
          </a:p>
          <a:p>
            <a:r>
              <a:rPr lang="en-US" dirty="0" smtClean="0"/>
              <a:t>As lecture notes can be uploaded through the application as the students who cannot see the screen properly can go through the notes using the web application.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4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159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  E-Assist</vt:lpstr>
      <vt:lpstr>Process</vt:lpstr>
      <vt:lpstr>Problem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Zenith  E-Assist</dc:title>
  <dc:creator>User</dc:creator>
  <cp:lastModifiedBy>Windows User</cp:lastModifiedBy>
  <cp:revision>4</cp:revision>
  <dcterms:created xsi:type="dcterms:W3CDTF">2017-07-22T11:43:10Z</dcterms:created>
  <dcterms:modified xsi:type="dcterms:W3CDTF">2017-07-22T12:12:41Z</dcterms:modified>
</cp:coreProperties>
</file>