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323125" y="3435638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NAME:T.Indu priya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NO:422200173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DEPARTMENT:B.COM(ISM)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COLLEGE:C.S.I EWART WOMEN’S CHRISTIAN COLLEGE.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-6090" y="2723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-408024" y="2723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