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3998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6241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706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9005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4941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060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1126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7901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6537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4999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4304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9534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051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6663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1114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22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9992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2648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8713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826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5551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1987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7643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7919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3279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8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21587568">
            <a:off x="1845042" y="2785657"/>
            <a:ext cx="10197538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T.Indhupriya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4222001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:C.S.I EWART WOMEN’S CHRISTIAN COLLEGE.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356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1500235" y="1767148"/>
            <a:ext cx="6101938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9393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70433" y="2019300"/>
            <a:ext cx="8125029" cy="2062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9607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321988" y="1909743"/>
            <a:ext cx="7697240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4332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3727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9398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0191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90600" y="2109341"/>
            <a:ext cx="6101938" cy="17202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7129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1298223" y="2019300"/>
            <a:ext cx="6101938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6803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183113" y="2019300"/>
            <a:ext cx="6476258" cy="40934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7238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250691" y="1799924"/>
            <a:ext cx="6924842" cy="1077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3505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586228" y="2428726"/>
            <a:ext cx="8534018" cy="20005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0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2024-09-10T04:43:27Z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