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5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9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64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35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8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0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39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2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0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1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8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0B601A-3984-4571-9C5D-DC70154D995E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8FC6-5F9F-4269-9835-9B5AC50A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37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9C91A2-42A8-4DEF-A1F0-6180D652F382}"/>
              </a:ext>
            </a:extLst>
          </p:cNvPr>
          <p:cNvSpPr/>
          <p:nvPr/>
        </p:nvSpPr>
        <p:spPr>
          <a:xfrm>
            <a:off x="1920344" y="2967335"/>
            <a:ext cx="835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SUGGEST NAME OF THE APP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08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AD8A18-4621-45C0-AD52-744CBEA22D7A}"/>
              </a:ext>
            </a:extLst>
          </p:cNvPr>
          <p:cNvSpPr/>
          <p:nvPr/>
        </p:nvSpPr>
        <p:spPr>
          <a:xfrm>
            <a:off x="4646715" y="98300"/>
            <a:ext cx="21987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9B8C8-004E-4ADF-A9BE-D68D0762A781}"/>
              </a:ext>
            </a:extLst>
          </p:cNvPr>
          <p:cNvSpPr txBox="1"/>
          <p:nvPr/>
        </p:nvSpPr>
        <p:spPr>
          <a:xfrm>
            <a:off x="738231" y="1233182"/>
            <a:ext cx="107043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1)</a:t>
            </a:r>
          </a:p>
          <a:p>
            <a:r>
              <a:rPr lang="en-US" dirty="0"/>
              <a:t>	</a:t>
            </a:r>
            <a:r>
              <a:rPr lang="en-US" dirty="0" err="1"/>
              <a:t>SignUP</a:t>
            </a:r>
            <a:endParaRPr lang="en-US" dirty="0"/>
          </a:p>
          <a:p>
            <a:r>
              <a:rPr lang="en-US" dirty="0"/>
              <a:t>	Username 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teamname</a:t>
            </a:r>
            <a:r>
              <a:rPr lang="en-US" dirty="0"/>
              <a:t> ,</a:t>
            </a:r>
            <a:r>
              <a:rPr lang="en-US" dirty="0" err="1"/>
              <a:t>emailID</a:t>
            </a:r>
            <a:endParaRPr lang="en-US" dirty="0"/>
          </a:p>
          <a:p>
            <a:r>
              <a:rPr lang="en-US" dirty="0"/>
              <a:t>	Login </a:t>
            </a:r>
          </a:p>
          <a:p>
            <a:r>
              <a:rPr lang="en-US" dirty="0"/>
              <a:t>	Username , </a:t>
            </a:r>
            <a:r>
              <a:rPr lang="en-US" dirty="0" err="1"/>
              <a:t>pwd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Step 2)</a:t>
            </a:r>
          </a:p>
          <a:p>
            <a:r>
              <a:rPr lang="en-US" dirty="0"/>
              <a:t>	Main Booking App</a:t>
            </a:r>
          </a:p>
          <a:p>
            <a:r>
              <a:rPr lang="en-US" dirty="0"/>
              <a:t>	React Js</a:t>
            </a:r>
          </a:p>
          <a:p>
            <a:r>
              <a:rPr lang="en-US" dirty="0"/>
              <a:t>	Components include =&gt; Navbar, </a:t>
            </a:r>
            <a:r>
              <a:rPr lang="en-US" dirty="0" err="1"/>
              <a:t>DatePicker</a:t>
            </a:r>
            <a:r>
              <a:rPr lang="en-US" dirty="0"/>
              <a:t> , Seat Allocation , Slider with buttons</a:t>
            </a:r>
          </a:p>
          <a:p>
            <a:r>
              <a:rPr lang="en-US" dirty="0"/>
              <a:t>Step 3)</a:t>
            </a:r>
          </a:p>
          <a:p>
            <a:r>
              <a:rPr lang="en-US" dirty="0"/>
              <a:t>	Redirecting Data from Step 1 to 2 </a:t>
            </a:r>
          </a:p>
          <a:p>
            <a:r>
              <a:rPr lang="en-US" dirty="0"/>
              <a:t>	Deployment of The app </a:t>
            </a:r>
          </a:p>
        </p:txBody>
      </p:sp>
    </p:spTree>
    <p:extLst>
      <p:ext uri="{BB962C8B-B14F-4D97-AF65-F5344CB8AC3E}">
        <p14:creationId xmlns:p14="http://schemas.microsoft.com/office/powerpoint/2010/main" val="186786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AD8A18-4621-45C0-AD52-744CBEA22D7A}"/>
              </a:ext>
            </a:extLst>
          </p:cNvPr>
          <p:cNvSpPr/>
          <p:nvPr/>
        </p:nvSpPr>
        <p:spPr>
          <a:xfrm>
            <a:off x="4646715" y="98300"/>
            <a:ext cx="21987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OF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D181C-4ECD-45F7-A270-A2A220B2DFB9}"/>
              </a:ext>
            </a:extLst>
          </p:cNvPr>
          <p:cNvSpPr txBox="1"/>
          <p:nvPr/>
        </p:nvSpPr>
        <p:spPr>
          <a:xfrm>
            <a:off x="1837189" y="840493"/>
            <a:ext cx="204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SIGNUP</a:t>
            </a: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BF0DE3-9BA1-44D5-A18E-5AF43E2E981A}"/>
              </a:ext>
            </a:extLst>
          </p:cNvPr>
          <p:cNvSpPr/>
          <p:nvPr/>
        </p:nvSpPr>
        <p:spPr>
          <a:xfrm>
            <a:off x="922789" y="1476462"/>
            <a:ext cx="3875714" cy="5132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66C90-3EF5-48C5-8C9C-30D727FC3926}"/>
              </a:ext>
            </a:extLst>
          </p:cNvPr>
          <p:cNvSpPr txBox="1"/>
          <p:nvPr/>
        </p:nvSpPr>
        <p:spPr>
          <a:xfrm>
            <a:off x="8145710" y="104054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9E878-309D-4EB6-99A8-EE07A58C0D47}"/>
              </a:ext>
            </a:extLst>
          </p:cNvPr>
          <p:cNvSpPr txBox="1"/>
          <p:nvPr/>
        </p:nvSpPr>
        <p:spPr>
          <a:xfrm>
            <a:off x="1266734" y="2491025"/>
            <a:ext cx="2801923" cy="4446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DFFDC-1E18-4B59-9726-DD35E99136F9}"/>
              </a:ext>
            </a:extLst>
          </p:cNvPr>
          <p:cNvSpPr txBox="1"/>
          <p:nvPr/>
        </p:nvSpPr>
        <p:spPr>
          <a:xfrm>
            <a:off x="1266734" y="3275878"/>
            <a:ext cx="2801923" cy="4446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70DF6-6199-44C0-BBBA-63EACE22151D}"/>
              </a:ext>
            </a:extLst>
          </p:cNvPr>
          <p:cNvSpPr txBox="1"/>
          <p:nvPr/>
        </p:nvSpPr>
        <p:spPr>
          <a:xfrm>
            <a:off x="1266734" y="4005732"/>
            <a:ext cx="2801923" cy="4446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801F9-9521-4B01-99FF-5865BC2E63E7}"/>
              </a:ext>
            </a:extLst>
          </p:cNvPr>
          <p:cNvSpPr txBox="1"/>
          <p:nvPr/>
        </p:nvSpPr>
        <p:spPr>
          <a:xfrm>
            <a:off x="1258341" y="4735586"/>
            <a:ext cx="2801923" cy="4446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DF53-6139-4B0F-81EC-3E2B4BF4E91B}"/>
              </a:ext>
            </a:extLst>
          </p:cNvPr>
          <p:cNvSpPr txBox="1"/>
          <p:nvPr/>
        </p:nvSpPr>
        <p:spPr>
          <a:xfrm>
            <a:off x="922790" y="1476462"/>
            <a:ext cx="3875714" cy="4446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28C942-C8AF-469F-BE2C-BB771649F5DC}"/>
              </a:ext>
            </a:extLst>
          </p:cNvPr>
          <p:cNvGrpSpPr/>
          <p:nvPr/>
        </p:nvGrpSpPr>
        <p:grpSpPr>
          <a:xfrm>
            <a:off x="6667273" y="1460214"/>
            <a:ext cx="3875714" cy="5232904"/>
            <a:chOff x="7961152" y="1476462"/>
            <a:chExt cx="3875714" cy="52329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FCF5AF-E6D4-4D84-A6D2-11AC967B2F06}"/>
                </a:ext>
              </a:extLst>
            </p:cNvPr>
            <p:cNvSpPr/>
            <p:nvPr/>
          </p:nvSpPr>
          <p:spPr>
            <a:xfrm>
              <a:off x="7961152" y="1476462"/>
              <a:ext cx="3875714" cy="5232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FBD89-7D75-40B7-BA8D-7A42129DBCCD}"/>
                </a:ext>
              </a:extLst>
            </p:cNvPr>
            <p:cNvSpPr txBox="1"/>
            <p:nvPr/>
          </p:nvSpPr>
          <p:spPr>
            <a:xfrm>
              <a:off x="7961152" y="1476462"/>
              <a:ext cx="3875714" cy="44461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1C1C1AB-4136-4D83-97A2-CCE804AF8A0E}"/>
              </a:ext>
            </a:extLst>
          </p:cNvPr>
          <p:cNvSpPr txBox="1"/>
          <p:nvPr/>
        </p:nvSpPr>
        <p:spPr>
          <a:xfrm>
            <a:off x="7081703" y="2705882"/>
            <a:ext cx="2801923" cy="4446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BBB81-230A-40B5-8CBB-C8A1FE053911}"/>
              </a:ext>
            </a:extLst>
          </p:cNvPr>
          <p:cNvSpPr txBox="1"/>
          <p:nvPr/>
        </p:nvSpPr>
        <p:spPr>
          <a:xfrm>
            <a:off x="7140426" y="3632050"/>
            <a:ext cx="2801923" cy="4446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4C0DE-C025-4F36-8446-8939D98D1F72}"/>
              </a:ext>
            </a:extLst>
          </p:cNvPr>
          <p:cNvSpPr txBox="1"/>
          <p:nvPr/>
        </p:nvSpPr>
        <p:spPr>
          <a:xfrm>
            <a:off x="9064551" y="5100026"/>
            <a:ext cx="926444" cy="4446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39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chair free icon">
            <a:extLst>
              <a:ext uri="{FF2B5EF4-FFF2-40B4-BE49-F238E27FC236}">
                <a16:creationId xmlns:a16="http://schemas.microsoft.com/office/drawing/2014/main" id="{FE885A6A-1D0C-4E8C-886F-DC3908ED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" y="3054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3BD722-4472-4D33-869D-779DFCCCD39E}"/>
              </a:ext>
            </a:extLst>
          </p:cNvPr>
          <p:cNvSpPr txBox="1"/>
          <p:nvPr/>
        </p:nvSpPr>
        <p:spPr>
          <a:xfrm>
            <a:off x="1537982" y="324370"/>
            <a:ext cx="255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https://www.flaticon.com/free-icon/armchair_686648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0A25-ACE7-479B-BEC2-F3F7C07B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859" y="133350"/>
            <a:ext cx="3294077" cy="6486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01AE4-C3F9-460A-B685-EBE302DA8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700" y="133350"/>
            <a:ext cx="3553656" cy="659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FCBDD2-FDB5-4686-AA2C-5F5AB37B967A}"/>
              </a:ext>
            </a:extLst>
          </p:cNvPr>
          <p:cNvSpPr txBox="1"/>
          <p:nvPr/>
        </p:nvSpPr>
        <p:spPr>
          <a:xfrm>
            <a:off x="738231" y="2323750"/>
            <a:ext cx="3481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NAME</a:t>
            </a:r>
          </a:p>
          <a:p>
            <a:r>
              <a:rPr lang="en-US" dirty="0"/>
              <a:t>DATE PICKER</a:t>
            </a:r>
          </a:p>
          <a:p>
            <a:r>
              <a:rPr lang="en-US" dirty="0"/>
              <a:t>PREVIOUS TEAM ALLOCATION</a:t>
            </a:r>
          </a:p>
          <a:p>
            <a:r>
              <a:rPr lang="en-US" dirty="0"/>
              <a:t>Book Seats Button</a:t>
            </a:r>
            <a:br>
              <a:rPr lang="en-US" dirty="0"/>
            </a:br>
            <a:r>
              <a:rPr lang="en-US" dirty="0"/>
              <a:t>Reflected in UI</a:t>
            </a:r>
          </a:p>
          <a:p>
            <a:r>
              <a:rPr lang="en-US" dirty="0"/>
              <a:t>Notification Popup</a:t>
            </a:r>
          </a:p>
          <a:p>
            <a:r>
              <a:rPr lang="en-US" dirty="0"/>
              <a:t>Send that to database</a:t>
            </a:r>
          </a:p>
        </p:txBody>
      </p:sp>
    </p:spTree>
    <p:extLst>
      <p:ext uri="{BB962C8B-B14F-4D97-AF65-F5344CB8AC3E}">
        <p14:creationId xmlns:p14="http://schemas.microsoft.com/office/powerpoint/2010/main" val="8049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07321-C6BA-40D9-828B-9392CA2E3F3A}"/>
              </a:ext>
            </a:extLst>
          </p:cNvPr>
          <p:cNvSpPr txBox="1"/>
          <p:nvPr/>
        </p:nvSpPr>
        <p:spPr>
          <a:xfrm>
            <a:off x="4555222" y="117446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5C03C-C588-422B-B80D-EE9BE012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256" y="1342239"/>
            <a:ext cx="2592764" cy="4777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7CE7D4-B96A-4377-A458-073DB9CD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8" y="1551024"/>
            <a:ext cx="8832907" cy="4568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EFDE9-47BC-4FC1-AD73-C9B88EFAFF82}"/>
              </a:ext>
            </a:extLst>
          </p:cNvPr>
          <p:cNvSpPr txBox="1"/>
          <p:nvPr/>
        </p:nvSpPr>
        <p:spPr>
          <a:xfrm>
            <a:off x="614494" y="83423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https://www.creative-tim.com/</a:t>
            </a:r>
          </a:p>
        </p:txBody>
      </p:sp>
    </p:spTree>
    <p:extLst>
      <p:ext uri="{BB962C8B-B14F-4D97-AF65-F5344CB8AC3E}">
        <p14:creationId xmlns:p14="http://schemas.microsoft.com/office/powerpoint/2010/main" val="186133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Sampath</dc:creator>
  <cp:lastModifiedBy>Aswin Sampath</cp:lastModifiedBy>
  <cp:revision>11</cp:revision>
  <dcterms:created xsi:type="dcterms:W3CDTF">2021-08-13T03:19:51Z</dcterms:created>
  <dcterms:modified xsi:type="dcterms:W3CDTF">2021-08-13T04:10:17Z</dcterms:modified>
</cp:coreProperties>
</file>