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85" y="46199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926465" y="1571625"/>
            <a:ext cx="10339070" cy="4580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en-US" sz="4400">
              <a:solidFill>
                <a:srgbClr val="FF0000"/>
              </a:solidFill>
            </a:endParaRPr>
          </a:p>
          <a:p>
            <a:pPr algn="ctr"/>
            <a:r>
              <a:rPr lang="en-US" altLang="en-US" sz="4400">
                <a:solidFill>
                  <a:srgbClr val="FF0000"/>
                </a:solidFill>
              </a:rPr>
              <a:t>ITA0302-Capstone Project</a:t>
            </a:r>
            <a:endParaRPr lang="en-US" altLang="en-US" sz="4400">
              <a:solidFill>
                <a:srgbClr val="FF0000"/>
              </a:solidFill>
            </a:endParaRPr>
          </a:p>
          <a:p>
            <a:pPr algn="ctr"/>
            <a:r>
              <a:rPr lang="en-US" altLang="en-US" sz="4400">
                <a:solidFill>
                  <a:srgbClr val="FF0000"/>
                </a:solidFill>
              </a:rPr>
              <a:t> </a:t>
            </a:r>
            <a:r>
              <a:rPr lang="en-US" altLang="en-US" sz="4400">
                <a:solidFill>
                  <a:srgbClr val="0070C0"/>
                </a:solidFill>
              </a:rPr>
              <a:t>Language Learning App with Speech Recognition</a:t>
            </a:r>
            <a:endParaRPr lang="en-US" altLang="en-US" sz="4400">
              <a:solidFill>
                <a:srgbClr val="0070C0"/>
              </a:solidFill>
            </a:endParaRPr>
          </a:p>
          <a:p>
            <a:pPr algn="ctr"/>
            <a:endParaRPr lang="en-US" altLang="en-US" sz="4400">
              <a:solidFill>
                <a:srgbClr val="0070C0"/>
              </a:solidFill>
            </a:endParaRPr>
          </a:p>
          <a:p>
            <a:endParaRPr lang="en-US" altLang="en-US"/>
          </a:p>
          <a:p>
            <a:r>
              <a:rPr lang="en-US" altLang="en-US"/>
              <a:t>Presented by: INDUSEKHAR B</a:t>
            </a:r>
            <a:endParaRPr lang="en-US" altLang="en-US"/>
          </a:p>
          <a:p>
            <a:r>
              <a:rPr lang="en-US" altLang="en-US"/>
              <a:t>Reg No: 192124123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Conclusion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/>
          </a:p>
          <a:p>
            <a:r>
              <a:rPr lang="en-US" altLang="en-US"/>
              <a:t>Language learning apps with speech recognition are revolutionizing education</a:t>
            </a:r>
            <a:endParaRPr lang="en-US" altLang="en-US"/>
          </a:p>
          <a:p>
            <a:r>
              <a:rPr lang="en-US" altLang="en-US"/>
              <a:t>They offer practical, user-friendly, and effective solutions</a:t>
            </a:r>
            <a:endParaRPr lang="en-US" altLang="en-US"/>
          </a:p>
          <a:p>
            <a:r>
              <a:rPr lang="en-US" altLang="en-US"/>
              <a:t>Encourages speaking fluency and confidence</a:t>
            </a:r>
            <a:endParaRPr lang="en-US" altLang="en-US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Agenda: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745"/>
          </a:xfrm>
        </p:spPr>
        <p:txBody>
          <a:bodyPr/>
          <a:p>
            <a:r>
              <a:rPr lang="en-US" altLang="en-US"/>
              <a:t> Introduction</a:t>
            </a:r>
            <a:endParaRPr lang="en-US" altLang="en-US"/>
          </a:p>
          <a:p>
            <a:r>
              <a:rPr lang="en-US" altLang="en-US"/>
              <a:t>What is a Language Learning App?</a:t>
            </a:r>
            <a:endParaRPr lang="en-US" altLang="en-US"/>
          </a:p>
          <a:p>
            <a:r>
              <a:rPr lang="en-US" altLang="en-US"/>
              <a:t>What is Speech Recognition?</a:t>
            </a:r>
            <a:endParaRPr lang="en-US" altLang="en-US"/>
          </a:p>
          <a:p>
            <a:r>
              <a:rPr lang="en-US" altLang="en-US"/>
              <a:t>Integration of Speech Recognition in Language Apps</a:t>
            </a:r>
            <a:endParaRPr lang="en-US" altLang="en-US"/>
          </a:p>
          <a:p>
            <a:r>
              <a:rPr lang="en-US" altLang="en-US"/>
              <a:t>Features of the Proposed App</a:t>
            </a:r>
            <a:endParaRPr lang="en-US" altLang="en-US"/>
          </a:p>
          <a:p>
            <a:r>
              <a:rPr lang="en-US" altLang="en-US"/>
              <a:t>Technologies Used</a:t>
            </a:r>
            <a:endParaRPr lang="en-US" altLang="en-US"/>
          </a:p>
          <a:p>
            <a:r>
              <a:rPr lang="en-US" altLang="en-US"/>
              <a:t> Benefits of the App</a:t>
            </a:r>
            <a:endParaRPr lang="en-US" altLang="en-US"/>
          </a:p>
          <a:p>
            <a:r>
              <a:rPr lang="en-US" altLang="en-US"/>
              <a:t>Conclusion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Introduction: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Importance of learning new languages</a:t>
            </a:r>
            <a:endParaRPr lang="en-US" altLang="en-US"/>
          </a:p>
          <a:p>
            <a:r>
              <a:rPr lang="en-US" altLang="en-US"/>
              <a:t>Common challenges (pronunciation, speaking fluency)</a:t>
            </a:r>
            <a:endParaRPr lang="en-US" altLang="en-US"/>
          </a:p>
          <a:p>
            <a:r>
              <a:rPr lang="en-US" altLang="en-US"/>
              <a:t>How technology, especially speech recognition, can help</a:t>
            </a:r>
            <a:endParaRPr lang="en-US" altLang="en-US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What is a Language Learning App?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A digital tool to help users learn new languages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Features include: vocabulary, grammar, interactive lessons, quizzes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Examples: Duolingo, Babbel, Rosetta Stone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What is Speech Recognition?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Converts spoken words into text</a:t>
            </a:r>
            <a:endParaRPr lang="en-US" altLang="en-US"/>
          </a:p>
          <a:p>
            <a:r>
              <a:rPr lang="en-US" altLang="en-US"/>
              <a:t>Uses AI/ML models to understand human speech</a:t>
            </a:r>
            <a:endParaRPr lang="en-US" altLang="en-US"/>
          </a:p>
          <a:p>
            <a:r>
              <a:rPr lang="en-US" altLang="en-US"/>
              <a:t>Helps in real-time pronunciation feedback and speaking practice</a:t>
            </a:r>
            <a:endParaRPr lang="en-US" altLang="en-US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Integration of Speech Recognition in Language Apps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Enables users to: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-Practice speaking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-Get feedback on pronunciation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-Participate in voice-based exercises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Encourages active learning and boosts confidence</a:t>
            </a:r>
            <a:endParaRPr lang="en-US" altLang="en-US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Features of the Proposed App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Voice-based quizzes and conversations</a:t>
            </a:r>
            <a:endParaRPr lang="en-US" altLang="en-US"/>
          </a:p>
          <a:p>
            <a:r>
              <a:rPr lang="en-US" altLang="en-US"/>
              <a:t>Real-time pronunciation correction</a:t>
            </a:r>
            <a:endParaRPr lang="en-US" altLang="en-US"/>
          </a:p>
          <a:p>
            <a:r>
              <a:rPr lang="en-US" altLang="en-US"/>
              <a:t>Progress tracking</a:t>
            </a:r>
            <a:endParaRPr lang="en-US" altLang="en-US"/>
          </a:p>
          <a:p>
            <a:r>
              <a:rPr lang="en-US" altLang="en-US"/>
              <a:t>Support for multiple languages</a:t>
            </a:r>
            <a:endParaRPr lang="en-US" altLang="en-US"/>
          </a:p>
          <a:p>
            <a:r>
              <a:rPr lang="en-US" altLang="en-US"/>
              <a:t>AI tutor for conversation practice</a:t>
            </a:r>
            <a:endParaRPr lang="en-US" altLang="en-US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olidFill>
                  <a:srgbClr val="FF0000"/>
                </a:solidFill>
              </a:rPr>
              <a:t>Technologies Used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Speech Recognition API (e.g., Google Speech-to-Text, Azure, Whisper)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Natural Language Processing (NLP)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Mobile development frameworks (Flutter, React Native)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Cloud services for storage and user data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olidFill>
                  <a:srgbClr val="FF0000"/>
                </a:solidFill>
              </a:rPr>
              <a:t>Benefits of the App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/>
          </a:p>
          <a:p>
            <a:r>
              <a:rPr lang="en-US" altLang="en-US"/>
              <a:t>Personalized learning</a:t>
            </a:r>
            <a:endParaRPr lang="en-US" altLang="en-US"/>
          </a:p>
          <a:p>
            <a:r>
              <a:rPr lang="en-US" altLang="en-US"/>
              <a:t>Immersive speaking practice</a:t>
            </a:r>
            <a:endParaRPr lang="en-US" altLang="en-US"/>
          </a:p>
          <a:p>
            <a:r>
              <a:rPr lang="en-US" altLang="en-US"/>
              <a:t>Anytime, anywhere usage</a:t>
            </a:r>
            <a:endParaRPr lang="en-US" altLang="en-US"/>
          </a:p>
          <a:p>
            <a:r>
              <a:rPr lang="en-US" altLang="en-US"/>
              <a:t>Helps in accent and fluency improvement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32864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1741</Words>
  <Application>WPS Slides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2</cp:revision>
  <dcterms:created xsi:type="dcterms:W3CDTF">2025-05-12T04:18:28Z</dcterms:created>
  <dcterms:modified xsi:type="dcterms:W3CDTF">2025-05-12T04:23:23Z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E05CE915DB7F4BB19934A5043C74320A_11</vt:lpwstr>
  </property>
  <property fmtid="{D5CDD505-2E9C-101B-9397-08002B2CF9AE}" pid="3" name="KSOProductBuildVer">
    <vt:lpwstr>1033-12.2.0.20782</vt:lpwstr>
  </property>
</Properties>
</file>