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26225-503D-48E5-B7E2-BDF8E0899981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BC82-999B-4522-A81F-338D4A5A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45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26225-503D-48E5-B7E2-BDF8E0899981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BC82-999B-4522-A81F-338D4A5A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97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26225-503D-48E5-B7E2-BDF8E0899981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BC82-999B-4522-A81F-338D4A5A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47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26225-503D-48E5-B7E2-BDF8E0899981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BC82-999B-4522-A81F-338D4A5A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6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26225-503D-48E5-B7E2-BDF8E0899981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BC82-999B-4522-A81F-338D4A5A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93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26225-503D-48E5-B7E2-BDF8E0899981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BC82-999B-4522-A81F-338D4A5A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47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26225-503D-48E5-B7E2-BDF8E0899981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BC82-999B-4522-A81F-338D4A5A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74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26225-503D-48E5-B7E2-BDF8E0899981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BC82-999B-4522-A81F-338D4A5A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40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26225-503D-48E5-B7E2-BDF8E0899981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BC82-999B-4522-A81F-338D4A5A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7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26225-503D-48E5-B7E2-BDF8E0899981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BC82-999B-4522-A81F-338D4A5A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40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26225-503D-48E5-B7E2-BDF8E0899981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BC82-999B-4522-A81F-338D4A5A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47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26225-503D-48E5-B7E2-BDF8E0899981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7BC82-999B-4522-A81F-338D4A5A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85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Boundary F1 Score For Multi-Class Segmentation (BFSCORE)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Python implementation vs </a:t>
            </a:r>
            <a:r>
              <a:rPr lang="en-US" dirty="0" err="1" smtClean="0"/>
              <a:t>MatLab</a:t>
            </a:r>
            <a:r>
              <a:rPr lang="en-US" dirty="0" smtClean="0"/>
              <a:t> built-in function cross-check</a:t>
            </a:r>
          </a:p>
          <a:p>
            <a:r>
              <a:rPr lang="en-US" dirty="0" smtClean="0"/>
              <a:t>2019. </a:t>
            </a:r>
            <a:r>
              <a:rPr lang="en-US" dirty="0" smtClean="0"/>
              <a:t>February. </a:t>
            </a:r>
            <a:r>
              <a:rPr lang="en-US" dirty="0"/>
              <a:t>1</a:t>
            </a:r>
            <a:r>
              <a:rPr 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40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1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767" y="2482258"/>
            <a:ext cx="2133600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367" y="2482258"/>
            <a:ext cx="2133600" cy="21336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083188" y="1690688"/>
            <a:ext cx="161043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      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nan</a:t>
            </a:r>
            <a:r>
              <a:rPr lang="en-US" dirty="0" smtClean="0">
                <a:solidFill>
                  <a:srgbClr val="FF0000"/>
                </a:solidFill>
              </a:rPr>
              <a:t>        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0.68106961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nan</a:t>
            </a:r>
            <a:r>
              <a:rPr lang="en-US" dirty="0" smtClean="0">
                <a:solidFill>
                  <a:srgbClr val="FF0000"/>
                </a:solidFill>
              </a:rPr>
              <a:t>        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0.73221941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nan</a:t>
            </a:r>
            <a:r>
              <a:rPr lang="en-US" dirty="0" smtClean="0">
                <a:solidFill>
                  <a:srgbClr val="FF0000"/>
                </a:solidFill>
              </a:rPr>
              <a:t>        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nan</a:t>
            </a:r>
            <a:r>
              <a:rPr lang="en-US" dirty="0" smtClean="0">
                <a:solidFill>
                  <a:srgbClr val="FF0000"/>
                </a:solidFill>
              </a:rPr>
              <a:t>        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nan</a:t>
            </a:r>
            <a:r>
              <a:rPr lang="en-US" dirty="0" smtClean="0">
                <a:solidFill>
                  <a:srgbClr val="FF0000"/>
                </a:solidFill>
              </a:rPr>
              <a:t>        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0.7076412 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0.87156686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0.6502224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0.93238434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1.        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0.3559322 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0.98630137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320276" y="1967686"/>
            <a:ext cx="161953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</a:rPr>
              <a:t>NaN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0.6861</a:t>
            </a:r>
          </a:p>
          <a:p>
            <a:r>
              <a:rPr lang="en-US" dirty="0" err="1" smtClean="0">
                <a:solidFill>
                  <a:srgbClr val="00B050"/>
                </a:solidFill>
              </a:rPr>
              <a:t>NaN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0.7343</a:t>
            </a:r>
          </a:p>
          <a:p>
            <a:r>
              <a:rPr lang="en-US" dirty="0" err="1" smtClean="0">
                <a:solidFill>
                  <a:srgbClr val="00B050"/>
                </a:solidFill>
              </a:rPr>
              <a:t>NaN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err="1" smtClean="0">
                <a:solidFill>
                  <a:srgbClr val="00B050"/>
                </a:solidFill>
              </a:rPr>
              <a:t>NaN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err="1" smtClean="0">
                <a:solidFill>
                  <a:srgbClr val="00B050"/>
                </a:solidFill>
              </a:rPr>
              <a:t>NaN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err="1" smtClean="0">
                <a:solidFill>
                  <a:srgbClr val="00B050"/>
                </a:solidFill>
              </a:rPr>
              <a:t>NaN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0.7076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0.8700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0.6437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0.9324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1.0000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0.3448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0.9863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10484" y="1405719"/>
            <a:ext cx="1486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Python (Ours)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30994" y="1405719"/>
            <a:ext cx="1763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</a:rPr>
              <a:t>MatLab</a:t>
            </a:r>
            <a:r>
              <a:rPr lang="en-US" dirty="0" smtClean="0">
                <a:solidFill>
                  <a:srgbClr val="00B050"/>
                </a:solidFill>
              </a:rPr>
              <a:t> (built-in)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58" y="2482258"/>
            <a:ext cx="1423401" cy="21351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2462" y="2112926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59565" y="2112926"/>
            <a:ext cx="441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84668" y="2112926"/>
            <a:ext cx="114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73914" y="5038096"/>
            <a:ext cx="3589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 image score (</a:t>
            </a:r>
            <a:r>
              <a:rPr lang="en-US" dirty="0" smtClean="0">
                <a:solidFill>
                  <a:srgbClr val="FF0000"/>
                </a:solidFill>
              </a:rPr>
              <a:t>Python</a:t>
            </a:r>
            <a:r>
              <a:rPr lang="en-US" dirty="0" smtClean="0"/>
              <a:t>): </a:t>
            </a:r>
            <a:r>
              <a:rPr lang="en-US" dirty="0" smtClean="0">
                <a:solidFill>
                  <a:srgbClr val="FF0000"/>
                </a:solidFill>
              </a:rPr>
              <a:t>0.7686</a:t>
            </a:r>
            <a:r>
              <a:rPr lang="en-US" dirty="0" smtClean="0"/>
              <a:t> </a:t>
            </a:r>
          </a:p>
          <a:p>
            <a:r>
              <a:rPr lang="en-US" dirty="0"/>
              <a:t>Per image score 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00B050"/>
                </a:solidFill>
              </a:rPr>
              <a:t>Matlab</a:t>
            </a:r>
            <a:r>
              <a:rPr lang="en-US" dirty="0" smtClean="0"/>
              <a:t>): </a:t>
            </a:r>
            <a:r>
              <a:rPr lang="en-US" dirty="0" smtClean="0">
                <a:solidFill>
                  <a:srgbClr val="00B050"/>
                </a:solidFill>
              </a:rPr>
              <a:t>0.7672 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49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534" y="2635156"/>
            <a:ext cx="2133600" cy="2133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134" y="2635156"/>
            <a:ext cx="2133600" cy="2133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651989" y="946018"/>
            <a:ext cx="1100919" cy="5644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dirty="0" err="1" smtClean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NaN</a:t>
            </a:r>
            <a:endParaRPr lang="en-US" dirty="0" smtClean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dirty="0" smtClean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0.7114</a:t>
            </a:r>
          </a:p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dirty="0" smtClean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0.6259</a:t>
            </a:r>
          </a:p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dirty="0" err="1" smtClean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NaN</a:t>
            </a:r>
            <a:endParaRPr lang="en-US" dirty="0" smtClean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dirty="0" err="1" smtClean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NaN</a:t>
            </a:r>
            <a:endParaRPr lang="en-US" dirty="0" smtClean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dirty="0" err="1" smtClean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NaN</a:t>
            </a:r>
            <a:endParaRPr lang="en-US" dirty="0" smtClean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dirty="0" smtClean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0.1463</a:t>
            </a:r>
          </a:p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dirty="0" smtClean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0.7828</a:t>
            </a:r>
          </a:p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dirty="0" smtClean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0.8175</a:t>
            </a:r>
          </a:p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dirty="0" err="1" smtClean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NaN</a:t>
            </a:r>
            <a:endParaRPr lang="en-US" dirty="0" smtClean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dirty="0" err="1" smtClean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NaN</a:t>
            </a:r>
            <a:endParaRPr lang="en-US" dirty="0" smtClean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dirty="0" err="1" smtClean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NaN</a:t>
            </a:r>
            <a:endParaRPr lang="en-US" dirty="0" smtClean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dirty="0" err="1" smtClean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NaN</a:t>
            </a:r>
            <a:endParaRPr lang="en-US" dirty="0" smtClean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dirty="0" err="1" smtClean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NaN</a:t>
            </a:r>
            <a:endParaRPr lang="en-US" dirty="0" smtClean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dirty="0" smtClean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0.6070</a:t>
            </a:r>
          </a:p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dirty="0" err="1" smtClean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NaN</a:t>
            </a:r>
            <a:endParaRPr lang="en-US" dirty="0" smtClean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dirty="0" smtClean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0.7602</a:t>
            </a:r>
          </a:p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dirty="0" err="1" smtClean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NaN</a:t>
            </a:r>
            <a:endParaRPr lang="en-US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10989" y="245657"/>
            <a:ext cx="1486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Python (Ours)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613135" y="245657"/>
            <a:ext cx="1763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</a:rPr>
              <a:t>MatLab</a:t>
            </a:r>
            <a:r>
              <a:rPr lang="en-US" dirty="0" smtClean="0">
                <a:solidFill>
                  <a:srgbClr val="00B050"/>
                </a:solidFill>
              </a:rPr>
              <a:t> (built-in)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" name="TextBox 4"/>
          <p:cNvSpPr txBox="1"/>
          <p:nvPr/>
        </p:nvSpPr>
        <p:spPr>
          <a:xfrm>
            <a:off x="1356675" y="2138867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15" name="TextBox 12"/>
          <p:cNvSpPr txBox="1"/>
          <p:nvPr/>
        </p:nvSpPr>
        <p:spPr>
          <a:xfrm>
            <a:off x="3473778" y="2138867"/>
            <a:ext cx="441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GT</a:t>
            </a:r>
            <a:endParaRPr lang="en-US" dirty="0"/>
          </a:p>
        </p:txBody>
      </p:sp>
      <p:sp>
        <p:nvSpPr>
          <p:cNvPr id="16" name="TextBox 13"/>
          <p:cNvSpPr txBox="1"/>
          <p:nvPr/>
        </p:nvSpPr>
        <p:spPr>
          <a:xfrm>
            <a:off x="5298881" y="2138867"/>
            <a:ext cx="114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Prediction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99" y="2631175"/>
            <a:ext cx="1425054" cy="213758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698467" y="622041"/>
            <a:ext cx="1481915" cy="626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nan</a:t>
            </a: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0.70934256 </a:t>
            </a:r>
          </a:p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0.63255966 </a:t>
            </a:r>
          </a:p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nan</a:t>
            </a: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nan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nan</a:t>
            </a: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0.15402039 </a:t>
            </a:r>
          </a:p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0.78060319 </a:t>
            </a:r>
          </a:p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0.81749307 </a:t>
            </a:r>
          </a:p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nan</a:t>
            </a: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nan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nan</a:t>
            </a: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nan</a:t>
            </a: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nan</a:t>
            </a: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0.5970493  </a:t>
            </a:r>
          </a:p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nan</a:t>
            </a: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0.76025458</a:t>
            </a:r>
          </a:p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nan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73914" y="5158853"/>
            <a:ext cx="3343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 image score (</a:t>
            </a:r>
            <a:r>
              <a:rPr lang="en-US" dirty="0" smtClean="0">
                <a:solidFill>
                  <a:srgbClr val="FF0000"/>
                </a:solidFill>
              </a:rPr>
              <a:t>Python</a:t>
            </a:r>
            <a:r>
              <a:rPr lang="en-US" dirty="0" smtClean="0"/>
              <a:t>): </a:t>
            </a:r>
            <a:r>
              <a:rPr lang="en-US" dirty="0" smtClean="0">
                <a:solidFill>
                  <a:srgbClr val="FF0000"/>
                </a:solidFill>
              </a:rPr>
              <a:t>0.6359</a:t>
            </a:r>
            <a:r>
              <a:rPr lang="en-US" dirty="0"/>
              <a:t> </a:t>
            </a:r>
          </a:p>
          <a:p>
            <a:r>
              <a:rPr lang="en-US" dirty="0"/>
              <a:t>Per image score (</a:t>
            </a:r>
            <a:r>
              <a:rPr lang="en-US" dirty="0" err="1">
                <a:solidFill>
                  <a:srgbClr val="00B050"/>
                </a:solidFill>
              </a:rPr>
              <a:t>Matlab</a:t>
            </a:r>
            <a:r>
              <a:rPr lang="en-US" dirty="0"/>
              <a:t>): </a:t>
            </a:r>
            <a:r>
              <a:rPr lang="en-US" dirty="0" smtClean="0">
                <a:solidFill>
                  <a:srgbClr val="00B050"/>
                </a:solidFill>
              </a:rPr>
              <a:t>0.6359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77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opencv</a:t>
            </a:r>
            <a:r>
              <a:rPr lang="en-US" dirty="0" smtClean="0"/>
              <a:t>-python and </a:t>
            </a:r>
            <a:r>
              <a:rPr lang="en-US" dirty="0" err="1" smtClean="0"/>
              <a:t>numpy</a:t>
            </a:r>
            <a:r>
              <a:rPr lang="en-US" dirty="0" smtClean="0"/>
              <a:t> packages</a:t>
            </a:r>
          </a:p>
          <a:p>
            <a:r>
              <a:rPr lang="en-US" dirty="0" smtClean="0"/>
              <a:t>Run “bfscore.py” with specified segmentations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6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158</Words>
  <Application>Microsoft Office PowerPoint</Application>
  <PresentationFormat>Widescreen</PresentationFormat>
  <Paragraphs>91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Boundary F1 Score For Multi-Class Segmentation (BFSCORE)</vt:lpstr>
      <vt:lpstr>Test 1</vt:lpstr>
      <vt:lpstr>Test 2</vt:lpstr>
      <vt:lpstr>Run Instructions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Boundary F1 Score Tests</dc:title>
  <dc:creator>Minar Matiur Rahman</dc:creator>
  <cp:lastModifiedBy>Minar Matiur Rahman</cp:lastModifiedBy>
  <cp:revision>38</cp:revision>
  <dcterms:created xsi:type="dcterms:W3CDTF">2019-01-29T02:10:30Z</dcterms:created>
  <dcterms:modified xsi:type="dcterms:W3CDTF">2019-02-19T06:35:50Z</dcterms:modified>
</cp:coreProperties>
</file>