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585"/>
  </p:normalViewPr>
  <p:slideViewPr>
    <p:cSldViewPr snapToGrid="0" snapToObjects="1">
      <p:cViewPr varScale="1">
        <p:scale>
          <a:sx n="110" d="100"/>
          <a:sy n="110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54AE-578F-8642-B7E6-CC404719267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863B-FBCB-F040-A866-7462360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projectlombok.org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lombok</a:t>
            </a:r>
            <a:r>
              <a:rPr lang="en-US" dirty="0" smtClean="0"/>
              <a:t>/extern/slf4j/Slf4j.html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863B-FBCB-F040-A866-746236043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863B-FBCB-F040-A866-7462360435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f4j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gback.qos.ch/reasonsToSwitch.html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howto-logg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gging.apache.org/log4j/2.x/manua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gback.qos.ch/manual/configuration.html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gback.qos.ch/manual/configuration.html#autoScan" TargetMode="External"/><Relationship Id="rId3" Type="http://schemas.openxmlformats.org/officeDocument/2006/relationships/hyperlink" Target="https://logging.apache.org/log4j/2.x/manual/configuration.html#AutomaticConfig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Indy Spring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 of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is an art...</a:t>
            </a:r>
          </a:p>
          <a:p>
            <a:pPr lvl="1"/>
            <a:r>
              <a:rPr lang="en-US" dirty="0" smtClean="0"/>
              <a:t>What would the future you want to see</a:t>
            </a:r>
          </a:p>
          <a:p>
            <a:pPr lvl="1"/>
            <a:r>
              <a:rPr lang="en-US" dirty="0" smtClean="0"/>
              <a:t>When something breaks, what info will help you the most</a:t>
            </a:r>
          </a:p>
          <a:p>
            <a:pPr lvl="1"/>
            <a:r>
              <a:rPr lang="en-US" dirty="0" smtClean="0"/>
              <a:t>Don’t log objects and hope the </a:t>
            </a:r>
            <a:r>
              <a:rPr lang="en-US" dirty="0" err="1" smtClean="0"/>
              <a:t>toString</a:t>
            </a:r>
            <a:r>
              <a:rPr lang="en-US" dirty="0" smtClean="0"/>
              <a:t> exists (and hasn’t changed)</a:t>
            </a:r>
          </a:p>
          <a:p>
            <a:pPr lvl="1"/>
            <a:r>
              <a:rPr lang="en-US" dirty="0" smtClean="0"/>
              <a:t>USE THE APPROPRIATE LOG LEVEL!!!</a:t>
            </a:r>
          </a:p>
          <a:p>
            <a:pPr lvl="1"/>
            <a:r>
              <a:rPr lang="en-US" dirty="0" smtClean="0"/>
              <a:t>Remember, logging is synchronous by default</a:t>
            </a:r>
          </a:p>
          <a:p>
            <a:pPr lvl="1"/>
            <a:r>
              <a:rPr lang="en-US" dirty="0" smtClean="0"/>
              <a:t>Create a “test” </a:t>
            </a:r>
            <a:r>
              <a:rPr lang="en-US" dirty="0" err="1" smtClean="0"/>
              <a:t>config</a:t>
            </a:r>
            <a:r>
              <a:rPr lang="en-US" dirty="0" smtClean="0"/>
              <a:t> file in /</a:t>
            </a:r>
            <a:r>
              <a:rPr lang="en-US" dirty="0" err="1" smtClean="0"/>
              <a:t>src</a:t>
            </a:r>
            <a:r>
              <a:rPr lang="en-US" dirty="0" smtClean="0"/>
              <a:t>/test/resources for logging during unit tests</a:t>
            </a:r>
          </a:p>
        </p:txBody>
      </p:sp>
    </p:spTree>
    <p:extLst>
      <p:ext uri="{BB962C8B-B14F-4D97-AF65-F5344CB8AC3E}">
        <p14:creationId xmlns:p14="http://schemas.microsoft.com/office/powerpoint/2010/main" val="17832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SLF4J, or not to SLF4J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using SLF4J</a:t>
            </a:r>
          </a:p>
          <a:p>
            <a:r>
              <a:rPr lang="en-US" dirty="0" smtClean="0"/>
              <a:t>What is SLF4J </a:t>
            </a:r>
            <a:r>
              <a:rPr lang="en-US" sz="1200" dirty="0" smtClean="0"/>
              <a:t>(</a:t>
            </a:r>
            <a:r>
              <a:rPr lang="en-US" sz="1200" dirty="0"/>
              <a:t>Simple Logging Facade for </a:t>
            </a:r>
            <a:r>
              <a:rPr lang="en-US" sz="1200" dirty="0" smtClean="0"/>
              <a:t>Java)</a:t>
            </a:r>
          </a:p>
          <a:p>
            <a:pPr lvl="1"/>
            <a:r>
              <a:rPr lang="en-US" dirty="0">
                <a:hlinkClick r:id="rId3"/>
              </a:rPr>
              <a:t>https://www.slf4j.org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The Simple Logging Facade for Java (SLF4J) serves as a simple facade or abstraction for various logging frameworks (e.g. </a:t>
            </a:r>
            <a:r>
              <a:rPr lang="en-US" dirty="0" err="1"/>
              <a:t>java.util.logging</a:t>
            </a:r>
            <a:r>
              <a:rPr lang="en-US" dirty="0"/>
              <a:t>, </a:t>
            </a:r>
            <a:r>
              <a:rPr lang="en-US" dirty="0" err="1"/>
              <a:t>logback</a:t>
            </a:r>
            <a:r>
              <a:rPr lang="en-US" dirty="0"/>
              <a:t>, log4j) allowing the end user to plug in the desired logging framework at </a:t>
            </a:r>
            <a:r>
              <a:rPr lang="en-US" i="1" dirty="0"/>
              <a:t>deployment</a:t>
            </a:r>
            <a:r>
              <a:rPr lang="en-US" dirty="0"/>
              <a:t> time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Why should I use it</a:t>
            </a:r>
          </a:p>
          <a:p>
            <a:r>
              <a:rPr lang="en-US" dirty="0"/>
              <a:t>Use Lombok’s @Slf4j </a:t>
            </a:r>
            <a:r>
              <a:rPr lang="en-US" sz="1200" dirty="0"/>
              <a:t>(https://</a:t>
            </a:r>
            <a:r>
              <a:rPr lang="en-US" sz="1200" dirty="0" err="1" smtClean="0"/>
              <a:t>projectlombok.org</a:t>
            </a:r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</a:t>
            </a:r>
            <a:r>
              <a:rPr lang="en-US" sz="1200" dirty="0" err="1" smtClean="0"/>
              <a:t>lombok</a:t>
            </a:r>
            <a:r>
              <a:rPr lang="en-US" sz="1200" dirty="0" smtClean="0"/>
              <a:t>/extern/slf4j/Slf4j.html)</a:t>
            </a:r>
          </a:p>
        </p:txBody>
      </p:sp>
    </p:spTree>
    <p:extLst>
      <p:ext uri="{BB962C8B-B14F-4D97-AF65-F5344CB8AC3E}">
        <p14:creationId xmlns:p14="http://schemas.microsoft.com/office/powerpoint/2010/main" val="9628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Frameworks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LogBack</a:t>
            </a:r>
            <a:r>
              <a:rPr lang="en-US" dirty="0"/>
              <a:t> </a:t>
            </a:r>
            <a:r>
              <a:rPr lang="en-US" sz="1200" dirty="0"/>
              <a:t>(https://</a:t>
            </a:r>
            <a:r>
              <a:rPr lang="en-US" sz="1200" dirty="0" err="1"/>
              <a:t>logback.qos.ch</a:t>
            </a:r>
            <a:r>
              <a:rPr lang="en-US" sz="1200" dirty="0" smtClean="0"/>
              <a:t>/)</a:t>
            </a:r>
          </a:p>
          <a:p>
            <a:pPr lvl="1"/>
            <a:r>
              <a:rPr lang="en-US" dirty="0" smtClean="0"/>
              <a:t>You get this for free w/ </a:t>
            </a:r>
            <a:r>
              <a:rPr lang="en-US" dirty="0" err="1" smtClean="0"/>
              <a:t>SpringBoot</a:t>
            </a:r>
            <a:endParaRPr lang="en-US" dirty="0" smtClean="0"/>
          </a:p>
          <a:p>
            <a:pPr lvl="1"/>
            <a:r>
              <a:rPr lang="en-US" dirty="0" smtClean="0"/>
              <a:t>Preferred </a:t>
            </a:r>
            <a:r>
              <a:rPr lang="en-US" dirty="0"/>
              <a:t>over log4j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logback.qos.ch/reasonsToSwitch.html)</a:t>
            </a:r>
            <a:endParaRPr lang="en-US" sz="1200" dirty="0" smtClean="0"/>
          </a:p>
          <a:p>
            <a:r>
              <a:rPr lang="en-US" dirty="0" smtClean="0"/>
              <a:t>Log4J / Log4J 2</a:t>
            </a:r>
          </a:p>
          <a:p>
            <a:r>
              <a:rPr lang="en-US" dirty="0" smtClean="0"/>
              <a:t>Other stuff you shouldn’t be using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SpringBoot</a:t>
            </a:r>
            <a:r>
              <a:rPr lang="en-US" dirty="0" smtClean="0"/>
              <a:t>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docs.spring.io/spring-boot/docs/current/reference/html/howto-logging.html</a:t>
            </a:r>
            <a:endParaRPr lang="en-US" dirty="0" smtClean="0"/>
          </a:p>
          <a:p>
            <a:pPr lvl="1"/>
            <a:r>
              <a:rPr lang="en-US" dirty="0" smtClean="0"/>
              <a:t>All the starters depend on spring-boot-starter-logging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Logback</a:t>
            </a:r>
            <a:r>
              <a:rPr lang="en-US" dirty="0"/>
              <a:t> is available it is the first choice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logging.level</a:t>
            </a:r>
            <a:r>
              <a:rPr lang="en-US" dirty="0" smtClean="0"/>
              <a:t> and </a:t>
            </a:r>
            <a:r>
              <a:rPr lang="en-US" dirty="0" err="1" smtClean="0"/>
              <a:t>logging.file</a:t>
            </a:r>
            <a:r>
              <a:rPr lang="en-US" dirty="0" smtClean="0"/>
              <a:t> are configurable via properties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logging.config</a:t>
            </a:r>
            <a:r>
              <a:rPr lang="en-US" dirty="0" smtClean="0"/>
              <a:t> if you want to "configure </a:t>
            </a:r>
            <a:r>
              <a:rPr lang="en-US" dirty="0"/>
              <a:t>the more fine-grained settings of a logging </a:t>
            </a:r>
            <a:r>
              <a:rPr lang="en-US" dirty="0" smtClean="0"/>
              <a:t>system”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</a:p>
          <a:p>
            <a:pPr lvl="1"/>
            <a:r>
              <a:rPr lang="en-US" dirty="0" smtClean="0"/>
              <a:t>Changing logger levels via profiles / configuration</a:t>
            </a:r>
          </a:p>
          <a:p>
            <a:pPr lvl="1"/>
            <a:r>
              <a:rPr lang="en-US" dirty="0" smtClean="0"/>
              <a:t>What did spring boot do for 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Log4J2 hotness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logging.apache.org/log4j/2.x/manual/index.html</a:t>
            </a:r>
            <a:endParaRPr lang="en-US" dirty="0" smtClean="0"/>
          </a:p>
          <a:p>
            <a:r>
              <a:rPr lang="en-US" dirty="0" smtClean="0"/>
              <a:t>Claims to “fix” issues with </a:t>
            </a:r>
            <a:r>
              <a:rPr lang="en-US" dirty="0" err="1" smtClean="0"/>
              <a:t>LogBack’s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If using Java 8, it supports lambdas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garygregory.wordpress.com</a:t>
            </a:r>
            <a:r>
              <a:rPr lang="en-US" dirty="0"/>
              <a:t>/2015/09/16/a-gentle-introduction-to-the-log4j-api-and-lambda-basics/</a:t>
            </a:r>
          </a:p>
          <a:p>
            <a:pPr lvl="1"/>
            <a:r>
              <a:rPr lang="en-US" dirty="0" smtClean="0"/>
              <a:t>Let’s see an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my dependencies!?!?!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Slf4j ships with the “over” jars that will route other logging frameworks to SLF4J which will end up routing the logs to your logging framework</a:t>
            </a:r>
          </a:p>
          <a:p>
            <a:r>
              <a:rPr lang="en-US" dirty="0"/>
              <a:t>https://www.slf4j.org/</a:t>
            </a:r>
            <a:r>
              <a:rPr lang="en-US" dirty="0" err="1"/>
              <a:t>legacy.html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/>
              <a:t>dependency:tree</a:t>
            </a:r>
            <a:r>
              <a:rPr lang="en-US" dirty="0"/>
              <a:t> | grep -B 10 </a:t>
            </a:r>
            <a:r>
              <a:rPr lang="en-US" dirty="0" smtClean="0"/>
              <a:t>log4j</a:t>
            </a:r>
          </a:p>
          <a:p>
            <a:pPr lvl="1"/>
            <a:r>
              <a:rPr lang="en-US" dirty="0" smtClean="0"/>
              <a:t>org.slf4j:jcl-over-slf4j:jar:1.7.24:compile</a:t>
            </a:r>
          </a:p>
          <a:p>
            <a:pPr lvl="1"/>
            <a:r>
              <a:rPr lang="en-US" dirty="0" smtClean="0"/>
              <a:t>org.slf4j:jul-to-slf4j:jar:1.7.24:compile</a:t>
            </a:r>
          </a:p>
          <a:p>
            <a:pPr lvl="1"/>
            <a:r>
              <a:rPr lang="en-US" dirty="0" smtClean="0"/>
              <a:t>org.slf4j:log4j-over-slf4j:jar:1.7.24:compile</a:t>
            </a:r>
          </a:p>
          <a:p>
            <a:r>
              <a:rPr lang="en-US" dirty="0" smtClean="0"/>
              <a:t>Let’s see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your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major logging frameworks have a way to debug the configuration</a:t>
            </a:r>
          </a:p>
          <a:p>
            <a:pPr lvl="1"/>
            <a:r>
              <a:rPr lang="en-US" dirty="0" err="1" smtClean="0"/>
              <a:t>Logback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&lt;configuration </a:t>
            </a:r>
            <a:r>
              <a:rPr lang="en-US" b="1" dirty="0" smtClean="0"/>
              <a:t>debug</a:t>
            </a:r>
            <a:r>
              <a:rPr lang="en-US" b="1" dirty="0"/>
              <a:t>="true</a:t>
            </a:r>
            <a:r>
              <a:rPr lang="en-US" b="1" dirty="0" smtClean="0"/>
              <a:t>"</a:t>
            </a:r>
            <a:r>
              <a:rPr lang="en-US" dirty="0"/>
              <a:t>&gt; </a:t>
            </a:r>
            <a:r>
              <a:rPr lang="en-US" sz="1000" dirty="0"/>
              <a:t>(</a:t>
            </a:r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logback.qos.ch/manual/configuration.html)</a:t>
            </a:r>
            <a:endParaRPr lang="en-US" sz="1000" dirty="0"/>
          </a:p>
          <a:p>
            <a:pPr lvl="1"/>
            <a:r>
              <a:rPr lang="en-US" dirty="0" smtClean="0"/>
              <a:t>Log4J2</a:t>
            </a:r>
          </a:p>
          <a:p>
            <a:pPr lvl="2"/>
            <a:r>
              <a:rPr lang="en-US" dirty="0"/>
              <a:t>&lt;Configuration </a:t>
            </a:r>
            <a:r>
              <a:rPr lang="en-US" b="1" dirty="0"/>
              <a:t>status="WARN</a:t>
            </a:r>
            <a:r>
              <a:rPr lang="en-US" b="1" dirty="0" smtClean="0"/>
              <a:t>"</a:t>
            </a:r>
            <a:r>
              <a:rPr lang="en-US" dirty="0" smtClean="0"/>
              <a:t>&gt; </a:t>
            </a:r>
            <a:r>
              <a:rPr lang="en-US" sz="1200" dirty="0" smtClean="0"/>
              <a:t>(</a:t>
            </a:r>
            <a:r>
              <a:rPr lang="en-US" sz="1200" dirty="0"/>
              <a:t>https://</a:t>
            </a:r>
            <a:r>
              <a:rPr lang="en-US" sz="1200" dirty="0" err="1"/>
              <a:t>logging.apache.org</a:t>
            </a:r>
            <a:r>
              <a:rPr lang="en-US" sz="1200" dirty="0"/>
              <a:t>/log4j/2.x/manual/</a:t>
            </a:r>
            <a:r>
              <a:rPr lang="en-US" sz="1200" dirty="0" err="1"/>
              <a:t>configuration.html</a:t>
            </a:r>
            <a:r>
              <a:rPr lang="en-US" sz="1200" dirty="0"/>
              <a:t>)</a:t>
            </a:r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66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Reloading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Logback</a:t>
            </a:r>
            <a:endParaRPr lang="en-US" dirty="0" smtClean="0"/>
          </a:p>
          <a:p>
            <a:pPr lvl="1"/>
            <a:r>
              <a:rPr lang="en-US" dirty="0"/>
              <a:t>&lt;</a:t>
            </a:r>
            <a:r>
              <a:rPr lang="en-US" sz="1400" dirty="0"/>
              <a:t>configuration</a:t>
            </a:r>
            <a:r>
              <a:rPr lang="en-US" dirty="0"/>
              <a:t> </a:t>
            </a:r>
            <a:r>
              <a:rPr lang="en-US" b="1" dirty="0"/>
              <a:t>scan="true</a:t>
            </a:r>
            <a:r>
              <a:rPr lang="en-US" b="1" dirty="0" smtClean="0"/>
              <a:t>"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logback.qos.ch/manual/configuration.html#autoScan</a:t>
            </a:r>
            <a:endParaRPr lang="en-US" dirty="0" smtClean="0"/>
          </a:p>
          <a:p>
            <a:r>
              <a:rPr lang="en-US" dirty="0" smtClean="0"/>
              <a:t>Log4J2</a:t>
            </a:r>
          </a:p>
          <a:p>
            <a:pPr lvl="1"/>
            <a:r>
              <a:rPr lang="en-US" dirty="0"/>
              <a:t>&lt;</a:t>
            </a:r>
            <a:r>
              <a:rPr lang="en-US" sz="1400" dirty="0"/>
              <a:t>Configuration</a:t>
            </a:r>
            <a:r>
              <a:rPr lang="en-US" dirty="0"/>
              <a:t> </a:t>
            </a:r>
            <a:r>
              <a:rPr lang="en-US" dirty="0" err="1"/>
              <a:t>monitorInterval</a:t>
            </a:r>
            <a:r>
              <a:rPr lang="en-US" dirty="0"/>
              <a:t>="30"&gt;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logging.apache.org/log4j/2.x/manual/configuration.html#AutomaticConfiguration</a:t>
            </a:r>
            <a:endParaRPr lang="en-US" dirty="0" smtClean="0"/>
          </a:p>
          <a:p>
            <a:pPr lvl="2"/>
            <a:endParaRPr lang="en-US" sz="1200" dirty="0"/>
          </a:p>
          <a:p>
            <a:pPr lvl="2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2865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726</TotalTime>
  <Words>384</Words>
  <Application>Microsoft Macintosh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Wingdings</vt:lpstr>
      <vt:lpstr>Wingdings 3</vt:lpstr>
      <vt:lpstr>Arial</vt:lpstr>
      <vt:lpstr>Ion Boardroom</vt:lpstr>
      <vt:lpstr>Indy Spring Framework</vt:lpstr>
      <vt:lpstr>To SLF4J, or not to SLF4J</vt:lpstr>
      <vt:lpstr>Logging Frameworks </vt:lpstr>
      <vt:lpstr>SpringBoot specifics</vt:lpstr>
      <vt:lpstr>Simple Stuff</vt:lpstr>
      <vt:lpstr>Log4J2 hotness</vt:lpstr>
      <vt:lpstr>What about my dependencies!?!?!</vt:lpstr>
      <vt:lpstr>Debugging your configuration</vt:lpstr>
      <vt:lpstr>Hot Reloading </vt:lpstr>
      <vt:lpstr>The Art of Logging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Indy Spring Framework</dc:title>
  <dc:creator>Microsoft Office User</dc:creator>
  <cp:lastModifiedBy>Microsoft Office User</cp:lastModifiedBy>
  <cp:revision>14</cp:revision>
  <dcterms:created xsi:type="dcterms:W3CDTF">2017-04-04T15:16:52Z</dcterms:created>
  <dcterms:modified xsi:type="dcterms:W3CDTF">2017-04-05T18:59:43Z</dcterms:modified>
</cp:coreProperties>
</file>