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9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2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1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9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5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9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2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1630F7-EEE7-4F61-BE11-1DF98327E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0" b="197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9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60AFC-4997-4FD3-BFDA-FE56AE028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nl-BE" sz="5400" b="1">
                <a:solidFill>
                  <a:schemeClr val="tx1"/>
                </a:solidFill>
                <a:latin typeface="Montserrat" panose="00000500000000000000" pitchFamily="2" charset="0"/>
              </a:rPr>
              <a:t>Ember JS</a:t>
            </a:r>
            <a:endParaRPr lang="en-US" sz="5400" b="1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8CF79-299A-43FF-93C5-70415C1C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nl-BE">
                <a:latin typeface="Montserrat" panose="00000500000000000000" pitchFamily="2" charset="0"/>
              </a:rPr>
              <a:t>Bosschem Indy</a:t>
            </a:r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28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A8B7A-32F1-4A28-9517-1A7C417A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nl-BE" sz="4400" b="1">
                <a:solidFill>
                  <a:srgbClr val="FFFFFF"/>
                </a:solidFill>
                <a:latin typeface="Montserrat" panose="00000500000000000000" pitchFamily="2" charset="0"/>
              </a:rPr>
              <a:t>Waarom Ember?</a:t>
            </a:r>
            <a:endParaRPr lang="en-US" sz="4400" b="1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DB7C-4CFD-4031-9498-07581DC0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400" dirty="0">
                <a:latin typeface="Montserrat" panose="00000500000000000000" pitchFamily="2" charset="0"/>
              </a:rPr>
              <a:t>Opkomend </a:t>
            </a:r>
            <a:r>
              <a:rPr lang="nl-BE" sz="2400" dirty="0" err="1">
                <a:latin typeface="Montserrat" panose="00000500000000000000" pitchFamily="2" charset="0"/>
              </a:rPr>
              <a:t>framework</a:t>
            </a:r>
            <a:endParaRPr lang="nl-BE" sz="24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BE" sz="2400" dirty="0">
                <a:latin typeface="Montserrat" panose="00000500000000000000" pitchFamily="2" charset="0"/>
              </a:rPr>
              <a:t>Goed gedocumenteerd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400" dirty="0">
                <a:latin typeface="Montserrat" panose="00000500000000000000" pitchFamily="2" charset="0"/>
              </a:rPr>
              <a:t>JS front-end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400" dirty="0" err="1">
                <a:latin typeface="Montserrat" panose="00000500000000000000" pitchFamily="2" charset="0"/>
              </a:rPr>
              <a:t>Laravel</a:t>
            </a:r>
            <a:endParaRPr lang="nl-BE" sz="24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sz="24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3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4B0329-B775-46F7-9BC2-C08B0234DE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 b="286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30536-8CBC-4C33-A5F7-A4F7BD9B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Montserrat" panose="00000500000000000000" pitchFamily="2" charset="0"/>
              </a:rPr>
              <a:t>Veelzijdig </a:t>
            </a:r>
            <a:r>
              <a:rPr lang="nl-BE" b="1" dirty="0" err="1">
                <a:latin typeface="Montserrat" panose="00000500000000000000" pitchFamily="2" charset="0"/>
              </a:rPr>
              <a:t>framework</a:t>
            </a:r>
            <a:endParaRPr lang="en-US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B10DD-E788-467F-AF76-4C9B7C54C7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r="5724"/>
          <a:stretch/>
        </p:blipFill>
        <p:spPr>
          <a:xfrm>
            <a:off x="295062" y="2596068"/>
            <a:ext cx="6825976" cy="166586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ED888860-F71B-460A-A46A-143F4774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 err="1">
                <a:latin typeface="Montserrat" panose="00000500000000000000" pitchFamily="2" charset="0"/>
              </a:rPr>
              <a:t>Veel</a:t>
            </a:r>
            <a:r>
              <a:rPr lang="en-US" sz="4400" b="1" dirty="0"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latin typeface="Montserrat" panose="00000500000000000000" pitchFamily="2" charset="0"/>
              </a:rPr>
              <a:t>gebruikt</a:t>
            </a:r>
            <a:endParaRPr lang="en-US" sz="4400" b="1" dirty="0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2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6AF32-DDCA-4241-A83D-5B7C26449A83}"/>
              </a:ext>
            </a:extLst>
          </p:cNvPr>
          <p:cNvSpPr/>
          <p:nvPr/>
        </p:nvSpPr>
        <p:spPr>
          <a:xfrm>
            <a:off x="-71120" y="-66040"/>
            <a:ext cx="12339320" cy="7045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3E25-23AD-4E25-898A-175FF69D3232}"/>
              </a:ext>
            </a:extLst>
          </p:cNvPr>
          <p:cNvSpPr txBox="1"/>
          <p:nvPr/>
        </p:nvSpPr>
        <p:spPr>
          <a:xfrm>
            <a:off x="-71120" y="2626360"/>
            <a:ext cx="12339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DEMO</a:t>
            </a:r>
            <a:endParaRPr lang="en-US" sz="9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26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32441"/>
      </a:dk2>
      <a:lt2>
        <a:srgbClr val="E5E2E8"/>
      </a:lt2>
      <a:accent1>
        <a:srgbClr val="78B033"/>
      </a:accent1>
      <a:accent2>
        <a:srgbClr val="A1A525"/>
      </a:accent2>
      <a:accent3>
        <a:srgbClr val="CE963C"/>
      </a:accent3>
      <a:accent4>
        <a:srgbClr val="C1492B"/>
      </a:accent4>
      <a:accent5>
        <a:srgbClr val="D33D5E"/>
      </a:accent5>
      <a:accent6>
        <a:srgbClr val="C12B8A"/>
      </a:accent6>
      <a:hlink>
        <a:srgbClr val="C34C5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 Light</vt:lpstr>
      <vt:lpstr>Bembo</vt:lpstr>
      <vt:lpstr>Calibri</vt:lpstr>
      <vt:lpstr>Montserrat</vt:lpstr>
      <vt:lpstr>RetrospectVTI</vt:lpstr>
      <vt:lpstr>Ember JS</vt:lpstr>
      <vt:lpstr>Waarom Ember?</vt:lpstr>
      <vt:lpstr>Veelzijdig framework</vt:lpstr>
      <vt:lpstr>Veel gebruikt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Ember JS</dc:title>
  <dc:creator>Indy bosschem</dc:creator>
  <cp:lastModifiedBy>Indy bosschem</cp:lastModifiedBy>
  <cp:revision>3</cp:revision>
  <dcterms:created xsi:type="dcterms:W3CDTF">2019-11-07T22:26:56Z</dcterms:created>
  <dcterms:modified xsi:type="dcterms:W3CDTF">2019-11-07T22:34:15Z</dcterms:modified>
</cp:coreProperties>
</file>