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5D8BC9-9F1D-419B-86C1-967BE3DA259D}">
          <p14:sldIdLst>
            <p14:sldId id="256"/>
            <p14:sldId id="258"/>
            <p14:sldId id="259"/>
            <p14:sldId id="260"/>
            <p14:sldId id="261"/>
            <p14:sldId id="267"/>
            <p14:sldId id="268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8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07-Nov-19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2482-BA05-47C4-B653-19B44C796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nl-BE" sz="3200" b="1" dirty="0">
                <a:solidFill>
                  <a:schemeClr val="tx1"/>
                </a:solidFill>
                <a:latin typeface="Montserrat" panose="00000500000000000000" pitchFamily="2" charset="0"/>
              </a:rPr>
              <a:t>GPS vergelijking</a:t>
            </a:r>
            <a:endParaRPr lang="en-US" sz="32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A1A1-896C-447B-A00A-183ACFDB9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nl-BE" sz="2200" dirty="0">
                <a:latin typeface="Montserrat" panose="00000500000000000000" pitchFamily="2" charset="0"/>
              </a:rPr>
              <a:t>Bosschem Indy</a:t>
            </a:r>
            <a:endParaRPr lang="en-US" sz="2200" dirty="0">
              <a:latin typeface="Montserrat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A19CD-5B34-44FA-9791-432AABDD5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8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6FCD8-987A-44CB-BCE0-C9F8CF35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dirty="0" err="1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Welke</a:t>
            </a:r>
            <a:r>
              <a:rPr lang="en-US" sz="7200" dirty="0">
                <a:solidFill>
                  <a:srgbClr val="FFFFFF">
                    <a:alpha val="90000"/>
                  </a:srgbClr>
                </a:solidFill>
              </a:rPr>
              <a:t> </a:t>
            </a:r>
            <a:r>
              <a:rPr lang="en-US" sz="7200" b="1" dirty="0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GPS?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630EAA-97DC-4407-B3B1-9F5F3B6A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nl-BE" sz="2800" b="1" dirty="0">
                <a:latin typeface="Montserrat" panose="00000500000000000000" pitchFamily="2" charset="0"/>
              </a:rPr>
              <a:t>The art of </a:t>
            </a:r>
            <a:r>
              <a:rPr lang="nl-BE" sz="2800" b="1" dirty="0" err="1">
                <a:latin typeface="Montserrat" panose="00000500000000000000" pitchFamily="2" charset="0"/>
              </a:rPr>
              <a:t>choosing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48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6FCD8-987A-44CB-BCE0-C9F8CF35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1" dirty="0" err="1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Welke</a:t>
            </a:r>
            <a:r>
              <a:rPr lang="en-US" sz="7200" dirty="0">
                <a:solidFill>
                  <a:srgbClr val="FFFFFF">
                    <a:alpha val="90000"/>
                  </a:srgbClr>
                </a:solidFill>
              </a:rPr>
              <a:t> </a:t>
            </a:r>
            <a:r>
              <a:rPr lang="en-US" sz="7200" b="1" dirty="0">
                <a:solidFill>
                  <a:srgbClr val="FFFFFF">
                    <a:alpha val="90000"/>
                  </a:srgbClr>
                </a:solidFill>
                <a:latin typeface="Montserrat" panose="00000500000000000000" pitchFamily="2" charset="0"/>
              </a:rPr>
              <a:t>GPS?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630EAA-97DC-4407-B3B1-9F5F3B6A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nl-BE" sz="2800" b="1" dirty="0">
                <a:latin typeface="Montserrat" panose="00000500000000000000" pitchFamily="2" charset="0"/>
              </a:rPr>
              <a:t>The art of </a:t>
            </a:r>
            <a:r>
              <a:rPr lang="nl-BE" sz="2800" b="1" dirty="0" err="1">
                <a:latin typeface="Montserrat" panose="00000500000000000000" pitchFamily="2" charset="0"/>
              </a:rPr>
              <a:t>choosing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15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B76-1F76-4BC1-AFD6-CFF8E983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The Art of </a:t>
            </a:r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choosing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F2AE-2278-4F92-A468-56EB854C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463" y="2518182"/>
            <a:ext cx="2297246" cy="557784"/>
          </a:xfrm>
          <a:ln>
            <a:noFill/>
          </a:ln>
        </p:spPr>
        <p:txBody>
          <a:bodyPr/>
          <a:lstStyle/>
          <a:p>
            <a:pPr algn="ctr"/>
            <a:r>
              <a:rPr lang="nl-BE" sz="2400" b="1" dirty="0" err="1">
                <a:latin typeface="Montserrat" panose="00000500000000000000" pitchFamily="2" charset="0"/>
              </a:rPr>
              <a:t>Waze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643C-0998-4EB3-879D-EECDABAB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3465" y="3193343"/>
            <a:ext cx="2297243" cy="2934999"/>
          </a:xfrm>
        </p:spPr>
        <p:txBody>
          <a:bodyPr/>
          <a:lstStyle/>
          <a:p>
            <a:r>
              <a:rPr lang="nl-BE" dirty="0">
                <a:latin typeface="Montserrat" panose="00000500000000000000" pitchFamily="2" charset="0"/>
              </a:rPr>
              <a:t>Heel bekend</a:t>
            </a:r>
          </a:p>
          <a:p>
            <a:r>
              <a:rPr lang="nl-BE" dirty="0">
                <a:latin typeface="Montserrat" panose="00000500000000000000" pitchFamily="2" charset="0"/>
              </a:rPr>
              <a:t>Jeugdig</a:t>
            </a:r>
          </a:p>
          <a:p>
            <a:r>
              <a:rPr lang="nl-BE" dirty="0">
                <a:latin typeface="Montserrat" panose="00000500000000000000" pitchFamily="2" charset="0"/>
              </a:rPr>
              <a:t>Gebruik ikzelf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5A4385-0C2D-46AB-B3E0-F92C20F8F6B5}"/>
              </a:ext>
            </a:extLst>
          </p:cNvPr>
          <p:cNvSpPr txBox="1">
            <a:spLocks/>
          </p:cNvSpPr>
          <p:nvPr/>
        </p:nvSpPr>
        <p:spPr>
          <a:xfrm>
            <a:off x="3659238" y="2518182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Google </a:t>
            </a:r>
            <a:r>
              <a:rPr lang="nl-BE" sz="2400" b="1" dirty="0" err="1">
                <a:latin typeface="Montserrat" panose="00000500000000000000" pitchFamily="2" charset="0"/>
              </a:rPr>
              <a:t>Maps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C8B8609-BA7A-462D-9352-6732801F5F29}"/>
              </a:ext>
            </a:extLst>
          </p:cNvPr>
          <p:cNvSpPr txBox="1">
            <a:spLocks/>
          </p:cNvSpPr>
          <p:nvPr/>
        </p:nvSpPr>
        <p:spPr>
          <a:xfrm>
            <a:off x="3659240" y="3193343"/>
            <a:ext cx="229724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Montserrat" panose="00000500000000000000" pitchFamily="2" charset="0"/>
              </a:rPr>
              <a:t>Bekend</a:t>
            </a:r>
          </a:p>
          <a:p>
            <a:r>
              <a:rPr lang="nl-BE" dirty="0">
                <a:latin typeface="Montserrat" panose="00000500000000000000" pitchFamily="2" charset="0"/>
              </a:rPr>
              <a:t>Wereldwijd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6BCE81B-48DD-4C15-BAF7-5AD0136E23C8}"/>
              </a:ext>
            </a:extLst>
          </p:cNvPr>
          <p:cNvSpPr txBox="1">
            <a:spLocks/>
          </p:cNvSpPr>
          <p:nvPr/>
        </p:nvSpPr>
        <p:spPr>
          <a:xfrm>
            <a:off x="6235013" y="2518182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6pPr>
            <a:lvl7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7pPr>
            <a:lvl8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8pPr>
            <a:lvl9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9pPr>
          </a:lstStyle>
          <a:p>
            <a:r>
              <a:rPr lang="nl-BE" b="1" dirty="0" err="1"/>
              <a:t>TomTomGO</a:t>
            </a:r>
            <a:endParaRPr lang="en-US" b="1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B0454CB-C6F9-4DB9-96C6-A71594BF69E8}"/>
              </a:ext>
            </a:extLst>
          </p:cNvPr>
          <p:cNvSpPr txBox="1">
            <a:spLocks/>
          </p:cNvSpPr>
          <p:nvPr/>
        </p:nvSpPr>
        <p:spPr>
          <a:xfrm>
            <a:off x="6235015" y="3193343"/>
            <a:ext cx="229724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Montserrat" panose="00000500000000000000" pitchFamily="2" charset="0"/>
              </a:rPr>
              <a:t>Bekend</a:t>
            </a:r>
          </a:p>
          <a:p>
            <a:r>
              <a:rPr lang="nl-BE" dirty="0">
                <a:latin typeface="Montserrat" panose="00000500000000000000" pitchFamily="2" charset="0"/>
              </a:rPr>
              <a:t>Auto-gps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BDA619-5766-4C6A-A433-567FC029A7E3}"/>
              </a:ext>
            </a:extLst>
          </p:cNvPr>
          <p:cNvSpPr txBox="1">
            <a:spLocks/>
          </p:cNvSpPr>
          <p:nvPr/>
        </p:nvSpPr>
        <p:spPr>
          <a:xfrm>
            <a:off x="8810788" y="2518182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HERE</a:t>
            </a:r>
            <a:r>
              <a:rPr lang="nl-BE" b="1" dirty="0"/>
              <a:t> </a:t>
            </a:r>
            <a:r>
              <a:rPr lang="nl-BE" sz="2400" b="1" dirty="0" err="1">
                <a:latin typeface="Montserrat" panose="00000500000000000000" pitchFamily="2" charset="0"/>
              </a:rPr>
              <a:t>WeGo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3173C6-50A3-4EDB-9B2F-5964301DB074}"/>
              </a:ext>
            </a:extLst>
          </p:cNvPr>
          <p:cNvSpPr txBox="1">
            <a:spLocks/>
          </p:cNvSpPr>
          <p:nvPr/>
        </p:nvSpPr>
        <p:spPr>
          <a:xfrm>
            <a:off x="8810790" y="3193343"/>
            <a:ext cx="229724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latin typeface="Montserrat" panose="00000500000000000000" pitchFamily="2" charset="0"/>
              </a:rPr>
              <a:t>Niet</a:t>
            </a:r>
            <a:r>
              <a:rPr lang="nl-BE" dirty="0"/>
              <a:t> </a:t>
            </a:r>
            <a:r>
              <a:rPr lang="nl-BE" dirty="0">
                <a:latin typeface="Montserrat" panose="00000500000000000000" pitchFamily="2" charset="0"/>
              </a:rPr>
              <a:t>zo</a:t>
            </a:r>
            <a:r>
              <a:rPr lang="nl-BE" dirty="0"/>
              <a:t> </a:t>
            </a:r>
            <a:r>
              <a:rPr lang="nl-BE" dirty="0">
                <a:latin typeface="Montserrat" panose="00000500000000000000" pitchFamily="2" charset="0"/>
              </a:rPr>
              <a:t>bekend</a:t>
            </a:r>
          </a:p>
          <a:p>
            <a:r>
              <a:rPr lang="nl-BE" dirty="0">
                <a:latin typeface="Montserrat" panose="00000500000000000000" pitchFamily="2" charset="0"/>
              </a:rPr>
              <a:t>Jeugdig</a:t>
            </a:r>
          </a:p>
        </p:txBody>
      </p:sp>
    </p:spTree>
    <p:extLst>
      <p:ext uri="{BB962C8B-B14F-4D97-AF65-F5344CB8AC3E}">
        <p14:creationId xmlns:p14="http://schemas.microsoft.com/office/powerpoint/2010/main" val="23735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4562607-0CCB-4309-980B-604165D9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5605" y="1944056"/>
            <a:ext cx="1982029" cy="4184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WAZE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01BD23-58BF-4549-B96C-808DF02B7E3A}"/>
              </a:ext>
            </a:extLst>
          </p:cNvPr>
          <p:cNvSpPr txBox="1">
            <a:spLocks/>
          </p:cNvSpPr>
          <p:nvPr/>
        </p:nvSpPr>
        <p:spPr>
          <a:xfrm>
            <a:off x="581191" y="2250891"/>
            <a:ext cx="346557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31759A6-4005-4D31-91F8-FAA426E40DCD}"/>
              </a:ext>
            </a:extLst>
          </p:cNvPr>
          <p:cNvSpPr txBox="1">
            <a:spLocks/>
          </p:cNvSpPr>
          <p:nvPr/>
        </p:nvSpPr>
        <p:spPr>
          <a:xfrm>
            <a:off x="581194" y="2926052"/>
            <a:ext cx="346557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Montserrat" panose="00000500000000000000" pitchFamily="2" charset="0"/>
              </a:rPr>
              <a:t>Zeer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overzichtelijk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Zeer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handig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Uitgebreide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instellingen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Weg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specificering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Verkeerinformatie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Flitser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verklikker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Veel</a:t>
            </a:r>
            <a:r>
              <a:rPr lang="en-US" dirty="0">
                <a:latin typeface="Montserrat" panose="00000500000000000000" pitchFamily="2" charset="0"/>
              </a:rPr>
              <a:t> extra’s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CFED565-E5D2-4725-BEA0-5AF5F57EA0A3}"/>
              </a:ext>
            </a:extLst>
          </p:cNvPr>
          <p:cNvSpPr txBox="1">
            <a:spLocks/>
          </p:cNvSpPr>
          <p:nvPr/>
        </p:nvSpPr>
        <p:spPr>
          <a:xfrm>
            <a:off x="4419886" y="2250892"/>
            <a:ext cx="3465576" cy="553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E15BD3-0BA6-4524-BC6D-7727D180A459}"/>
              </a:ext>
            </a:extLst>
          </p:cNvPr>
          <p:cNvSpPr txBox="1">
            <a:spLocks/>
          </p:cNvSpPr>
          <p:nvPr/>
        </p:nvSpPr>
        <p:spPr>
          <a:xfrm>
            <a:off x="4419884" y="2926052"/>
            <a:ext cx="346557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Montserrat" panose="00000500000000000000" pitchFamily="2" charset="0"/>
              </a:rPr>
              <a:t>Geen</a:t>
            </a:r>
            <a:r>
              <a:rPr lang="en-US" dirty="0">
                <a:latin typeface="Montserrat" panose="00000500000000000000" pitchFamily="2" charset="0"/>
              </a:rPr>
              <a:t> offline maps, </a:t>
            </a:r>
            <a:r>
              <a:rPr lang="en-US" dirty="0" err="1">
                <a:latin typeface="Montserrat" panose="00000500000000000000" pitchFamily="2" charset="0"/>
              </a:rPr>
              <a:t>enkel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geschiedenis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 err="1">
                <a:latin typeface="Montserrat" panose="00000500000000000000" pitchFamily="2" charset="0"/>
              </a:rPr>
              <a:t>Geen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voetganger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navigatie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8DC247-F85D-42AE-873E-12139FE3C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635" y="1944056"/>
            <a:ext cx="1982029" cy="418428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A69023F-D0E0-4973-97F6-1020D0284E6B}"/>
              </a:ext>
            </a:extLst>
          </p:cNvPr>
          <p:cNvSpPr/>
          <p:nvPr/>
        </p:nvSpPr>
        <p:spPr>
          <a:xfrm>
            <a:off x="8345213" y="3489434"/>
            <a:ext cx="1145627" cy="2638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Google </a:t>
            </a:r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maps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465576" cy="557784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Overzichtelijk</a:t>
            </a:r>
          </a:p>
          <a:p>
            <a:r>
              <a:rPr lang="nl-NL" dirty="0">
                <a:latin typeface="Montserrat" panose="00000500000000000000" pitchFamily="2" charset="0"/>
              </a:rPr>
              <a:t>Uitgebreide instellingen</a:t>
            </a:r>
          </a:p>
          <a:p>
            <a:r>
              <a:rPr lang="nl-NL" dirty="0">
                <a:latin typeface="Montserrat" panose="00000500000000000000" pitchFamily="2" charset="0"/>
              </a:rPr>
              <a:t>weg specificering</a:t>
            </a:r>
          </a:p>
          <a:p>
            <a:r>
              <a:rPr lang="nl-NL" dirty="0">
                <a:latin typeface="Montserrat" panose="00000500000000000000" pitchFamily="2" charset="0"/>
              </a:rPr>
              <a:t>Offline </a:t>
            </a:r>
            <a:r>
              <a:rPr lang="nl-NL" dirty="0" err="1">
                <a:latin typeface="Montserrat" panose="00000500000000000000" pitchFamily="2" charset="0"/>
              </a:rPr>
              <a:t>maps</a:t>
            </a:r>
            <a:endParaRPr lang="nl-NL" dirty="0">
              <a:latin typeface="Montserrat" panose="00000500000000000000" pitchFamily="2" charset="0"/>
            </a:endParaRPr>
          </a:p>
          <a:p>
            <a:r>
              <a:rPr lang="nl-NL" dirty="0">
                <a:latin typeface="Montserrat" panose="00000500000000000000" pitchFamily="2" charset="0"/>
              </a:rPr>
              <a:t>Alle navigatie ondersteund</a:t>
            </a:r>
          </a:p>
          <a:p>
            <a:r>
              <a:rPr lang="nl-NL" dirty="0">
                <a:latin typeface="Montserrat" panose="00000500000000000000" pitchFamily="2" charset="0"/>
              </a:rPr>
              <a:t>Verkeerinformatie</a:t>
            </a:r>
          </a:p>
          <a:p>
            <a:r>
              <a:rPr lang="nl-NL" dirty="0">
                <a:latin typeface="Montserrat" panose="00000500000000000000" pitchFamily="2" charset="0"/>
              </a:rPr>
              <a:t>Flitser verklikker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9886" y="2250892"/>
            <a:ext cx="3465576" cy="553373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988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latin typeface="Montserrat" panose="00000500000000000000" pitchFamily="2" charset="0"/>
              </a:rPr>
              <a:t>V</a:t>
            </a:r>
            <a:r>
              <a:rPr lang="en-US" dirty="0" err="1">
                <a:latin typeface="Montserrat" panose="00000500000000000000" pitchFamily="2" charset="0"/>
              </a:rPr>
              <a:t>aak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druk</a:t>
            </a:r>
            <a:r>
              <a:rPr lang="en-US" dirty="0">
                <a:latin typeface="Montserrat" panose="00000500000000000000" pitchFamily="2" charset="0"/>
              </a:rPr>
              <a:t> met </a:t>
            </a:r>
            <a:r>
              <a:rPr lang="en-US" dirty="0" err="1">
                <a:latin typeface="Montserrat" panose="00000500000000000000" pitchFamily="2" charset="0"/>
              </a:rPr>
              <a:t>advertenties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en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meldingen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DD50B-F4D3-4A27-A0D0-F017AD98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635" y="1944056"/>
            <a:ext cx="1982030" cy="418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A01A5-E4BC-4D1A-BFD3-B5E7D843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5605" y="1944056"/>
            <a:ext cx="1982030" cy="4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tomtomGo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465576" cy="557784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Heel uitgebreide instellingen</a:t>
            </a:r>
          </a:p>
          <a:p>
            <a:r>
              <a:rPr lang="nl-NL" dirty="0">
                <a:latin typeface="Montserrat" panose="00000500000000000000" pitchFamily="2" charset="0"/>
              </a:rPr>
              <a:t>Weg specificering</a:t>
            </a:r>
          </a:p>
          <a:p>
            <a:r>
              <a:rPr lang="nl-NL" dirty="0">
                <a:latin typeface="Montserrat" panose="00000500000000000000" pitchFamily="2" charset="0"/>
              </a:rPr>
              <a:t>Verkeerinformatie</a:t>
            </a:r>
          </a:p>
          <a:p>
            <a:r>
              <a:rPr lang="nl-NL" dirty="0">
                <a:latin typeface="Montserrat" panose="00000500000000000000" pitchFamily="2" charset="0"/>
              </a:rPr>
              <a:t>Flitser verklikker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9886" y="2250892"/>
            <a:ext cx="3465576" cy="553373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988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Verplicht offline map downloaden </a:t>
            </a:r>
          </a:p>
          <a:p>
            <a:r>
              <a:rPr lang="nl-NL" dirty="0">
                <a:latin typeface="Montserrat" panose="00000500000000000000" pitchFamily="2" charset="0"/>
              </a:rPr>
              <a:t>Geen overzichtelijke app</a:t>
            </a:r>
          </a:p>
          <a:p>
            <a:r>
              <a:rPr lang="nl-NL" dirty="0">
                <a:latin typeface="Montserrat" panose="00000500000000000000" pitchFamily="2" charset="0"/>
              </a:rPr>
              <a:t>Enkel auto navigatie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DD50B-F4D3-4A27-A0D0-F017AD98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635" y="1944056"/>
            <a:ext cx="1982029" cy="418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A01A5-E4BC-4D1A-BFD3-B5E7D843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5605" y="1944056"/>
            <a:ext cx="1982029" cy="4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2B9-64CF-4D52-BF84-80507FB4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</a:rPr>
              <a:t>Here </a:t>
            </a:r>
            <a:r>
              <a:rPr lang="nl-BE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wego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D1A-160A-4901-8A17-FFFBFCC4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465576" cy="557784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Positief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12DE5-734F-4763-9C3E-514051AD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Zeer overzichtelijk</a:t>
            </a:r>
          </a:p>
          <a:p>
            <a:r>
              <a:rPr lang="nl-NL" dirty="0">
                <a:latin typeface="Montserrat" panose="00000500000000000000" pitchFamily="2" charset="0"/>
              </a:rPr>
              <a:t>Offline </a:t>
            </a:r>
            <a:r>
              <a:rPr lang="nl-NL" dirty="0" err="1">
                <a:latin typeface="Montserrat" panose="00000500000000000000" pitchFamily="2" charset="0"/>
              </a:rPr>
              <a:t>maps</a:t>
            </a:r>
            <a:endParaRPr lang="nl-NL" dirty="0">
              <a:latin typeface="Montserrat" panose="00000500000000000000" pitchFamily="2" charset="0"/>
            </a:endParaRPr>
          </a:p>
          <a:p>
            <a:r>
              <a:rPr lang="nl-NL" dirty="0">
                <a:latin typeface="Montserrat" panose="00000500000000000000" pitchFamily="2" charset="0"/>
              </a:rPr>
              <a:t>Alle navigatie ondersteund</a:t>
            </a:r>
          </a:p>
          <a:p>
            <a:r>
              <a:rPr lang="nl-NL" dirty="0">
                <a:latin typeface="Montserrat" panose="00000500000000000000" pitchFamily="2" charset="0"/>
              </a:rPr>
              <a:t>Verkeerinformatie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3D43-68AD-4A96-8F8B-9C21DFB9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9886" y="2250892"/>
            <a:ext cx="3465576" cy="553373"/>
          </a:xfrm>
        </p:spPr>
        <p:txBody>
          <a:bodyPr/>
          <a:lstStyle/>
          <a:p>
            <a:r>
              <a:rPr lang="nl-BE" sz="2400" b="1" dirty="0">
                <a:latin typeface="Montserrat" panose="00000500000000000000" pitchFamily="2" charset="0"/>
              </a:rPr>
              <a:t>Negatief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BA45-C3C9-4EEA-9632-FC61CAEB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9884" y="2926052"/>
            <a:ext cx="3465576" cy="2934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Montserrat" panose="00000500000000000000" pitchFamily="2" charset="0"/>
              </a:rPr>
              <a:t>Beknopte instellingen</a:t>
            </a:r>
          </a:p>
          <a:p>
            <a:r>
              <a:rPr lang="nl-NL" dirty="0">
                <a:latin typeface="Montserrat" panose="00000500000000000000" pitchFamily="2" charset="0"/>
              </a:rPr>
              <a:t>Geen flitser verklikker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DD50B-F4D3-4A27-A0D0-F017AD98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7635" y="1944056"/>
            <a:ext cx="1982029" cy="4184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A01A5-E4BC-4D1A-BFD3-B5E7D8433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5605" y="1944056"/>
            <a:ext cx="1982029" cy="4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F2AE-2278-4F92-A468-56EB854C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463" y="1223860"/>
            <a:ext cx="2297246" cy="557784"/>
          </a:xfrm>
          <a:ln>
            <a:noFill/>
          </a:ln>
        </p:spPr>
        <p:txBody>
          <a:bodyPr/>
          <a:lstStyle/>
          <a:p>
            <a:pPr algn="ctr"/>
            <a:r>
              <a:rPr lang="nl-BE" sz="2400" b="1" dirty="0" err="1">
                <a:latin typeface="Montserrat" panose="00000500000000000000" pitchFamily="2" charset="0"/>
              </a:rPr>
              <a:t>Waze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643C-0998-4EB3-879D-EECDABAB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9904" y="1899021"/>
            <a:ext cx="2297243" cy="4540416"/>
          </a:xfrm>
        </p:spPr>
        <p:txBody>
          <a:bodyPr>
            <a:normAutofit/>
          </a:bodyPr>
          <a:lstStyle/>
          <a:p>
            <a:r>
              <a:rPr lang="nl-BE" sz="1500" dirty="0">
                <a:latin typeface="Montserrat" panose="00000500000000000000" pitchFamily="2" charset="0"/>
              </a:rPr>
              <a:t>Zeer overzichtelijk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Uitgebreid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Geen offline 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Motor/taxi/auto.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Flitser verklikker</a:t>
            </a:r>
          </a:p>
          <a:p>
            <a:r>
              <a:rPr lang="nl-BE" sz="1500" dirty="0">
                <a:latin typeface="Montserrat" panose="00000500000000000000" pitchFamily="2" charset="0"/>
              </a:rPr>
              <a:t>Extra:</a:t>
            </a:r>
          </a:p>
          <a:p>
            <a:pPr lvl="1"/>
            <a:r>
              <a:rPr lang="nl-BE" dirty="0">
                <a:latin typeface="Montserrat" panose="00000500000000000000" pitchFamily="2" charset="0"/>
              </a:rPr>
              <a:t>Audiospeler</a:t>
            </a:r>
          </a:p>
          <a:p>
            <a:pPr lvl="1"/>
            <a:r>
              <a:rPr lang="nl-BE" dirty="0">
                <a:latin typeface="Montserrat" panose="00000500000000000000" pitchFamily="2" charset="0"/>
              </a:rPr>
              <a:t>Gewoonte herkenning</a:t>
            </a:r>
          </a:p>
          <a:p>
            <a:pPr lvl="1"/>
            <a:r>
              <a:rPr lang="nl-BE" dirty="0">
                <a:latin typeface="Montserrat" panose="00000500000000000000" pitchFamily="2" charset="0"/>
              </a:rPr>
              <a:t>ETA doorsturen</a:t>
            </a:r>
          </a:p>
          <a:p>
            <a:pPr lvl="1"/>
            <a:r>
              <a:rPr lang="nl-BE" dirty="0" err="1">
                <a:latin typeface="Montserrat" panose="00000500000000000000" pitchFamily="2" charset="0"/>
              </a:rPr>
              <a:t>Gamification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5A4385-0C2D-46AB-B3E0-F92C20F8F6B5}"/>
              </a:ext>
            </a:extLst>
          </p:cNvPr>
          <p:cNvSpPr txBox="1">
            <a:spLocks/>
          </p:cNvSpPr>
          <p:nvPr/>
        </p:nvSpPr>
        <p:spPr>
          <a:xfrm>
            <a:off x="3659238" y="1223860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Google </a:t>
            </a:r>
            <a:r>
              <a:rPr lang="nl-BE" sz="2400" b="1" dirty="0" err="1">
                <a:latin typeface="Montserrat" panose="00000500000000000000" pitchFamily="2" charset="0"/>
              </a:rPr>
              <a:t>Maps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C8B8609-BA7A-462D-9352-6732801F5F29}"/>
              </a:ext>
            </a:extLst>
          </p:cNvPr>
          <p:cNvSpPr txBox="1">
            <a:spLocks/>
          </p:cNvSpPr>
          <p:nvPr/>
        </p:nvSpPr>
        <p:spPr>
          <a:xfrm>
            <a:off x="3665679" y="1899021"/>
            <a:ext cx="2368073" cy="454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500" dirty="0">
                <a:latin typeface="Montserrat" panose="00000500000000000000" pitchFamily="2" charset="0"/>
              </a:rPr>
              <a:t>Overzichtelijk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Uitgebreid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Offline </a:t>
            </a:r>
            <a:r>
              <a:rPr lang="nl-NL" sz="1500" dirty="0" err="1">
                <a:latin typeface="Montserrat" panose="00000500000000000000" pitchFamily="2" charset="0"/>
              </a:rPr>
              <a:t>maps</a:t>
            </a:r>
            <a:endParaRPr lang="nl-NL" sz="1500" dirty="0">
              <a:latin typeface="Montserrat" panose="00000500000000000000" pitchFamily="2" charset="0"/>
            </a:endParaRPr>
          </a:p>
          <a:p>
            <a:r>
              <a:rPr lang="nl-NL" sz="1500" dirty="0">
                <a:latin typeface="Montserrat" panose="00000500000000000000" pitchFamily="2" charset="0"/>
              </a:rPr>
              <a:t>Alle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Flitser verklikker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Extra: </a:t>
            </a:r>
          </a:p>
          <a:p>
            <a:pPr lvl="1"/>
            <a:r>
              <a:rPr lang="nl-NL" dirty="0">
                <a:latin typeface="Montserrat" panose="00000500000000000000" pitchFamily="2" charset="0"/>
              </a:rPr>
              <a:t>Gewoonte herkenning</a:t>
            </a:r>
          </a:p>
          <a:p>
            <a:pPr lvl="1"/>
            <a:r>
              <a:rPr lang="nl-NL" dirty="0">
                <a:latin typeface="Montserrat" panose="00000500000000000000" pitchFamily="2" charset="0"/>
              </a:rPr>
              <a:t>Live Locatie doorsturen</a:t>
            </a:r>
            <a:endParaRPr lang="nl-BE" dirty="0">
              <a:latin typeface="Montserrat" panose="00000500000000000000" pitchFamily="2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6BCE81B-48DD-4C15-BAF7-5AD0136E23C8}"/>
              </a:ext>
            </a:extLst>
          </p:cNvPr>
          <p:cNvSpPr txBox="1">
            <a:spLocks/>
          </p:cNvSpPr>
          <p:nvPr/>
        </p:nvSpPr>
        <p:spPr>
          <a:xfrm>
            <a:off x="6235013" y="1223860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indent="0" algn="ctr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6pPr>
            <a:lvl7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7pPr>
            <a:lvl8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8pPr>
            <a:lvl9pPr indent="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>
                <a:solidFill>
                  <a:schemeClr val="tx2"/>
                </a:solidFill>
              </a:defRPr>
            </a:lvl9pPr>
          </a:lstStyle>
          <a:p>
            <a:r>
              <a:rPr lang="nl-BE" b="1" dirty="0" err="1"/>
              <a:t>TomTomGO</a:t>
            </a:r>
            <a:endParaRPr lang="en-US" b="1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B0454CB-C6F9-4DB9-96C6-A71594BF69E8}"/>
              </a:ext>
            </a:extLst>
          </p:cNvPr>
          <p:cNvSpPr txBox="1">
            <a:spLocks/>
          </p:cNvSpPr>
          <p:nvPr/>
        </p:nvSpPr>
        <p:spPr>
          <a:xfrm>
            <a:off x="6241454" y="1899021"/>
            <a:ext cx="2297243" cy="454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>
                <a:latin typeface="Montserrat" panose="00000500000000000000" pitchFamily="2" charset="0"/>
              </a:rPr>
              <a:t>Niet overzichtelijk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Heel uitgebreid 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Verplicht offline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Enkel auto.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Flitser verklikker</a:t>
            </a:r>
          </a:p>
          <a:p>
            <a:r>
              <a:rPr lang="nl-NL" sz="1600" dirty="0">
                <a:latin typeface="Montserrat" panose="00000500000000000000" pitchFamily="2" charset="0"/>
              </a:rPr>
              <a:t>Extra: 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Geen advertenties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Gewoonte herkenning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ETA doorsturen</a:t>
            </a:r>
          </a:p>
          <a:p>
            <a:pPr lvl="1"/>
            <a:r>
              <a:rPr lang="nl-NL" sz="1500" dirty="0">
                <a:latin typeface="Montserrat" panose="00000500000000000000" pitchFamily="2" charset="0"/>
              </a:rPr>
              <a:t>3D gebouwen</a:t>
            </a:r>
            <a:endParaRPr lang="en-US" sz="1500" dirty="0">
              <a:latin typeface="Montserrat" panose="00000500000000000000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BDA619-5766-4C6A-A433-567FC029A7E3}"/>
              </a:ext>
            </a:extLst>
          </p:cNvPr>
          <p:cNvSpPr txBox="1">
            <a:spLocks/>
          </p:cNvSpPr>
          <p:nvPr/>
        </p:nvSpPr>
        <p:spPr>
          <a:xfrm>
            <a:off x="8810788" y="1223860"/>
            <a:ext cx="2297246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2400" b="1" dirty="0">
                <a:latin typeface="Montserrat" panose="00000500000000000000" pitchFamily="2" charset="0"/>
              </a:rPr>
              <a:t>HERE</a:t>
            </a:r>
            <a:r>
              <a:rPr lang="nl-BE" b="1" dirty="0"/>
              <a:t> </a:t>
            </a:r>
            <a:r>
              <a:rPr lang="nl-BE" sz="2400" b="1" dirty="0" err="1">
                <a:latin typeface="Montserrat" panose="00000500000000000000" pitchFamily="2" charset="0"/>
              </a:rPr>
              <a:t>WeGo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3173C6-50A3-4EDB-9B2F-5964301DB074}"/>
              </a:ext>
            </a:extLst>
          </p:cNvPr>
          <p:cNvSpPr txBox="1">
            <a:spLocks/>
          </p:cNvSpPr>
          <p:nvPr/>
        </p:nvSpPr>
        <p:spPr>
          <a:xfrm>
            <a:off x="8817229" y="1899021"/>
            <a:ext cx="2297243" cy="4540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500" dirty="0">
                <a:latin typeface="Montserrat" panose="00000500000000000000" pitchFamily="2" charset="0"/>
              </a:rPr>
              <a:t>Zeer overzichtelijk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Beknopt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Offline </a:t>
            </a:r>
            <a:r>
              <a:rPr lang="nl-NL" sz="1500" dirty="0" err="1">
                <a:latin typeface="Montserrat" panose="00000500000000000000" pitchFamily="2" charset="0"/>
              </a:rPr>
              <a:t>maps</a:t>
            </a:r>
            <a:endParaRPr lang="nl-NL" sz="1500" dirty="0">
              <a:latin typeface="Montserrat" panose="00000500000000000000" pitchFamily="2" charset="0"/>
            </a:endParaRPr>
          </a:p>
          <a:p>
            <a:r>
              <a:rPr lang="nl-NL" sz="1500" dirty="0">
                <a:latin typeface="Montserrat" panose="00000500000000000000" pitchFamily="2" charset="0"/>
              </a:rPr>
              <a:t>Alle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Verkeersinfo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Geen verklikker</a:t>
            </a:r>
          </a:p>
          <a:p>
            <a:r>
              <a:rPr lang="nl-NL" sz="1500" dirty="0">
                <a:latin typeface="Montserrat" panose="00000500000000000000" pitchFamily="2" charset="0"/>
              </a:rPr>
              <a:t>Extra:</a:t>
            </a:r>
          </a:p>
          <a:p>
            <a:pPr lvl="1"/>
            <a:r>
              <a:rPr lang="nl-NL" dirty="0">
                <a:latin typeface="Montserrat" panose="00000500000000000000" pitchFamily="2" charset="0"/>
              </a:rPr>
              <a:t>Verbonden met smart horloge</a:t>
            </a:r>
            <a:endParaRPr lang="nl-BE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2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D85D-4977-48CB-91ED-94C1DAA4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rPr>
              <a:t>CONCLUSIE</a:t>
            </a:r>
            <a:endParaRPr lang="en-US" b="1" dirty="0">
              <a:solidFill>
                <a:schemeClr val="accent1"/>
              </a:solidFill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213E-6091-4145-86FB-9B8916C79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800" b="1" dirty="0" err="1">
                <a:latin typeface="Montserrat" panose="00000500000000000000" pitchFamily="2" charset="0"/>
              </a:rPr>
              <a:t>Waze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B59F-7E8C-42EC-AD84-D9968C3EB6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latin typeface="Montserrat" panose="00000500000000000000" pitchFamily="2" charset="0"/>
              </a:rPr>
              <a:t>Beste GPS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Meeste functies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Geen offline </a:t>
            </a:r>
            <a:r>
              <a:rPr lang="nl-BE" sz="2000" dirty="0" err="1">
                <a:latin typeface="Montserrat" panose="00000500000000000000" pitchFamily="2" charset="0"/>
              </a:rPr>
              <a:t>maps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E7B8B-FBFF-480A-B3D4-786E49E02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nl-BE" sz="2800" b="1" dirty="0">
                <a:latin typeface="Montserrat" panose="00000500000000000000" pitchFamily="2" charset="0"/>
              </a:rPr>
              <a:t>HERE </a:t>
            </a:r>
            <a:r>
              <a:rPr lang="nl-BE" sz="2800" b="1" dirty="0" err="1">
                <a:latin typeface="Montserrat" panose="00000500000000000000" pitchFamily="2" charset="0"/>
              </a:rPr>
              <a:t>WeGo</a:t>
            </a: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3BD21-B7E0-4757-A6F4-D5ED47D946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latin typeface="Montserrat" panose="00000500000000000000" pitchFamily="2" charset="0"/>
              </a:rPr>
              <a:t>Beste GPS voor reizen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Geweldig voor wandelingen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Verklikker niet nodig</a:t>
            </a:r>
          </a:p>
          <a:p>
            <a:r>
              <a:rPr lang="nl-BE" sz="2000" dirty="0">
                <a:latin typeface="Montserrat" panose="00000500000000000000" pitchFamily="2" charset="0"/>
              </a:rPr>
              <a:t>Integratie met smart </a:t>
            </a:r>
            <a:r>
              <a:rPr lang="nl-BE" sz="2000" dirty="0" err="1">
                <a:latin typeface="Montserrat" panose="00000500000000000000" pitchFamily="2" charset="0"/>
              </a:rPr>
              <a:t>watch</a:t>
            </a:r>
            <a:endParaRPr lang="en-US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7"/>
      </a:dk2>
      <a:lt2>
        <a:srgbClr val="E8E6E2"/>
      </a:lt2>
      <a:accent1>
        <a:srgbClr val="5DADC2"/>
      </a:accent1>
      <a:accent2>
        <a:srgbClr val="6D90CC"/>
      </a:accent2>
      <a:accent3>
        <a:srgbClr val="8B87D5"/>
      </a:accent3>
      <a:accent4>
        <a:srgbClr val="CC7D6D"/>
      </a:accent4>
      <a:accent5>
        <a:srgbClr val="C79B5E"/>
      </a:accent5>
      <a:accent6>
        <a:srgbClr val="A6A658"/>
      </a:accent6>
      <a:hlink>
        <a:srgbClr val="96805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233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Franklin Gothic Book</vt:lpstr>
      <vt:lpstr>Franklin Gothic Demi</vt:lpstr>
      <vt:lpstr>Gill Sans MT</vt:lpstr>
      <vt:lpstr>Montserrat</vt:lpstr>
      <vt:lpstr>Wingdings 2</vt:lpstr>
      <vt:lpstr>DividendVTI</vt:lpstr>
      <vt:lpstr>GPS vergelijking</vt:lpstr>
      <vt:lpstr>Welke GPS?</vt:lpstr>
      <vt:lpstr>The Art of choosing</vt:lpstr>
      <vt:lpstr>WAZE</vt:lpstr>
      <vt:lpstr>Google maps</vt:lpstr>
      <vt:lpstr>tomtomGo</vt:lpstr>
      <vt:lpstr>Here wego</vt:lpstr>
      <vt:lpstr>PowerPoint Presentation</vt:lpstr>
      <vt:lpstr>CONCLUSIE</vt:lpstr>
      <vt:lpstr>Welke GPS?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vergelijking</dc:title>
  <dc:creator>Indy bosschem</dc:creator>
  <cp:lastModifiedBy>Indy bosschem</cp:lastModifiedBy>
  <cp:revision>15</cp:revision>
  <dcterms:created xsi:type="dcterms:W3CDTF">2019-11-07T18:40:55Z</dcterms:created>
  <dcterms:modified xsi:type="dcterms:W3CDTF">2019-11-07T20:15:56Z</dcterms:modified>
</cp:coreProperties>
</file>