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5D8BC9-9F1D-419B-86C1-967BE3DA259D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>
        <p:scale>
          <a:sx n="74" d="100"/>
          <a:sy n="74" d="100"/>
        </p:scale>
        <p:origin x="702" y="6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07-Nov-19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115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07-Nov-19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69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07-Nov-19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03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07-Nov-19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065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07-Nov-19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589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07-Nov-19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287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07-Nov-19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634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07-Nov-19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15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07-Nov-19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139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07-Nov-19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94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07-Nov-19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00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07-Nov-19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4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85" r:id="rId5"/>
    <p:sldLayoutId id="2147483679" r:id="rId6"/>
    <p:sldLayoutId id="2147483680" r:id="rId7"/>
    <p:sldLayoutId id="2147483681" r:id="rId8"/>
    <p:sldLayoutId id="2147483684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12482-BA05-47C4-B653-19B44C796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nl-BE" sz="3200" b="1" dirty="0">
                <a:solidFill>
                  <a:schemeClr val="tx1"/>
                </a:solidFill>
                <a:latin typeface="Montserrat" panose="00000500000000000000" pitchFamily="2" charset="0"/>
              </a:rPr>
              <a:t>GPS vergelijking</a:t>
            </a:r>
            <a:endParaRPr lang="en-US" sz="3200" b="1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8A1A1-896C-447B-A00A-183ACFDB91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1" y="4739780"/>
            <a:ext cx="3511233" cy="1147054"/>
          </a:xfrm>
        </p:spPr>
        <p:txBody>
          <a:bodyPr anchor="t">
            <a:normAutofit/>
          </a:bodyPr>
          <a:lstStyle/>
          <a:p>
            <a:r>
              <a:rPr lang="nl-BE" sz="2200" dirty="0">
                <a:latin typeface="Montserrat" panose="00000500000000000000" pitchFamily="2" charset="0"/>
              </a:rPr>
              <a:t>Bosschem Indy</a:t>
            </a:r>
            <a:endParaRPr lang="en-US" sz="2200" dirty="0">
              <a:latin typeface="Montserrat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CA19CD-5B34-44FA-9791-432AABDD54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35" r="-1" b="-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185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06FCD8-987A-44CB-BCE0-C9F8CF35D9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5733" y="1577340"/>
            <a:ext cx="4955798" cy="3703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7200" b="1" dirty="0" err="1">
                <a:solidFill>
                  <a:srgbClr val="FFFFFF">
                    <a:alpha val="90000"/>
                  </a:srgbClr>
                </a:solidFill>
                <a:latin typeface="Montserrat" panose="00000500000000000000" pitchFamily="2" charset="0"/>
              </a:rPr>
              <a:t>Welke</a:t>
            </a:r>
            <a:r>
              <a:rPr lang="en-US" sz="7200" dirty="0">
                <a:solidFill>
                  <a:srgbClr val="FFFFFF">
                    <a:alpha val="90000"/>
                  </a:srgbClr>
                </a:solidFill>
              </a:rPr>
              <a:t> </a:t>
            </a:r>
            <a:r>
              <a:rPr lang="en-US" sz="7200" b="1" dirty="0">
                <a:solidFill>
                  <a:srgbClr val="FFFFFF">
                    <a:alpha val="90000"/>
                  </a:srgbClr>
                </a:solidFill>
                <a:latin typeface="Montserrat" panose="00000500000000000000" pitchFamily="2" charset="0"/>
              </a:rPr>
              <a:t>GPS?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3630EAA-97DC-4407-B3B1-9F5F3B6AF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655" y="1577340"/>
            <a:ext cx="2895067" cy="3703320"/>
          </a:xfrm>
          <a:ln w="57150">
            <a:noFill/>
          </a:ln>
        </p:spPr>
        <p:txBody>
          <a:bodyPr anchor="ctr">
            <a:normAutofit/>
          </a:bodyPr>
          <a:lstStyle/>
          <a:p>
            <a:r>
              <a:rPr lang="nl-BE" sz="2800" b="1" dirty="0">
                <a:latin typeface="Montserrat" panose="00000500000000000000" pitchFamily="2" charset="0"/>
              </a:rPr>
              <a:t>The art of </a:t>
            </a:r>
            <a:r>
              <a:rPr lang="nl-BE" sz="2800" b="1" dirty="0" err="1">
                <a:latin typeface="Montserrat" panose="00000500000000000000" pitchFamily="2" charset="0"/>
              </a:rPr>
              <a:t>choosing</a:t>
            </a:r>
            <a:endParaRPr lang="en-US" sz="2800" b="1" dirty="0">
              <a:latin typeface="Montserrat" panose="00000500000000000000" pitchFamily="2" charset="0"/>
            </a:endParaRP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83280"/>
            <a:ext cx="3703320" cy="91440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01483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06FCD8-987A-44CB-BCE0-C9F8CF35D9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5733" y="1577340"/>
            <a:ext cx="4955798" cy="3703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7200" b="1" dirty="0" err="1">
                <a:solidFill>
                  <a:srgbClr val="FFFFFF">
                    <a:alpha val="90000"/>
                  </a:srgbClr>
                </a:solidFill>
                <a:latin typeface="Montserrat" panose="00000500000000000000" pitchFamily="2" charset="0"/>
              </a:rPr>
              <a:t>Welke</a:t>
            </a:r>
            <a:r>
              <a:rPr lang="en-US" sz="7200" dirty="0">
                <a:solidFill>
                  <a:srgbClr val="FFFFFF">
                    <a:alpha val="90000"/>
                  </a:srgbClr>
                </a:solidFill>
              </a:rPr>
              <a:t> </a:t>
            </a:r>
            <a:r>
              <a:rPr lang="en-US" sz="7200" b="1" dirty="0">
                <a:solidFill>
                  <a:srgbClr val="FFFFFF">
                    <a:alpha val="90000"/>
                  </a:srgbClr>
                </a:solidFill>
                <a:latin typeface="Montserrat" panose="00000500000000000000" pitchFamily="2" charset="0"/>
              </a:rPr>
              <a:t>GPS?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3630EAA-97DC-4407-B3B1-9F5F3B6AF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655" y="1577340"/>
            <a:ext cx="2895067" cy="3703320"/>
          </a:xfrm>
          <a:ln w="57150">
            <a:noFill/>
          </a:ln>
        </p:spPr>
        <p:txBody>
          <a:bodyPr anchor="ctr">
            <a:normAutofit/>
          </a:bodyPr>
          <a:lstStyle/>
          <a:p>
            <a:r>
              <a:rPr lang="nl-BE" sz="2800" b="1" dirty="0">
                <a:latin typeface="Montserrat" panose="00000500000000000000" pitchFamily="2" charset="0"/>
              </a:rPr>
              <a:t>The art of </a:t>
            </a:r>
            <a:r>
              <a:rPr lang="nl-BE" sz="2800" b="1" dirty="0" err="1">
                <a:latin typeface="Montserrat" panose="00000500000000000000" pitchFamily="2" charset="0"/>
              </a:rPr>
              <a:t>choosing</a:t>
            </a:r>
            <a:endParaRPr lang="en-US" sz="2800" b="1" dirty="0">
              <a:latin typeface="Montserrat" panose="00000500000000000000" pitchFamily="2" charset="0"/>
            </a:endParaRP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83280"/>
            <a:ext cx="3703320" cy="91440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49155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5FB76-1F76-4BC1-AFD6-CFF8E9839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nl-BE" b="1" dirty="0">
                <a:solidFill>
                  <a:schemeClr val="accent1"/>
                </a:solidFill>
                <a:latin typeface="Montserrat" panose="00000500000000000000" pitchFamily="2" charset="0"/>
                <a:ea typeface="+mn-ea"/>
                <a:cs typeface="+mn-cs"/>
              </a:rPr>
              <a:t>The Art of </a:t>
            </a:r>
            <a:r>
              <a:rPr lang="nl-BE" b="1" dirty="0" err="1">
                <a:solidFill>
                  <a:schemeClr val="accent1"/>
                </a:solidFill>
                <a:latin typeface="Montserrat" panose="00000500000000000000" pitchFamily="2" charset="0"/>
                <a:ea typeface="+mn-ea"/>
                <a:cs typeface="+mn-cs"/>
              </a:rPr>
              <a:t>choosing</a:t>
            </a:r>
            <a:endParaRPr lang="en-US" b="1" dirty="0">
              <a:solidFill>
                <a:schemeClr val="accent1"/>
              </a:solidFill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CF2AE-2278-4F92-A468-56EB854C7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3463" y="2518182"/>
            <a:ext cx="2297246" cy="557784"/>
          </a:xfrm>
          <a:ln>
            <a:noFill/>
          </a:ln>
        </p:spPr>
        <p:txBody>
          <a:bodyPr/>
          <a:lstStyle/>
          <a:p>
            <a:pPr algn="ctr"/>
            <a:r>
              <a:rPr lang="nl-BE" sz="2400" b="1" dirty="0" err="1">
                <a:latin typeface="Montserrat" panose="00000500000000000000" pitchFamily="2" charset="0"/>
              </a:rPr>
              <a:t>Waze</a:t>
            </a:r>
            <a:endParaRPr lang="en-US" sz="2800" b="1" dirty="0">
              <a:latin typeface="Montserrat" panose="00000500000000000000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7643C-0998-4EB3-879D-EECDABAB3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3465" y="3193343"/>
            <a:ext cx="2297243" cy="2934999"/>
          </a:xfrm>
        </p:spPr>
        <p:txBody>
          <a:bodyPr/>
          <a:lstStyle/>
          <a:p>
            <a:r>
              <a:rPr lang="nl-BE" dirty="0">
                <a:latin typeface="Montserrat" panose="00000500000000000000" pitchFamily="2" charset="0"/>
              </a:rPr>
              <a:t>Heel bekend</a:t>
            </a:r>
          </a:p>
          <a:p>
            <a:r>
              <a:rPr lang="nl-BE" dirty="0">
                <a:latin typeface="Montserrat" panose="00000500000000000000" pitchFamily="2" charset="0"/>
              </a:rPr>
              <a:t>Jeugdig</a:t>
            </a:r>
          </a:p>
          <a:p>
            <a:r>
              <a:rPr lang="nl-BE" dirty="0">
                <a:latin typeface="Montserrat" panose="00000500000000000000" pitchFamily="2" charset="0"/>
              </a:rPr>
              <a:t>Gebruik ikzelf</a:t>
            </a:r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25A4385-0C2D-46AB-B3E0-F92C20F8F6B5}"/>
              </a:ext>
            </a:extLst>
          </p:cNvPr>
          <p:cNvSpPr txBox="1">
            <a:spLocks/>
          </p:cNvSpPr>
          <p:nvPr/>
        </p:nvSpPr>
        <p:spPr>
          <a:xfrm>
            <a:off x="3659238" y="2518182"/>
            <a:ext cx="2297246" cy="5577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2400" b="1" dirty="0">
                <a:latin typeface="Montserrat" panose="00000500000000000000" pitchFamily="2" charset="0"/>
              </a:rPr>
              <a:t>Google </a:t>
            </a:r>
            <a:r>
              <a:rPr lang="nl-BE" sz="2400" b="1" dirty="0" err="1">
                <a:latin typeface="Montserrat" panose="00000500000000000000" pitchFamily="2" charset="0"/>
              </a:rPr>
              <a:t>Maps</a:t>
            </a:r>
            <a:endParaRPr lang="en-US" sz="2400" b="1" dirty="0">
              <a:latin typeface="Montserrat" panose="00000500000000000000" pitchFamily="2" charset="0"/>
            </a:endParaRP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7C8B8609-BA7A-462D-9352-6732801F5F29}"/>
              </a:ext>
            </a:extLst>
          </p:cNvPr>
          <p:cNvSpPr txBox="1">
            <a:spLocks/>
          </p:cNvSpPr>
          <p:nvPr/>
        </p:nvSpPr>
        <p:spPr>
          <a:xfrm>
            <a:off x="3659240" y="3193343"/>
            <a:ext cx="2297243" cy="2934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>
                <a:latin typeface="Montserrat" panose="00000500000000000000" pitchFamily="2" charset="0"/>
              </a:rPr>
              <a:t>Bekend</a:t>
            </a:r>
          </a:p>
          <a:p>
            <a:r>
              <a:rPr lang="nl-BE" dirty="0">
                <a:latin typeface="Montserrat" panose="00000500000000000000" pitchFamily="2" charset="0"/>
              </a:rPr>
              <a:t>Wereldwijd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6BCE81B-48DD-4C15-BAF7-5AD0136E23C8}"/>
              </a:ext>
            </a:extLst>
          </p:cNvPr>
          <p:cNvSpPr txBox="1">
            <a:spLocks/>
          </p:cNvSpPr>
          <p:nvPr/>
        </p:nvSpPr>
        <p:spPr>
          <a:xfrm>
            <a:off x="6235013" y="2518182"/>
            <a:ext cx="2297246" cy="5577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indent="0" algn="ctr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 indent="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indent="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>
                <a:solidFill>
                  <a:schemeClr val="tx2"/>
                </a:solidFill>
              </a:defRPr>
            </a:lvl6pPr>
            <a:lvl7pPr indent="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>
                <a:solidFill>
                  <a:schemeClr val="tx2"/>
                </a:solidFill>
              </a:defRPr>
            </a:lvl7pPr>
            <a:lvl8pPr indent="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>
                <a:solidFill>
                  <a:schemeClr val="tx2"/>
                </a:solidFill>
              </a:defRPr>
            </a:lvl8pPr>
            <a:lvl9pPr indent="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>
                <a:solidFill>
                  <a:schemeClr val="tx2"/>
                </a:solidFill>
              </a:defRPr>
            </a:lvl9pPr>
          </a:lstStyle>
          <a:p>
            <a:r>
              <a:rPr lang="nl-BE" b="1" dirty="0" err="1"/>
              <a:t>TomTomGO</a:t>
            </a:r>
            <a:endParaRPr lang="en-US" b="1" dirty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8B0454CB-C6F9-4DB9-96C6-A71594BF69E8}"/>
              </a:ext>
            </a:extLst>
          </p:cNvPr>
          <p:cNvSpPr txBox="1">
            <a:spLocks/>
          </p:cNvSpPr>
          <p:nvPr/>
        </p:nvSpPr>
        <p:spPr>
          <a:xfrm>
            <a:off x="6235015" y="3193343"/>
            <a:ext cx="2297243" cy="2934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>
                <a:latin typeface="Montserrat" panose="00000500000000000000" pitchFamily="2" charset="0"/>
              </a:rPr>
              <a:t>Bekend</a:t>
            </a:r>
          </a:p>
          <a:p>
            <a:r>
              <a:rPr lang="nl-BE" dirty="0">
                <a:latin typeface="Montserrat" panose="00000500000000000000" pitchFamily="2" charset="0"/>
              </a:rPr>
              <a:t>Auto-gps</a:t>
            </a:r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DBDA619-5766-4C6A-A433-567FC029A7E3}"/>
              </a:ext>
            </a:extLst>
          </p:cNvPr>
          <p:cNvSpPr txBox="1">
            <a:spLocks/>
          </p:cNvSpPr>
          <p:nvPr/>
        </p:nvSpPr>
        <p:spPr>
          <a:xfrm>
            <a:off x="8810788" y="2518182"/>
            <a:ext cx="2297246" cy="5577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2400" b="1" dirty="0">
                <a:latin typeface="Montserrat" panose="00000500000000000000" pitchFamily="2" charset="0"/>
              </a:rPr>
              <a:t>HERE</a:t>
            </a:r>
            <a:r>
              <a:rPr lang="nl-BE" b="1" dirty="0"/>
              <a:t> </a:t>
            </a:r>
            <a:r>
              <a:rPr lang="nl-BE" sz="2400" b="1" dirty="0" err="1">
                <a:latin typeface="Montserrat" panose="00000500000000000000" pitchFamily="2" charset="0"/>
              </a:rPr>
              <a:t>WeGo</a:t>
            </a:r>
            <a:endParaRPr lang="en-US" sz="2400" b="1" dirty="0">
              <a:latin typeface="Montserrat" panose="00000500000000000000" pitchFamily="2" charset="0"/>
            </a:endParaRP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583173C6-50A3-4EDB-9B2F-5964301DB074}"/>
              </a:ext>
            </a:extLst>
          </p:cNvPr>
          <p:cNvSpPr txBox="1">
            <a:spLocks/>
          </p:cNvSpPr>
          <p:nvPr/>
        </p:nvSpPr>
        <p:spPr>
          <a:xfrm>
            <a:off x="8810790" y="3193343"/>
            <a:ext cx="2297243" cy="2934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>
                <a:latin typeface="Montserrat" panose="00000500000000000000" pitchFamily="2" charset="0"/>
              </a:rPr>
              <a:t>Niet</a:t>
            </a:r>
            <a:r>
              <a:rPr lang="nl-BE" dirty="0"/>
              <a:t> </a:t>
            </a:r>
            <a:r>
              <a:rPr lang="nl-BE" dirty="0">
                <a:latin typeface="Montserrat" panose="00000500000000000000" pitchFamily="2" charset="0"/>
              </a:rPr>
              <a:t>zo</a:t>
            </a:r>
            <a:r>
              <a:rPr lang="nl-BE" dirty="0"/>
              <a:t> </a:t>
            </a:r>
            <a:r>
              <a:rPr lang="nl-BE" dirty="0">
                <a:latin typeface="Montserrat" panose="00000500000000000000" pitchFamily="2" charset="0"/>
              </a:rPr>
              <a:t>bekend</a:t>
            </a:r>
          </a:p>
          <a:p>
            <a:r>
              <a:rPr lang="nl-BE" dirty="0">
                <a:latin typeface="Montserrat" panose="00000500000000000000" pitchFamily="2" charset="0"/>
              </a:rPr>
              <a:t>Jeugdig</a:t>
            </a:r>
          </a:p>
        </p:txBody>
      </p:sp>
    </p:spTree>
    <p:extLst>
      <p:ext uri="{BB962C8B-B14F-4D97-AF65-F5344CB8AC3E}">
        <p14:creationId xmlns:p14="http://schemas.microsoft.com/office/powerpoint/2010/main" val="2373542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402B9-64CF-4D52-BF84-80507FB4A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>
                <a:solidFill>
                  <a:schemeClr val="accent1"/>
                </a:solidFill>
                <a:latin typeface="Montserrat" panose="00000500000000000000" pitchFamily="2" charset="0"/>
                <a:ea typeface="+mn-ea"/>
                <a:cs typeface="+mn-cs"/>
              </a:rPr>
              <a:t>WAZE</a:t>
            </a:r>
            <a:endParaRPr lang="en-US" b="1" dirty="0">
              <a:solidFill>
                <a:schemeClr val="accent1"/>
              </a:solidFill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42D1A-160A-4901-8A17-FFFBFCC4AE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2400" b="1" dirty="0">
                <a:latin typeface="Montserrat" panose="00000500000000000000" pitchFamily="2" charset="0"/>
              </a:rPr>
              <a:t>Positief</a:t>
            </a:r>
            <a:endParaRPr lang="en-US" sz="2400" b="1" dirty="0">
              <a:latin typeface="Montserrat" panose="00000500000000000000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912DE5-734F-4763-9C3E-514051ADD2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latin typeface="Montserrat" panose="00000500000000000000" pitchFamily="2" charset="0"/>
              </a:rPr>
              <a:t>Zeer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overzichtelijk</a:t>
            </a:r>
            <a:endParaRPr lang="en-US" dirty="0">
              <a:latin typeface="Montserrat" panose="00000500000000000000" pitchFamily="2" charset="0"/>
            </a:endParaRPr>
          </a:p>
          <a:p>
            <a:r>
              <a:rPr lang="en-US" dirty="0" err="1">
                <a:latin typeface="Montserrat" panose="00000500000000000000" pitchFamily="2" charset="0"/>
              </a:rPr>
              <a:t>Zeer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handig</a:t>
            </a:r>
            <a:endParaRPr lang="en-US" dirty="0">
              <a:latin typeface="Montserrat" panose="00000500000000000000" pitchFamily="2" charset="0"/>
            </a:endParaRPr>
          </a:p>
          <a:p>
            <a:r>
              <a:rPr lang="en-US" dirty="0" err="1">
                <a:latin typeface="Montserrat" panose="00000500000000000000" pitchFamily="2" charset="0"/>
              </a:rPr>
              <a:t>Uitgebreide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instellingen</a:t>
            </a:r>
            <a:endParaRPr lang="en-US" dirty="0">
              <a:latin typeface="Montserrat" panose="00000500000000000000" pitchFamily="2" charset="0"/>
            </a:endParaRPr>
          </a:p>
          <a:p>
            <a:r>
              <a:rPr lang="en-US" dirty="0" err="1">
                <a:latin typeface="Montserrat" panose="00000500000000000000" pitchFamily="2" charset="0"/>
              </a:rPr>
              <a:t>Weg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specificering</a:t>
            </a:r>
            <a:endParaRPr lang="en-US" dirty="0">
              <a:latin typeface="Montserrat" panose="00000500000000000000" pitchFamily="2" charset="0"/>
            </a:endParaRPr>
          </a:p>
          <a:p>
            <a:r>
              <a:rPr lang="en-US" dirty="0" err="1">
                <a:latin typeface="Montserrat" panose="00000500000000000000" pitchFamily="2" charset="0"/>
              </a:rPr>
              <a:t>Verkeerinformatie</a:t>
            </a:r>
            <a:endParaRPr lang="en-US" dirty="0">
              <a:latin typeface="Montserrat" panose="00000500000000000000" pitchFamily="2" charset="0"/>
            </a:endParaRPr>
          </a:p>
          <a:p>
            <a:r>
              <a:rPr lang="en-US" dirty="0" err="1">
                <a:latin typeface="Montserrat" panose="00000500000000000000" pitchFamily="2" charset="0"/>
              </a:rPr>
              <a:t>Flitser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verklikker</a:t>
            </a:r>
            <a:endParaRPr lang="en-US" dirty="0">
              <a:latin typeface="Montserrat" panose="00000500000000000000" pitchFamily="2" charset="0"/>
            </a:endParaRPr>
          </a:p>
          <a:p>
            <a:r>
              <a:rPr lang="en-US" dirty="0" err="1">
                <a:latin typeface="Montserrat" panose="00000500000000000000" pitchFamily="2" charset="0"/>
              </a:rPr>
              <a:t>Veel</a:t>
            </a:r>
            <a:r>
              <a:rPr lang="en-US" dirty="0">
                <a:latin typeface="Montserrat" panose="00000500000000000000" pitchFamily="2" charset="0"/>
              </a:rPr>
              <a:t> extra’s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6D3D43-68AD-4A96-8F8B-9C21DFB954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BE" sz="2400" b="1" dirty="0">
                <a:latin typeface="Montserrat" panose="00000500000000000000" pitchFamily="2" charset="0"/>
              </a:rPr>
              <a:t>Negatief</a:t>
            </a:r>
            <a:endParaRPr lang="en-US" sz="2400" b="1" dirty="0">
              <a:latin typeface="Montserrat" panose="00000500000000000000" pitchFamily="2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55BA45-C3C9-4EEA-9632-FC61CAEBEFD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latin typeface="Montserrat" panose="00000500000000000000" pitchFamily="2" charset="0"/>
              </a:rPr>
              <a:t>Geen</a:t>
            </a:r>
            <a:r>
              <a:rPr lang="en-US" dirty="0">
                <a:latin typeface="Montserrat" panose="00000500000000000000" pitchFamily="2" charset="0"/>
              </a:rPr>
              <a:t> offline maps, </a:t>
            </a:r>
            <a:r>
              <a:rPr lang="en-US" dirty="0" err="1">
                <a:latin typeface="Montserrat" panose="00000500000000000000" pitchFamily="2" charset="0"/>
              </a:rPr>
              <a:t>enkel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geschiedenis</a:t>
            </a:r>
            <a:endParaRPr lang="en-US" dirty="0">
              <a:latin typeface="Montserrat" panose="00000500000000000000" pitchFamily="2" charset="0"/>
            </a:endParaRPr>
          </a:p>
          <a:p>
            <a:r>
              <a:rPr lang="en-US" dirty="0" err="1">
                <a:latin typeface="Montserrat" panose="00000500000000000000" pitchFamily="2" charset="0"/>
              </a:rPr>
              <a:t>Geen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voetganger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navigatie</a:t>
            </a:r>
            <a:endParaRPr lang="en-US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556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402B9-64CF-4D52-BF84-80507FB4A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>
                <a:solidFill>
                  <a:schemeClr val="accent1"/>
                </a:solidFill>
                <a:latin typeface="Montserrat" panose="00000500000000000000" pitchFamily="2" charset="0"/>
                <a:ea typeface="+mn-ea"/>
                <a:cs typeface="+mn-cs"/>
              </a:rPr>
              <a:t>Google </a:t>
            </a:r>
            <a:r>
              <a:rPr lang="nl-BE" b="1" dirty="0" err="1">
                <a:solidFill>
                  <a:schemeClr val="accent1"/>
                </a:solidFill>
                <a:latin typeface="Montserrat" panose="00000500000000000000" pitchFamily="2" charset="0"/>
                <a:ea typeface="+mn-ea"/>
                <a:cs typeface="+mn-cs"/>
              </a:rPr>
              <a:t>maps</a:t>
            </a:r>
            <a:endParaRPr lang="en-US" b="1" dirty="0">
              <a:solidFill>
                <a:schemeClr val="accent1"/>
              </a:solidFill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42D1A-160A-4901-8A17-FFFBFCC4AE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2400" b="1" dirty="0">
                <a:latin typeface="Montserrat" panose="00000500000000000000" pitchFamily="2" charset="0"/>
              </a:rPr>
              <a:t>Positief</a:t>
            </a:r>
            <a:endParaRPr lang="en-US" sz="2400" b="1" dirty="0">
              <a:latin typeface="Montserrat" panose="00000500000000000000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912DE5-734F-4763-9C3E-514051ADD2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>
                <a:latin typeface="Montserrat" panose="00000500000000000000" pitchFamily="2" charset="0"/>
              </a:rPr>
              <a:t>Overzichtelijk</a:t>
            </a:r>
          </a:p>
          <a:p>
            <a:r>
              <a:rPr lang="nl-NL" dirty="0">
                <a:latin typeface="Montserrat" panose="00000500000000000000" pitchFamily="2" charset="0"/>
              </a:rPr>
              <a:t>Uitgebreide instellingen</a:t>
            </a:r>
          </a:p>
          <a:p>
            <a:r>
              <a:rPr lang="nl-NL" dirty="0">
                <a:latin typeface="Montserrat" panose="00000500000000000000" pitchFamily="2" charset="0"/>
              </a:rPr>
              <a:t>weg specificering</a:t>
            </a:r>
          </a:p>
          <a:p>
            <a:r>
              <a:rPr lang="nl-NL" dirty="0">
                <a:latin typeface="Montserrat" panose="00000500000000000000" pitchFamily="2" charset="0"/>
              </a:rPr>
              <a:t>Offline </a:t>
            </a:r>
            <a:r>
              <a:rPr lang="nl-NL" dirty="0" err="1">
                <a:latin typeface="Montserrat" panose="00000500000000000000" pitchFamily="2" charset="0"/>
              </a:rPr>
              <a:t>maps</a:t>
            </a:r>
            <a:endParaRPr lang="nl-NL" dirty="0">
              <a:latin typeface="Montserrat" panose="00000500000000000000" pitchFamily="2" charset="0"/>
            </a:endParaRPr>
          </a:p>
          <a:p>
            <a:r>
              <a:rPr lang="nl-NL" dirty="0">
                <a:latin typeface="Montserrat" panose="00000500000000000000" pitchFamily="2" charset="0"/>
              </a:rPr>
              <a:t>Alle navigatie ondersteund</a:t>
            </a:r>
          </a:p>
          <a:p>
            <a:r>
              <a:rPr lang="nl-NL" dirty="0">
                <a:latin typeface="Montserrat" panose="00000500000000000000" pitchFamily="2" charset="0"/>
              </a:rPr>
              <a:t>Verkeerinformatie</a:t>
            </a:r>
          </a:p>
          <a:p>
            <a:r>
              <a:rPr lang="nl-NL" dirty="0">
                <a:latin typeface="Montserrat" panose="00000500000000000000" pitchFamily="2" charset="0"/>
              </a:rPr>
              <a:t>Flitser verklikker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6D3D43-68AD-4A96-8F8B-9C21DFB954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BE" sz="2400" b="1" dirty="0">
                <a:latin typeface="Montserrat" panose="00000500000000000000" pitchFamily="2" charset="0"/>
              </a:rPr>
              <a:t>Negatief</a:t>
            </a:r>
            <a:endParaRPr lang="en-US" sz="2400" b="1" dirty="0">
              <a:latin typeface="Montserrat" panose="00000500000000000000" pitchFamily="2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55BA45-C3C9-4EEA-9632-FC61CAEBEFD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>
                <a:latin typeface="Montserrat" panose="00000500000000000000" pitchFamily="2" charset="0"/>
              </a:rPr>
              <a:t>V</a:t>
            </a:r>
            <a:r>
              <a:rPr lang="en-US" dirty="0" err="1">
                <a:latin typeface="Montserrat" panose="00000500000000000000" pitchFamily="2" charset="0"/>
              </a:rPr>
              <a:t>aak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druk</a:t>
            </a:r>
            <a:r>
              <a:rPr lang="en-US" dirty="0">
                <a:latin typeface="Montserrat" panose="00000500000000000000" pitchFamily="2" charset="0"/>
              </a:rPr>
              <a:t> met </a:t>
            </a:r>
            <a:r>
              <a:rPr lang="en-US" dirty="0" err="1">
                <a:latin typeface="Montserrat" panose="00000500000000000000" pitchFamily="2" charset="0"/>
              </a:rPr>
              <a:t>advertenties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en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meldingen</a:t>
            </a:r>
            <a:endParaRPr lang="en-US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442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402B9-64CF-4D52-BF84-80507FB4A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 err="1">
                <a:solidFill>
                  <a:schemeClr val="accent1"/>
                </a:solidFill>
                <a:latin typeface="Montserrat" panose="00000500000000000000" pitchFamily="2" charset="0"/>
                <a:ea typeface="+mn-ea"/>
                <a:cs typeface="+mn-cs"/>
              </a:rPr>
              <a:t>tomtomGo</a:t>
            </a:r>
            <a:endParaRPr lang="en-US" b="1" dirty="0">
              <a:solidFill>
                <a:schemeClr val="accent1"/>
              </a:solidFill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42D1A-160A-4901-8A17-FFFBFCC4AE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2400" b="1" dirty="0">
                <a:latin typeface="Montserrat" panose="00000500000000000000" pitchFamily="2" charset="0"/>
              </a:rPr>
              <a:t>Positief</a:t>
            </a:r>
            <a:endParaRPr lang="en-US" sz="2400" b="1" dirty="0">
              <a:latin typeface="Montserrat" panose="00000500000000000000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912DE5-734F-4763-9C3E-514051ADD2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>
                <a:latin typeface="Montserrat" panose="00000500000000000000" pitchFamily="2" charset="0"/>
              </a:rPr>
              <a:t>Heel uitgebreide instellingen</a:t>
            </a:r>
          </a:p>
          <a:p>
            <a:r>
              <a:rPr lang="nl-NL" dirty="0">
                <a:latin typeface="Montserrat" panose="00000500000000000000" pitchFamily="2" charset="0"/>
              </a:rPr>
              <a:t>Weg specificering</a:t>
            </a:r>
          </a:p>
          <a:p>
            <a:r>
              <a:rPr lang="nl-NL" dirty="0">
                <a:latin typeface="Montserrat" panose="00000500000000000000" pitchFamily="2" charset="0"/>
              </a:rPr>
              <a:t>Verkeerinformatie</a:t>
            </a:r>
          </a:p>
          <a:p>
            <a:r>
              <a:rPr lang="nl-NL" dirty="0">
                <a:latin typeface="Montserrat" panose="00000500000000000000" pitchFamily="2" charset="0"/>
              </a:rPr>
              <a:t>Flitser verklikker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6D3D43-68AD-4A96-8F8B-9C21DFB954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BE" sz="2400" b="1" dirty="0">
                <a:latin typeface="Montserrat" panose="00000500000000000000" pitchFamily="2" charset="0"/>
              </a:rPr>
              <a:t>Negatief</a:t>
            </a:r>
            <a:endParaRPr lang="en-US" sz="2400" b="1" dirty="0">
              <a:latin typeface="Montserrat" panose="00000500000000000000" pitchFamily="2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55BA45-C3C9-4EEA-9632-FC61CAEBEFD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>
                <a:latin typeface="Montserrat" panose="00000500000000000000" pitchFamily="2" charset="0"/>
              </a:rPr>
              <a:t>Verplicht offline map downloaden </a:t>
            </a:r>
          </a:p>
          <a:p>
            <a:r>
              <a:rPr lang="nl-NL" dirty="0">
                <a:latin typeface="Montserrat" panose="00000500000000000000" pitchFamily="2" charset="0"/>
              </a:rPr>
              <a:t>Geen overzichtelijke app</a:t>
            </a:r>
          </a:p>
          <a:p>
            <a:r>
              <a:rPr lang="nl-NL" dirty="0">
                <a:latin typeface="Montserrat" panose="00000500000000000000" pitchFamily="2" charset="0"/>
              </a:rPr>
              <a:t>Enkel auto navigatie</a:t>
            </a:r>
          </a:p>
        </p:txBody>
      </p:sp>
    </p:spTree>
    <p:extLst>
      <p:ext uri="{BB962C8B-B14F-4D97-AF65-F5344CB8AC3E}">
        <p14:creationId xmlns:p14="http://schemas.microsoft.com/office/powerpoint/2010/main" val="914348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402B9-64CF-4D52-BF84-80507FB4A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>
                <a:solidFill>
                  <a:schemeClr val="accent1"/>
                </a:solidFill>
                <a:latin typeface="Montserrat" panose="00000500000000000000" pitchFamily="2" charset="0"/>
                <a:ea typeface="+mn-ea"/>
                <a:cs typeface="+mn-cs"/>
              </a:rPr>
              <a:t>Here </a:t>
            </a:r>
            <a:r>
              <a:rPr lang="nl-BE" b="1" dirty="0" err="1">
                <a:solidFill>
                  <a:schemeClr val="accent1"/>
                </a:solidFill>
                <a:latin typeface="Montserrat" panose="00000500000000000000" pitchFamily="2" charset="0"/>
                <a:ea typeface="+mn-ea"/>
                <a:cs typeface="+mn-cs"/>
              </a:rPr>
              <a:t>wego</a:t>
            </a:r>
            <a:endParaRPr lang="en-US" b="1" dirty="0">
              <a:solidFill>
                <a:schemeClr val="accent1"/>
              </a:solidFill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42D1A-160A-4901-8A17-FFFBFCC4AE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2400" b="1" dirty="0">
                <a:latin typeface="Montserrat" panose="00000500000000000000" pitchFamily="2" charset="0"/>
              </a:rPr>
              <a:t>Positief</a:t>
            </a:r>
            <a:endParaRPr lang="en-US" sz="2400" b="1" dirty="0">
              <a:latin typeface="Montserrat" panose="00000500000000000000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912DE5-734F-4763-9C3E-514051ADD2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>
                <a:latin typeface="Montserrat" panose="00000500000000000000" pitchFamily="2" charset="0"/>
              </a:rPr>
              <a:t>Zeer overzichtelijk</a:t>
            </a:r>
          </a:p>
          <a:p>
            <a:r>
              <a:rPr lang="nl-NL" dirty="0">
                <a:latin typeface="Montserrat" panose="00000500000000000000" pitchFamily="2" charset="0"/>
              </a:rPr>
              <a:t>Offline </a:t>
            </a:r>
            <a:r>
              <a:rPr lang="nl-NL" dirty="0" err="1">
                <a:latin typeface="Montserrat" panose="00000500000000000000" pitchFamily="2" charset="0"/>
              </a:rPr>
              <a:t>maps</a:t>
            </a:r>
            <a:endParaRPr lang="nl-NL" dirty="0">
              <a:latin typeface="Montserrat" panose="00000500000000000000" pitchFamily="2" charset="0"/>
            </a:endParaRPr>
          </a:p>
          <a:p>
            <a:r>
              <a:rPr lang="nl-NL" dirty="0">
                <a:latin typeface="Montserrat" panose="00000500000000000000" pitchFamily="2" charset="0"/>
              </a:rPr>
              <a:t>Alle navigatie ondersteund</a:t>
            </a:r>
          </a:p>
          <a:p>
            <a:r>
              <a:rPr lang="nl-NL" dirty="0">
                <a:latin typeface="Montserrat" panose="00000500000000000000" pitchFamily="2" charset="0"/>
              </a:rPr>
              <a:t>Verkeerinformatie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6D3D43-68AD-4A96-8F8B-9C21DFB954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BE" sz="2400" b="1" dirty="0">
                <a:latin typeface="Montserrat" panose="00000500000000000000" pitchFamily="2" charset="0"/>
              </a:rPr>
              <a:t>Negatief</a:t>
            </a:r>
            <a:endParaRPr lang="en-US" sz="2400" b="1" dirty="0">
              <a:latin typeface="Montserrat" panose="00000500000000000000" pitchFamily="2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55BA45-C3C9-4EEA-9632-FC61CAEBEFD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>
                <a:latin typeface="Montserrat" panose="00000500000000000000" pitchFamily="2" charset="0"/>
              </a:rPr>
              <a:t>Beknopte instellingen</a:t>
            </a:r>
          </a:p>
          <a:p>
            <a:r>
              <a:rPr lang="nl-NL" dirty="0">
                <a:latin typeface="Montserrat" panose="00000500000000000000" pitchFamily="2" charset="0"/>
              </a:rPr>
              <a:t>Geen flitser verklikker</a:t>
            </a:r>
          </a:p>
        </p:txBody>
      </p:sp>
    </p:spTree>
    <p:extLst>
      <p:ext uri="{BB962C8B-B14F-4D97-AF65-F5344CB8AC3E}">
        <p14:creationId xmlns:p14="http://schemas.microsoft.com/office/powerpoint/2010/main" val="2111543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CF2AE-2278-4F92-A468-56EB854C7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3463" y="1223860"/>
            <a:ext cx="2297246" cy="557784"/>
          </a:xfrm>
          <a:ln>
            <a:noFill/>
          </a:ln>
        </p:spPr>
        <p:txBody>
          <a:bodyPr/>
          <a:lstStyle/>
          <a:p>
            <a:pPr algn="ctr"/>
            <a:r>
              <a:rPr lang="nl-BE" sz="2400" b="1" dirty="0" err="1">
                <a:latin typeface="Montserrat" panose="00000500000000000000" pitchFamily="2" charset="0"/>
              </a:rPr>
              <a:t>Waze</a:t>
            </a:r>
            <a:endParaRPr lang="en-US" sz="2800" b="1" dirty="0">
              <a:latin typeface="Montserrat" panose="00000500000000000000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7643C-0998-4EB3-879D-EECDABAB3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9904" y="1899021"/>
            <a:ext cx="2297243" cy="4540416"/>
          </a:xfrm>
        </p:spPr>
        <p:txBody>
          <a:bodyPr>
            <a:normAutofit/>
          </a:bodyPr>
          <a:lstStyle/>
          <a:p>
            <a:r>
              <a:rPr lang="nl-BE" sz="1500" dirty="0">
                <a:latin typeface="Montserrat" panose="00000500000000000000" pitchFamily="2" charset="0"/>
              </a:rPr>
              <a:t>Zeer overzichtelijk</a:t>
            </a:r>
          </a:p>
          <a:p>
            <a:r>
              <a:rPr lang="nl-BE" sz="1500" dirty="0">
                <a:latin typeface="Montserrat" panose="00000500000000000000" pitchFamily="2" charset="0"/>
              </a:rPr>
              <a:t>Uitgebreid</a:t>
            </a:r>
          </a:p>
          <a:p>
            <a:r>
              <a:rPr lang="nl-BE" sz="1500" dirty="0">
                <a:latin typeface="Montserrat" panose="00000500000000000000" pitchFamily="2" charset="0"/>
              </a:rPr>
              <a:t>Geen offline </a:t>
            </a:r>
          </a:p>
          <a:p>
            <a:r>
              <a:rPr lang="nl-BE" sz="1500" dirty="0">
                <a:latin typeface="Montserrat" panose="00000500000000000000" pitchFamily="2" charset="0"/>
              </a:rPr>
              <a:t>Motor/taxi/auto.</a:t>
            </a:r>
          </a:p>
          <a:p>
            <a:r>
              <a:rPr lang="nl-BE" sz="1500" dirty="0">
                <a:latin typeface="Montserrat" panose="00000500000000000000" pitchFamily="2" charset="0"/>
              </a:rPr>
              <a:t>Verkeersinfo</a:t>
            </a:r>
          </a:p>
          <a:p>
            <a:r>
              <a:rPr lang="nl-BE" sz="1500" dirty="0">
                <a:latin typeface="Montserrat" panose="00000500000000000000" pitchFamily="2" charset="0"/>
              </a:rPr>
              <a:t>Flitser verklikker</a:t>
            </a:r>
          </a:p>
          <a:p>
            <a:r>
              <a:rPr lang="nl-BE" sz="1500" dirty="0">
                <a:latin typeface="Montserrat" panose="00000500000000000000" pitchFamily="2" charset="0"/>
              </a:rPr>
              <a:t>Extra:</a:t>
            </a:r>
          </a:p>
          <a:p>
            <a:pPr lvl="1"/>
            <a:r>
              <a:rPr lang="nl-BE" dirty="0">
                <a:latin typeface="Montserrat" panose="00000500000000000000" pitchFamily="2" charset="0"/>
              </a:rPr>
              <a:t>Audiospeler</a:t>
            </a:r>
          </a:p>
          <a:p>
            <a:pPr lvl="1"/>
            <a:r>
              <a:rPr lang="nl-BE" dirty="0">
                <a:latin typeface="Montserrat" panose="00000500000000000000" pitchFamily="2" charset="0"/>
              </a:rPr>
              <a:t>Gewoonte herkenning</a:t>
            </a:r>
          </a:p>
          <a:p>
            <a:pPr lvl="1"/>
            <a:r>
              <a:rPr lang="nl-BE" dirty="0">
                <a:latin typeface="Montserrat" panose="00000500000000000000" pitchFamily="2" charset="0"/>
              </a:rPr>
              <a:t>ETA doorsturen</a:t>
            </a:r>
          </a:p>
          <a:p>
            <a:pPr lvl="1"/>
            <a:r>
              <a:rPr lang="nl-BE" dirty="0" err="1">
                <a:latin typeface="Montserrat" panose="00000500000000000000" pitchFamily="2" charset="0"/>
              </a:rPr>
              <a:t>Gamification</a:t>
            </a:r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25A4385-0C2D-46AB-B3E0-F92C20F8F6B5}"/>
              </a:ext>
            </a:extLst>
          </p:cNvPr>
          <p:cNvSpPr txBox="1">
            <a:spLocks/>
          </p:cNvSpPr>
          <p:nvPr/>
        </p:nvSpPr>
        <p:spPr>
          <a:xfrm>
            <a:off x="3659238" y="1223860"/>
            <a:ext cx="2297246" cy="5577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2400" b="1" dirty="0">
                <a:latin typeface="Montserrat" panose="00000500000000000000" pitchFamily="2" charset="0"/>
              </a:rPr>
              <a:t>Google </a:t>
            </a:r>
            <a:r>
              <a:rPr lang="nl-BE" sz="2400" b="1" dirty="0" err="1">
                <a:latin typeface="Montserrat" panose="00000500000000000000" pitchFamily="2" charset="0"/>
              </a:rPr>
              <a:t>Maps</a:t>
            </a:r>
            <a:endParaRPr lang="en-US" sz="2400" b="1" dirty="0">
              <a:latin typeface="Montserrat" panose="00000500000000000000" pitchFamily="2" charset="0"/>
            </a:endParaRP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7C8B8609-BA7A-462D-9352-6732801F5F29}"/>
              </a:ext>
            </a:extLst>
          </p:cNvPr>
          <p:cNvSpPr txBox="1">
            <a:spLocks/>
          </p:cNvSpPr>
          <p:nvPr/>
        </p:nvSpPr>
        <p:spPr>
          <a:xfrm>
            <a:off x="3665679" y="1899021"/>
            <a:ext cx="2368073" cy="45404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500" dirty="0">
                <a:latin typeface="Montserrat" panose="00000500000000000000" pitchFamily="2" charset="0"/>
              </a:rPr>
              <a:t>Overzichtelijk</a:t>
            </a:r>
          </a:p>
          <a:p>
            <a:r>
              <a:rPr lang="nl-NL" sz="1500" dirty="0">
                <a:latin typeface="Montserrat" panose="00000500000000000000" pitchFamily="2" charset="0"/>
              </a:rPr>
              <a:t>Uitgebreid</a:t>
            </a:r>
          </a:p>
          <a:p>
            <a:r>
              <a:rPr lang="nl-NL" sz="1500" dirty="0">
                <a:latin typeface="Montserrat" panose="00000500000000000000" pitchFamily="2" charset="0"/>
              </a:rPr>
              <a:t>Offline </a:t>
            </a:r>
            <a:r>
              <a:rPr lang="nl-NL" sz="1500" dirty="0" err="1">
                <a:latin typeface="Montserrat" panose="00000500000000000000" pitchFamily="2" charset="0"/>
              </a:rPr>
              <a:t>maps</a:t>
            </a:r>
            <a:endParaRPr lang="nl-NL" sz="1500" dirty="0">
              <a:latin typeface="Montserrat" panose="00000500000000000000" pitchFamily="2" charset="0"/>
            </a:endParaRPr>
          </a:p>
          <a:p>
            <a:r>
              <a:rPr lang="nl-NL" sz="1500" dirty="0">
                <a:latin typeface="Montserrat" panose="00000500000000000000" pitchFamily="2" charset="0"/>
              </a:rPr>
              <a:t>Alle</a:t>
            </a:r>
          </a:p>
          <a:p>
            <a:r>
              <a:rPr lang="nl-NL" sz="1500" dirty="0">
                <a:latin typeface="Montserrat" panose="00000500000000000000" pitchFamily="2" charset="0"/>
              </a:rPr>
              <a:t>Verkeersinfo</a:t>
            </a:r>
          </a:p>
          <a:p>
            <a:r>
              <a:rPr lang="nl-NL" sz="1500" dirty="0">
                <a:latin typeface="Montserrat" panose="00000500000000000000" pitchFamily="2" charset="0"/>
              </a:rPr>
              <a:t>Flitser verklikker</a:t>
            </a:r>
          </a:p>
          <a:p>
            <a:r>
              <a:rPr lang="nl-NL" sz="1500" dirty="0">
                <a:latin typeface="Montserrat" panose="00000500000000000000" pitchFamily="2" charset="0"/>
              </a:rPr>
              <a:t>Extra: </a:t>
            </a:r>
          </a:p>
          <a:p>
            <a:pPr lvl="1"/>
            <a:r>
              <a:rPr lang="nl-NL" dirty="0">
                <a:latin typeface="Montserrat" panose="00000500000000000000" pitchFamily="2" charset="0"/>
              </a:rPr>
              <a:t>Gewoonte herkenning</a:t>
            </a:r>
          </a:p>
          <a:p>
            <a:pPr lvl="1"/>
            <a:r>
              <a:rPr lang="nl-NL" dirty="0">
                <a:latin typeface="Montserrat" panose="00000500000000000000" pitchFamily="2" charset="0"/>
              </a:rPr>
              <a:t>Live Locatie doorsturen</a:t>
            </a:r>
            <a:endParaRPr lang="nl-BE" dirty="0">
              <a:latin typeface="Montserrat" panose="00000500000000000000" pitchFamily="2" charset="0"/>
            </a:endParaRP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6BCE81B-48DD-4C15-BAF7-5AD0136E23C8}"/>
              </a:ext>
            </a:extLst>
          </p:cNvPr>
          <p:cNvSpPr txBox="1">
            <a:spLocks/>
          </p:cNvSpPr>
          <p:nvPr/>
        </p:nvSpPr>
        <p:spPr>
          <a:xfrm>
            <a:off x="6235013" y="1223860"/>
            <a:ext cx="2297246" cy="5577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indent="0" algn="ctr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 indent="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indent="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>
                <a:solidFill>
                  <a:schemeClr val="tx2"/>
                </a:solidFill>
              </a:defRPr>
            </a:lvl6pPr>
            <a:lvl7pPr indent="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>
                <a:solidFill>
                  <a:schemeClr val="tx2"/>
                </a:solidFill>
              </a:defRPr>
            </a:lvl7pPr>
            <a:lvl8pPr indent="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>
                <a:solidFill>
                  <a:schemeClr val="tx2"/>
                </a:solidFill>
              </a:defRPr>
            </a:lvl8pPr>
            <a:lvl9pPr indent="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>
                <a:solidFill>
                  <a:schemeClr val="tx2"/>
                </a:solidFill>
              </a:defRPr>
            </a:lvl9pPr>
          </a:lstStyle>
          <a:p>
            <a:r>
              <a:rPr lang="nl-BE" b="1" dirty="0" err="1"/>
              <a:t>TomTomGO</a:t>
            </a:r>
            <a:endParaRPr lang="en-US" b="1" dirty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8B0454CB-C6F9-4DB9-96C6-A71594BF69E8}"/>
              </a:ext>
            </a:extLst>
          </p:cNvPr>
          <p:cNvSpPr txBox="1">
            <a:spLocks/>
          </p:cNvSpPr>
          <p:nvPr/>
        </p:nvSpPr>
        <p:spPr>
          <a:xfrm>
            <a:off x="6241454" y="1899021"/>
            <a:ext cx="2297243" cy="45404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600" dirty="0">
                <a:latin typeface="Montserrat" panose="00000500000000000000" pitchFamily="2" charset="0"/>
              </a:rPr>
              <a:t>Niet overzichtelijk</a:t>
            </a:r>
          </a:p>
          <a:p>
            <a:r>
              <a:rPr lang="nl-NL" sz="1600" dirty="0">
                <a:latin typeface="Montserrat" panose="00000500000000000000" pitchFamily="2" charset="0"/>
              </a:rPr>
              <a:t>Heel uitgebreid </a:t>
            </a:r>
          </a:p>
          <a:p>
            <a:r>
              <a:rPr lang="nl-NL" sz="1600" dirty="0">
                <a:latin typeface="Montserrat" panose="00000500000000000000" pitchFamily="2" charset="0"/>
              </a:rPr>
              <a:t>Verplicht offline</a:t>
            </a:r>
          </a:p>
          <a:p>
            <a:r>
              <a:rPr lang="nl-NL" sz="1600" dirty="0">
                <a:latin typeface="Montserrat" panose="00000500000000000000" pitchFamily="2" charset="0"/>
              </a:rPr>
              <a:t>Enkel auto.</a:t>
            </a:r>
          </a:p>
          <a:p>
            <a:r>
              <a:rPr lang="nl-NL" sz="1600" dirty="0">
                <a:latin typeface="Montserrat" panose="00000500000000000000" pitchFamily="2" charset="0"/>
              </a:rPr>
              <a:t>Verkeersinfo</a:t>
            </a:r>
          </a:p>
          <a:p>
            <a:r>
              <a:rPr lang="nl-NL" sz="1600" dirty="0">
                <a:latin typeface="Montserrat" panose="00000500000000000000" pitchFamily="2" charset="0"/>
              </a:rPr>
              <a:t>Flitser verklikker</a:t>
            </a:r>
          </a:p>
          <a:p>
            <a:r>
              <a:rPr lang="nl-NL" sz="1600" dirty="0">
                <a:latin typeface="Montserrat" panose="00000500000000000000" pitchFamily="2" charset="0"/>
              </a:rPr>
              <a:t>Extra: </a:t>
            </a:r>
          </a:p>
          <a:p>
            <a:pPr lvl="1"/>
            <a:r>
              <a:rPr lang="nl-NL" sz="1500" dirty="0">
                <a:latin typeface="Montserrat" panose="00000500000000000000" pitchFamily="2" charset="0"/>
              </a:rPr>
              <a:t>Geen advertenties</a:t>
            </a:r>
          </a:p>
          <a:p>
            <a:pPr lvl="1"/>
            <a:r>
              <a:rPr lang="nl-NL" sz="1500" dirty="0">
                <a:latin typeface="Montserrat" panose="00000500000000000000" pitchFamily="2" charset="0"/>
              </a:rPr>
              <a:t>Gewoonte herkenning</a:t>
            </a:r>
          </a:p>
          <a:p>
            <a:pPr lvl="1"/>
            <a:r>
              <a:rPr lang="nl-NL" sz="1500" dirty="0">
                <a:latin typeface="Montserrat" panose="00000500000000000000" pitchFamily="2" charset="0"/>
              </a:rPr>
              <a:t>ETA doorsturen</a:t>
            </a:r>
          </a:p>
          <a:p>
            <a:pPr lvl="1"/>
            <a:r>
              <a:rPr lang="nl-NL" sz="1500" dirty="0">
                <a:latin typeface="Montserrat" panose="00000500000000000000" pitchFamily="2" charset="0"/>
              </a:rPr>
              <a:t>3D gebouwen</a:t>
            </a:r>
            <a:endParaRPr lang="en-US" sz="1500" dirty="0">
              <a:latin typeface="Montserrat" panose="00000500000000000000" pitchFamily="2" charset="0"/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DBDA619-5766-4C6A-A433-567FC029A7E3}"/>
              </a:ext>
            </a:extLst>
          </p:cNvPr>
          <p:cNvSpPr txBox="1">
            <a:spLocks/>
          </p:cNvSpPr>
          <p:nvPr/>
        </p:nvSpPr>
        <p:spPr>
          <a:xfrm>
            <a:off x="8810788" y="1223860"/>
            <a:ext cx="2297246" cy="5577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2400" b="1" dirty="0">
                <a:latin typeface="Montserrat" panose="00000500000000000000" pitchFamily="2" charset="0"/>
              </a:rPr>
              <a:t>HERE</a:t>
            </a:r>
            <a:r>
              <a:rPr lang="nl-BE" b="1" dirty="0"/>
              <a:t> </a:t>
            </a:r>
            <a:r>
              <a:rPr lang="nl-BE" sz="2400" b="1" dirty="0" err="1">
                <a:latin typeface="Montserrat" panose="00000500000000000000" pitchFamily="2" charset="0"/>
              </a:rPr>
              <a:t>WeGo</a:t>
            </a:r>
            <a:endParaRPr lang="en-US" sz="2400" b="1" dirty="0">
              <a:latin typeface="Montserrat" panose="00000500000000000000" pitchFamily="2" charset="0"/>
            </a:endParaRP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583173C6-50A3-4EDB-9B2F-5964301DB074}"/>
              </a:ext>
            </a:extLst>
          </p:cNvPr>
          <p:cNvSpPr txBox="1">
            <a:spLocks/>
          </p:cNvSpPr>
          <p:nvPr/>
        </p:nvSpPr>
        <p:spPr>
          <a:xfrm>
            <a:off x="8817229" y="1899021"/>
            <a:ext cx="2297243" cy="45404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500" dirty="0">
                <a:latin typeface="Montserrat" panose="00000500000000000000" pitchFamily="2" charset="0"/>
              </a:rPr>
              <a:t>Zeer overzichtelijk</a:t>
            </a:r>
          </a:p>
          <a:p>
            <a:r>
              <a:rPr lang="nl-NL" sz="1500" dirty="0">
                <a:latin typeface="Montserrat" panose="00000500000000000000" pitchFamily="2" charset="0"/>
              </a:rPr>
              <a:t>Beknopt</a:t>
            </a:r>
          </a:p>
          <a:p>
            <a:r>
              <a:rPr lang="nl-NL" sz="1500" dirty="0">
                <a:latin typeface="Montserrat" panose="00000500000000000000" pitchFamily="2" charset="0"/>
              </a:rPr>
              <a:t>Offline </a:t>
            </a:r>
            <a:r>
              <a:rPr lang="nl-NL" sz="1500" dirty="0" err="1">
                <a:latin typeface="Montserrat" panose="00000500000000000000" pitchFamily="2" charset="0"/>
              </a:rPr>
              <a:t>maps</a:t>
            </a:r>
            <a:endParaRPr lang="nl-NL" sz="1500" dirty="0">
              <a:latin typeface="Montserrat" panose="00000500000000000000" pitchFamily="2" charset="0"/>
            </a:endParaRPr>
          </a:p>
          <a:p>
            <a:r>
              <a:rPr lang="nl-NL" sz="1500" dirty="0">
                <a:latin typeface="Montserrat" panose="00000500000000000000" pitchFamily="2" charset="0"/>
              </a:rPr>
              <a:t>Alle</a:t>
            </a:r>
          </a:p>
          <a:p>
            <a:r>
              <a:rPr lang="nl-NL" sz="1500" dirty="0">
                <a:latin typeface="Montserrat" panose="00000500000000000000" pitchFamily="2" charset="0"/>
              </a:rPr>
              <a:t>Verkeersinfo</a:t>
            </a:r>
          </a:p>
          <a:p>
            <a:r>
              <a:rPr lang="nl-NL" sz="1500" dirty="0">
                <a:latin typeface="Montserrat" panose="00000500000000000000" pitchFamily="2" charset="0"/>
              </a:rPr>
              <a:t>Geen verklikker</a:t>
            </a:r>
          </a:p>
          <a:p>
            <a:r>
              <a:rPr lang="nl-NL" sz="1500" dirty="0">
                <a:latin typeface="Montserrat" panose="00000500000000000000" pitchFamily="2" charset="0"/>
              </a:rPr>
              <a:t>Extra:</a:t>
            </a:r>
          </a:p>
          <a:p>
            <a:pPr lvl="1"/>
            <a:r>
              <a:rPr lang="nl-NL" dirty="0">
                <a:latin typeface="Montserrat" panose="00000500000000000000" pitchFamily="2" charset="0"/>
              </a:rPr>
              <a:t>Verbonden met smart horloge</a:t>
            </a:r>
            <a:endParaRPr lang="nl-BE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929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5D85D-4977-48CB-91ED-94C1DAA4A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>
                <a:solidFill>
                  <a:schemeClr val="accent1"/>
                </a:solidFill>
                <a:latin typeface="Montserrat" panose="00000500000000000000" pitchFamily="2" charset="0"/>
                <a:ea typeface="+mn-ea"/>
                <a:cs typeface="+mn-cs"/>
              </a:rPr>
              <a:t>CONCLUSIE</a:t>
            </a:r>
            <a:endParaRPr lang="en-US" b="1" dirty="0">
              <a:solidFill>
                <a:schemeClr val="accent1"/>
              </a:solidFill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9213E-6091-4145-86FB-9B8916C79E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2800" b="1" dirty="0" err="1">
                <a:latin typeface="Montserrat" panose="00000500000000000000" pitchFamily="2" charset="0"/>
              </a:rPr>
              <a:t>Waze</a:t>
            </a:r>
            <a:endParaRPr lang="en-US" sz="2400" b="1" dirty="0">
              <a:latin typeface="Montserrat" panose="00000500000000000000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6FB59F-7E8C-42EC-AD84-D9968C3EB6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BE" sz="2000" dirty="0">
                <a:latin typeface="Montserrat" panose="00000500000000000000" pitchFamily="2" charset="0"/>
              </a:rPr>
              <a:t>Beste GPS</a:t>
            </a:r>
          </a:p>
          <a:p>
            <a:r>
              <a:rPr lang="nl-BE" sz="2000" dirty="0">
                <a:latin typeface="Montserrat" panose="00000500000000000000" pitchFamily="2" charset="0"/>
              </a:rPr>
              <a:t>Meeste functies</a:t>
            </a:r>
          </a:p>
          <a:p>
            <a:r>
              <a:rPr lang="nl-BE" sz="2000" dirty="0">
                <a:latin typeface="Montserrat" panose="00000500000000000000" pitchFamily="2" charset="0"/>
              </a:rPr>
              <a:t>Geen offline </a:t>
            </a:r>
            <a:r>
              <a:rPr lang="nl-BE" sz="2000" dirty="0" err="1">
                <a:latin typeface="Montserrat" panose="00000500000000000000" pitchFamily="2" charset="0"/>
              </a:rPr>
              <a:t>maps</a:t>
            </a:r>
            <a:endParaRPr lang="en-US" sz="2000" dirty="0">
              <a:latin typeface="Montserrat" panose="00000500000000000000" pitchFamily="2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DE7B8B-FBFF-480A-B3D4-786E49E02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nl-BE" sz="2800" b="1" dirty="0">
                <a:latin typeface="Montserrat" panose="00000500000000000000" pitchFamily="2" charset="0"/>
              </a:rPr>
              <a:t>HERE </a:t>
            </a:r>
            <a:r>
              <a:rPr lang="nl-BE" sz="2800" b="1" dirty="0" err="1">
                <a:latin typeface="Montserrat" panose="00000500000000000000" pitchFamily="2" charset="0"/>
              </a:rPr>
              <a:t>WeGo</a:t>
            </a:r>
            <a:endParaRPr lang="en-US" sz="2800" b="1" dirty="0">
              <a:latin typeface="Montserrat" panose="00000500000000000000" pitchFamily="2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63BD21-B7E0-4757-A6F4-D5ED47D9468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BE" sz="2000" dirty="0">
                <a:latin typeface="Montserrat" panose="00000500000000000000" pitchFamily="2" charset="0"/>
              </a:rPr>
              <a:t>Beste GPS voor reizen</a:t>
            </a:r>
          </a:p>
          <a:p>
            <a:r>
              <a:rPr lang="nl-BE" sz="2000" dirty="0">
                <a:latin typeface="Montserrat" panose="00000500000000000000" pitchFamily="2" charset="0"/>
              </a:rPr>
              <a:t>Geweldig voor wandelingen</a:t>
            </a:r>
          </a:p>
          <a:p>
            <a:r>
              <a:rPr lang="nl-BE" sz="2000" dirty="0">
                <a:latin typeface="Montserrat" panose="00000500000000000000" pitchFamily="2" charset="0"/>
              </a:rPr>
              <a:t>Verklikker niet nodig</a:t>
            </a:r>
          </a:p>
          <a:p>
            <a:r>
              <a:rPr lang="nl-BE" sz="2000" dirty="0">
                <a:latin typeface="Montserrat" panose="00000500000000000000" pitchFamily="2" charset="0"/>
              </a:rPr>
              <a:t>Integratie met smart </a:t>
            </a:r>
            <a:r>
              <a:rPr lang="nl-BE" sz="2000" dirty="0" err="1">
                <a:latin typeface="Montserrat" panose="00000500000000000000" pitchFamily="2" charset="0"/>
              </a:rPr>
              <a:t>watch</a:t>
            </a:r>
            <a:endParaRPr lang="en-US" sz="20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28088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412427"/>
      </a:dk2>
      <a:lt2>
        <a:srgbClr val="E8E6E2"/>
      </a:lt2>
      <a:accent1>
        <a:srgbClr val="5DADC2"/>
      </a:accent1>
      <a:accent2>
        <a:srgbClr val="6D90CC"/>
      </a:accent2>
      <a:accent3>
        <a:srgbClr val="8B87D5"/>
      </a:accent3>
      <a:accent4>
        <a:srgbClr val="CC7D6D"/>
      </a:accent4>
      <a:accent5>
        <a:srgbClr val="C79B5E"/>
      </a:accent5>
      <a:accent6>
        <a:srgbClr val="A6A658"/>
      </a:accent6>
      <a:hlink>
        <a:srgbClr val="96805A"/>
      </a:hlink>
      <a:folHlink>
        <a:srgbClr val="7F7F7F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233</Words>
  <Application>Microsoft Office PowerPoint</Application>
  <PresentationFormat>Widescreen</PresentationFormat>
  <Paragraphs>115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Franklin Gothic Book</vt:lpstr>
      <vt:lpstr>Franklin Gothic Demi</vt:lpstr>
      <vt:lpstr>Gill Sans MT</vt:lpstr>
      <vt:lpstr>Montserrat</vt:lpstr>
      <vt:lpstr>Wingdings 2</vt:lpstr>
      <vt:lpstr>DividendVTI</vt:lpstr>
      <vt:lpstr>GPS vergelijking</vt:lpstr>
      <vt:lpstr>Welke GPS?</vt:lpstr>
      <vt:lpstr>The Art of choosing</vt:lpstr>
      <vt:lpstr>WAZE</vt:lpstr>
      <vt:lpstr>Google maps</vt:lpstr>
      <vt:lpstr>tomtomGo</vt:lpstr>
      <vt:lpstr>Here wego</vt:lpstr>
      <vt:lpstr>PowerPoint Presentation</vt:lpstr>
      <vt:lpstr>CONCLUSIE</vt:lpstr>
      <vt:lpstr>Welke GPS?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GPS vergelijking</dc:title>
  <dc:creator>Indy bosschem</dc:creator>
  <cp:lastModifiedBy>Indy bosschem</cp:lastModifiedBy>
  <cp:revision>11</cp:revision>
  <dcterms:created xsi:type="dcterms:W3CDTF">2019-11-07T18:40:55Z</dcterms:created>
  <dcterms:modified xsi:type="dcterms:W3CDTF">2019-11-07T19:45:13Z</dcterms:modified>
</cp:coreProperties>
</file>