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5D8BC9-9F1D-419B-86C1-967BE3DA259D}">
          <p14:sldIdLst>
            <p14:sldId id="256"/>
            <p14:sldId id="258"/>
            <p14:sldId id="269"/>
            <p14:sldId id="270"/>
            <p14:sldId id="271"/>
            <p14:sldId id="272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290DB-A572-42D1-88FA-7F26A53DDF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32F4873-14FB-4F6D-B050-C01F3B9FF6FF}">
      <dgm:prSet/>
      <dgm:spPr/>
      <dgm:t>
        <a:bodyPr/>
        <a:lstStyle/>
        <a:p>
          <a:pPr>
            <a:lnSpc>
              <a:spcPct val="100000"/>
            </a:lnSpc>
          </a:pPr>
          <a:r>
            <a:rPr lang="nl-BE" dirty="0">
              <a:latin typeface="+mn-lt"/>
            </a:rPr>
            <a:t>Zeker te doen</a:t>
          </a:r>
          <a:endParaRPr lang="en-US" dirty="0">
            <a:latin typeface="+mn-lt"/>
          </a:endParaRPr>
        </a:p>
      </dgm:t>
    </dgm:pt>
    <dgm:pt modelId="{AC29DF30-2D1C-4FCE-8DB0-B2F5FAE78CF0}" type="parTrans" cxnId="{38E57231-3BC4-4469-8F74-2B6D930338E9}">
      <dgm:prSet/>
      <dgm:spPr/>
      <dgm:t>
        <a:bodyPr/>
        <a:lstStyle/>
        <a:p>
          <a:endParaRPr lang="en-US"/>
        </a:p>
      </dgm:t>
    </dgm:pt>
    <dgm:pt modelId="{FECD05E1-D32E-4FBA-B879-C00F61DA4764}" type="sibTrans" cxnId="{38E57231-3BC4-4469-8F74-2B6D930338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0C2A69-5B7F-46A0-BC49-C29D65016A57}">
      <dgm:prSet/>
      <dgm:spPr/>
      <dgm:t>
        <a:bodyPr/>
        <a:lstStyle/>
        <a:p>
          <a:pPr>
            <a:lnSpc>
              <a:spcPct val="100000"/>
            </a:lnSpc>
          </a:pPr>
          <a:r>
            <a:rPr lang="nl-BE" dirty="0" err="1">
              <a:latin typeface="+mn-lt"/>
            </a:rPr>
            <a:t>Youtube</a:t>
          </a:r>
          <a:r>
            <a:rPr lang="nl-BE" dirty="0">
              <a:latin typeface="+mn-lt"/>
            </a:rPr>
            <a:t> staat vol met video’s</a:t>
          </a:r>
          <a:endParaRPr lang="en-US" dirty="0">
            <a:latin typeface="+mn-lt"/>
          </a:endParaRPr>
        </a:p>
      </dgm:t>
    </dgm:pt>
    <dgm:pt modelId="{02469C0C-1F61-4443-AF9B-C54A3269EF14}" type="parTrans" cxnId="{B0CAAAE0-62D1-4435-BB74-FF4FC5BA66FA}">
      <dgm:prSet/>
      <dgm:spPr/>
      <dgm:t>
        <a:bodyPr/>
        <a:lstStyle/>
        <a:p>
          <a:endParaRPr lang="en-US"/>
        </a:p>
      </dgm:t>
    </dgm:pt>
    <dgm:pt modelId="{3CD2E268-DD7C-4899-A0B5-BDBA90C7E5AE}" type="sibTrans" cxnId="{B0CAAAE0-62D1-4435-BB74-FF4FC5BA66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4ADDA1-337C-4C9B-8ED2-3C1FAF60AADE}">
      <dgm:prSet/>
      <dgm:spPr/>
      <dgm:t>
        <a:bodyPr/>
        <a:lstStyle/>
        <a:p>
          <a:pPr>
            <a:lnSpc>
              <a:spcPct val="100000"/>
            </a:lnSpc>
          </a:pPr>
          <a:r>
            <a:rPr lang="nl-BE" dirty="0">
              <a:latin typeface="+mn-lt"/>
            </a:rPr>
            <a:t>Veel informatie te vinden op het internet</a:t>
          </a:r>
          <a:endParaRPr lang="en-US" dirty="0">
            <a:latin typeface="+mn-lt"/>
          </a:endParaRPr>
        </a:p>
      </dgm:t>
    </dgm:pt>
    <dgm:pt modelId="{BB9CDBC4-0B5C-4A42-8429-808DAF6FCC22}" type="parTrans" cxnId="{33076F26-1205-40DA-BC85-BE5C878D93EC}">
      <dgm:prSet/>
      <dgm:spPr/>
      <dgm:t>
        <a:bodyPr/>
        <a:lstStyle/>
        <a:p>
          <a:endParaRPr lang="en-US"/>
        </a:p>
      </dgm:t>
    </dgm:pt>
    <dgm:pt modelId="{3C2D3B3F-17EA-40CF-9D61-AA54D75B7E10}" type="sibTrans" cxnId="{33076F26-1205-40DA-BC85-BE5C878D93EC}">
      <dgm:prSet/>
      <dgm:spPr/>
      <dgm:t>
        <a:bodyPr/>
        <a:lstStyle/>
        <a:p>
          <a:endParaRPr lang="en-US"/>
        </a:p>
      </dgm:t>
    </dgm:pt>
    <dgm:pt modelId="{F2345FD8-F96E-4C0F-8F9A-35551E6F2815}" type="pres">
      <dgm:prSet presAssocID="{156290DB-A572-42D1-88FA-7F26A53DDF6C}" presName="root" presStyleCnt="0">
        <dgm:presLayoutVars>
          <dgm:dir/>
          <dgm:resizeHandles val="exact"/>
        </dgm:presLayoutVars>
      </dgm:prSet>
      <dgm:spPr/>
    </dgm:pt>
    <dgm:pt modelId="{5FD2F911-AF5F-4F69-A3F1-80CAEE81F1D8}" type="pres">
      <dgm:prSet presAssocID="{632F4873-14FB-4F6D-B050-C01F3B9FF6FF}" presName="compNode" presStyleCnt="0"/>
      <dgm:spPr/>
    </dgm:pt>
    <dgm:pt modelId="{E1E09419-9950-4423-B857-AF8F2CAB6EAB}" type="pres">
      <dgm:prSet presAssocID="{632F4873-14FB-4F6D-B050-C01F3B9FF6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99F01A4-A50C-4137-B973-5FA866E9AF79}" type="pres">
      <dgm:prSet presAssocID="{632F4873-14FB-4F6D-B050-C01F3B9FF6FF}" presName="spaceRect" presStyleCnt="0"/>
      <dgm:spPr/>
    </dgm:pt>
    <dgm:pt modelId="{15867E82-76F7-405D-BEFF-702B18CA3533}" type="pres">
      <dgm:prSet presAssocID="{632F4873-14FB-4F6D-B050-C01F3B9FF6FF}" presName="textRect" presStyleLbl="revTx" presStyleIdx="0" presStyleCnt="3">
        <dgm:presLayoutVars>
          <dgm:chMax val="1"/>
          <dgm:chPref val="1"/>
        </dgm:presLayoutVars>
      </dgm:prSet>
      <dgm:spPr/>
    </dgm:pt>
    <dgm:pt modelId="{6A9443FF-C509-4C68-9A8F-3FAF0EF25A3C}" type="pres">
      <dgm:prSet presAssocID="{FECD05E1-D32E-4FBA-B879-C00F61DA4764}" presName="sibTrans" presStyleCnt="0"/>
      <dgm:spPr/>
    </dgm:pt>
    <dgm:pt modelId="{0995973E-E893-4152-9909-6E365A23D7D8}" type="pres">
      <dgm:prSet presAssocID="{D40C2A69-5B7F-46A0-BC49-C29D65016A57}" presName="compNode" presStyleCnt="0"/>
      <dgm:spPr/>
    </dgm:pt>
    <dgm:pt modelId="{5695CC3C-71D3-452A-B86B-4FE5DD77E5FF}" type="pres">
      <dgm:prSet presAssocID="{D40C2A69-5B7F-46A0-BC49-C29D65016A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BA5331D-1A7B-4A07-AC2F-9E91F8C9D4BF}" type="pres">
      <dgm:prSet presAssocID="{D40C2A69-5B7F-46A0-BC49-C29D65016A57}" presName="spaceRect" presStyleCnt="0"/>
      <dgm:spPr/>
    </dgm:pt>
    <dgm:pt modelId="{E52AAEBC-B638-4272-931D-8AEC81554E06}" type="pres">
      <dgm:prSet presAssocID="{D40C2A69-5B7F-46A0-BC49-C29D65016A57}" presName="textRect" presStyleLbl="revTx" presStyleIdx="1" presStyleCnt="3">
        <dgm:presLayoutVars>
          <dgm:chMax val="1"/>
          <dgm:chPref val="1"/>
        </dgm:presLayoutVars>
      </dgm:prSet>
      <dgm:spPr/>
    </dgm:pt>
    <dgm:pt modelId="{FB885FF3-EB92-422C-BF10-53E934510BD1}" type="pres">
      <dgm:prSet presAssocID="{3CD2E268-DD7C-4899-A0B5-BDBA90C7E5AE}" presName="sibTrans" presStyleCnt="0"/>
      <dgm:spPr/>
    </dgm:pt>
    <dgm:pt modelId="{83B44320-905B-43E5-8670-3D310FBC9CF4}" type="pres">
      <dgm:prSet presAssocID="{F04ADDA1-337C-4C9B-8ED2-3C1FAF60AADE}" presName="compNode" presStyleCnt="0"/>
      <dgm:spPr/>
    </dgm:pt>
    <dgm:pt modelId="{F4A659B1-C9F4-480F-9AB6-0E39FF8F5AB5}" type="pres">
      <dgm:prSet presAssocID="{F04ADDA1-337C-4C9B-8ED2-3C1FAF60AA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1D3E36F-50EA-4841-A83C-C3AE69167612}" type="pres">
      <dgm:prSet presAssocID="{F04ADDA1-337C-4C9B-8ED2-3C1FAF60AADE}" presName="spaceRect" presStyleCnt="0"/>
      <dgm:spPr/>
    </dgm:pt>
    <dgm:pt modelId="{2130DEBF-D3AB-4DAD-BAC2-CF0720488590}" type="pres">
      <dgm:prSet presAssocID="{F04ADDA1-337C-4C9B-8ED2-3C1FAF60AA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076F26-1205-40DA-BC85-BE5C878D93EC}" srcId="{156290DB-A572-42D1-88FA-7F26A53DDF6C}" destId="{F04ADDA1-337C-4C9B-8ED2-3C1FAF60AADE}" srcOrd="2" destOrd="0" parTransId="{BB9CDBC4-0B5C-4A42-8429-808DAF6FCC22}" sibTransId="{3C2D3B3F-17EA-40CF-9D61-AA54D75B7E10}"/>
    <dgm:cxn modelId="{38E57231-3BC4-4469-8F74-2B6D930338E9}" srcId="{156290DB-A572-42D1-88FA-7F26A53DDF6C}" destId="{632F4873-14FB-4F6D-B050-C01F3B9FF6FF}" srcOrd="0" destOrd="0" parTransId="{AC29DF30-2D1C-4FCE-8DB0-B2F5FAE78CF0}" sibTransId="{FECD05E1-D32E-4FBA-B879-C00F61DA4764}"/>
    <dgm:cxn modelId="{CFFD4043-56EF-490C-A6CD-69CA071DC4C8}" type="presOf" srcId="{156290DB-A572-42D1-88FA-7F26A53DDF6C}" destId="{F2345FD8-F96E-4C0F-8F9A-35551E6F2815}" srcOrd="0" destOrd="0" presId="urn:microsoft.com/office/officeart/2018/2/layout/IconLabelList"/>
    <dgm:cxn modelId="{64C10A80-7277-41A4-B0C0-C7779764F673}" type="presOf" srcId="{F04ADDA1-337C-4C9B-8ED2-3C1FAF60AADE}" destId="{2130DEBF-D3AB-4DAD-BAC2-CF0720488590}" srcOrd="0" destOrd="0" presId="urn:microsoft.com/office/officeart/2018/2/layout/IconLabelList"/>
    <dgm:cxn modelId="{587E798F-8451-4AD8-94F0-20565CDB9F8D}" type="presOf" srcId="{D40C2A69-5B7F-46A0-BC49-C29D65016A57}" destId="{E52AAEBC-B638-4272-931D-8AEC81554E06}" srcOrd="0" destOrd="0" presId="urn:microsoft.com/office/officeart/2018/2/layout/IconLabelList"/>
    <dgm:cxn modelId="{5F7FE1BD-2302-4AC2-860E-4C2E5521091F}" type="presOf" srcId="{632F4873-14FB-4F6D-B050-C01F3B9FF6FF}" destId="{15867E82-76F7-405D-BEFF-702B18CA3533}" srcOrd="0" destOrd="0" presId="urn:microsoft.com/office/officeart/2018/2/layout/IconLabelList"/>
    <dgm:cxn modelId="{B0CAAAE0-62D1-4435-BB74-FF4FC5BA66FA}" srcId="{156290DB-A572-42D1-88FA-7F26A53DDF6C}" destId="{D40C2A69-5B7F-46A0-BC49-C29D65016A57}" srcOrd="1" destOrd="0" parTransId="{02469C0C-1F61-4443-AF9B-C54A3269EF14}" sibTransId="{3CD2E268-DD7C-4899-A0B5-BDBA90C7E5AE}"/>
    <dgm:cxn modelId="{AFCCF020-F6E9-4465-A657-F94FE13DC35E}" type="presParOf" srcId="{F2345FD8-F96E-4C0F-8F9A-35551E6F2815}" destId="{5FD2F911-AF5F-4F69-A3F1-80CAEE81F1D8}" srcOrd="0" destOrd="0" presId="urn:microsoft.com/office/officeart/2018/2/layout/IconLabelList"/>
    <dgm:cxn modelId="{DDB377D1-1CA1-462F-BC7C-3FCE19EB66DA}" type="presParOf" srcId="{5FD2F911-AF5F-4F69-A3F1-80CAEE81F1D8}" destId="{E1E09419-9950-4423-B857-AF8F2CAB6EAB}" srcOrd="0" destOrd="0" presId="urn:microsoft.com/office/officeart/2018/2/layout/IconLabelList"/>
    <dgm:cxn modelId="{695F9A8A-33A1-4B85-AC25-62CC58932E1A}" type="presParOf" srcId="{5FD2F911-AF5F-4F69-A3F1-80CAEE81F1D8}" destId="{E99F01A4-A50C-4137-B973-5FA866E9AF79}" srcOrd="1" destOrd="0" presId="urn:microsoft.com/office/officeart/2018/2/layout/IconLabelList"/>
    <dgm:cxn modelId="{0ABDA757-1A8F-49EE-B7A8-C3E248580181}" type="presParOf" srcId="{5FD2F911-AF5F-4F69-A3F1-80CAEE81F1D8}" destId="{15867E82-76F7-405D-BEFF-702B18CA3533}" srcOrd="2" destOrd="0" presId="urn:microsoft.com/office/officeart/2018/2/layout/IconLabelList"/>
    <dgm:cxn modelId="{BD8F5180-EEEE-40B1-A8E6-715ED4EFFCD5}" type="presParOf" srcId="{F2345FD8-F96E-4C0F-8F9A-35551E6F2815}" destId="{6A9443FF-C509-4C68-9A8F-3FAF0EF25A3C}" srcOrd="1" destOrd="0" presId="urn:microsoft.com/office/officeart/2018/2/layout/IconLabelList"/>
    <dgm:cxn modelId="{0CAD6428-DA4B-4829-8EA3-5BF948D857FE}" type="presParOf" srcId="{F2345FD8-F96E-4C0F-8F9A-35551E6F2815}" destId="{0995973E-E893-4152-9909-6E365A23D7D8}" srcOrd="2" destOrd="0" presId="urn:microsoft.com/office/officeart/2018/2/layout/IconLabelList"/>
    <dgm:cxn modelId="{BDC58E1A-F4BA-432A-BE70-56E3B31A043E}" type="presParOf" srcId="{0995973E-E893-4152-9909-6E365A23D7D8}" destId="{5695CC3C-71D3-452A-B86B-4FE5DD77E5FF}" srcOrd="0" destOrd="0" presId="urn:microsoft.com/office/officeart/2018/2/layout/IconLabelList"/>
    <dgm:cxn modelId="{A6E8BD6F-2E2E-4CAC-A58E-32044FE95F00}" type="presParOf" srcId="{0995973E-E893-4152-9909-6E365A23D7D8}" destId="{0BA5331D-1A7B-4A07-AC2F-9E91F8C9D4BF}" srcOrd="1" destOrd="0" presId="urn:microsoft.com/office/officeart/2018/2/layout/IconLabelList"/>
    <dgm:cxn modelId="{A095481B-3C3D-4347-A1BD-138C1CE1A31C}" type="presParOf" srcId="{0995973E-E893-4152-9909-6E365A23D7D8}" destId="{E52AAEBC-B638-4272-931D-8AEC81554E06}" srcOrd="2" destOrd="0" presId="urn:microsoft.com/office/officeart/2018/2/layout/IconLabelList"/>
    <dgm:cxn modelId="{23E91A08-2499-4A09-B192-2FB5A9242409}" type="presParOf" srcId="{F2345FD8-F96E-4C0F-8F9A-35551E6F2815}" destId="{FB885FF3-EB92-422C-BF10-53E934510BD1}" srcOrd="3" destOrd="0" presId="urn:microsoft.com/office/officeart/2018/2/layout/IconLabelList"/>
    <dgm:cxn modelId="{1489F450-F63B-4D8C-AB64-BA89980323F6}" type="presParOf" srcId="{F2345FD8-F96E-4C0F-8F9A-35551E6F2815}" destId="{83B44320-905B-43E5-8670-3D310FBC9CF4}" srcOrd="4" destOrd="0" presId="urn:microsoft.com/office/officeart/2018/2/layout/IconLabelList"/>
    <dgm:cxn modelId="{3F99B908-6FE5-4054-BFC7-E8703CF09146}" type="presParOf" srcId="{83B44320-905B-43E5-8670-3D310FBC9CF4}" destId="{F4A659B1-C9F4-480F-9AB6-0E39FF8F5AB5}" srcOrd="0" destOrd="0" presId="urn:microsoft.com/office/officeart/2018/2/layout/IconLabelList"/>
    <dgm:cxn modelId="{D855F97A-B5C1-40FB-9B36-F6E02FCDA2D7}" type="presParOf" srcId="{83B44320-905B-43E5-8670-3D310FBC9CF4}" destId="{51D3E36F-50EA-4841-A83C-C3AE69167612}" srcOrd="1" destOrd="0" presId="urn:microsoft.com/office/officeart/2018/2/layout/IconLabelList"/>
    <dgm:cxn modelId="{6289B058-0693-4D67-86E0-55AADC3108DB}" type="presParOf" srcId="{83B44320-905B-43E5-8670-3D310FBC9CF4}" destId="{2130DEBF-D3AB-4DAD-BAC2-CF07204885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09419-9950-4423-B857-AF8F2CAB6EAB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67E82-76F7-405D-BEFF-702B18CA3533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>
              <a:latin typeface="+mn-lt"/>
            </a:rPr>
            <a:t>Zeker te doen</a:t>
          </a:r>
          <a:endParaRPr lang="en-US" sz="2500" kern="1200" dirty="0">
            <a:latin typeface="+mn-lt"/>
          </a:endParaRPr>
        </a:p>
      </dsp:txBody>
      <dsp:txXfrm>
        <a:off x="84324" y="2468946"/>
        <a:ext cx="3242179" cy="720000"/>
      </dsp:txXfrm>
    </dsp:sp>
    <dsp:sp modelId="{5695CC3C-71D3-452A-B86B-4FE5DD77E5FF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AAEBC-B638-4272-931D-8AEC81554E06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 err="1">
              <a:latin typeface="+mn-lt"/>
            </a:rPr>
            <a:t>Youtube</a:t>
          </a:r>
          <a:r>
            <a:rPr lang="nl-BE" sz="2500" kern="1200" dirty="0">
              <a:latin typeface="+mn-lt"/>
            </a:rPr>
            <a:t> staat vol met video’s</a:t>
          </a:r>
          <a:endParaRPr lang="en-US" sz="2500" kern="1200" dirty="0">
            <a:latin typeface="+mn-lt"/>
          </a:endParaRPr>
        </a:p>
      </dsp:txBody>
      <dsp:txXfrm>
        <a:off x="3893885" y="2468946"/>
        <a:ext cx="3242179" cy="720000"/>
      </dsp:txXfrm>
    </dsp:sp>
    <dsp:sp modelId="{F4A659B1-C9F4-480F-9AB6-0E39FF8F5AB5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0DEBF-D3AB-4DAD-BAC2-CF0720488590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>
              <a:latin typeface="+mn-lt"/>
            </a:rPr>
            <a:t>Veel informatie te vinden op het internet</a:t>
          </a:r>
          <a:endParaRPr lang="en-US" sz="2500" kern="1200" dirty="0">
            <a:latin typeface="+mn-lt"/>
          </a:endParaRPr>
        </a:p>
      </dsp:txBody>
      <dsp:txXfrm>
        <a:off x="7703446" y="2468946"/>
        <a:ext cx="324217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1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8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15-Jan-20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ming.com/2017/09-20/gai-lu-ye-hui-qi-pian-n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A19CD-5B34-44FA-9791-432AABDD5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08" r="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12482-BA05-47C4-B653-19B44C796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nl-BE" sz="4000" b="1">
                <a:solidFill>
                  <a:schemeClr val="tx1"/>
                </a:solidFill>
                <a:latin typeface="Montserrat" panose="00000500000000000000" pitchFamily="2" charset="0"/>
              </a:rPr>
              <a:t>Quizzy</a:t>
            </a:r>
            <a:endParaRPr lang="en-US" sz="4000" b="1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A1A1-896C-447B-A00A-183ACFDB9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nl-BE" b="1">
                <a:solidFill>
                  <a:schemeClr val="tx1"/>
                </a:solidFill>
                <a:latin typeface="Montserrat" panose="00000500000000000000" pitchFamily="2" charset="0"/>
              </a:rPr>
              <a:t>Bosschem Indy</a:t>
            </a:r>
            <a:endParaRPr lang="en-US" b="1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8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6FCD8-987A-44CB-BCE0-C9F8CF35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dirty="0" err="1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Gelukt</a:t>
            </a:r>
            <a:r>
              <a:rPr lang="en-US" sz="7200" b="1" dirty="0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630EAA-97DC-4407-B3B1-9F5F3B6A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3193446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nl-BE" sz="2800" b="1" dirty="0">
                <a:latin typeface="Montserrat" panose="00000500000000000000" pitchFamily="2" charset="0"/>
              </a:rPr>
              <a:t>Je kan meer dan je denkt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15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3272F-E354-4687-9A1B-C103D2CD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nl-BE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Research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7BBC949-0F9A-44E2-B823-17E1B3E4D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49152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256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E11D41-76D7-45FF-BABF-428221F8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nl-BE" sz="3200" b="1" dirty="0">
                <a:solidFill>
                  <a:srgbClr val="FFFEFF"/>
                </a:solidFill>
                <a:latin typeface="Montserrat" panose="00000500000000000000" pitchFamily="2" charset="0"/>
              </a:rPr>
              <a:t>Research – </a:t>
            </a:r>
            <a:r>
              <a:rPr lang="nl-BE" sz="2400" b="1" dirty="0">
                <a:solidFill>
                  <a:srgbClr val="FFFEFF"/>
                </a:solidFill>
                <a:latin typeface="Montserrat" panose="00000500000000000000" pitchFamily="2" charset="0"/>
              </a:rPr>
              <a:t>belangrijkste bevinding</a:t>
            </a:r>
            <a:endParaRPr lang="nl-BE" sz="3200" b="1" dirty="0">
              <a:solidFill>
                <a:srgbClr val="FFFEF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4A5B97-FD65-457F-9ADA-8CC586C6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7014423" cy="4820832"/>
          </a:xfrm>
        </p:spPr>
        <p:txBody>
          <a:bodyPr>
            <a:normAutofit/>
          </a:bodyPr>
          <a:lstStyle/>
          <a:p>
            <a:r>
              <a:rPr lang="nl-BE" sz="2000" dirty="0"/>
              <a:t>2 grote platformen van Google</a:t>
            </a:r>
          </a:p>
          <a:p>
            <a:pPr lvl="1"/>
            <a:r>
              <a:rPr lang="nl-BE" sz="2000" dirty="0"/>
              <a:t>Developers</a:t>
            </a:r>
          </a:p>
          <a:p>
            <a:pPr lvl="2"/>
            <a:r>
              <a:rPr lang="nl-BE" sz="2000" dirty="0"/>
              <a:t>Heel veel informatie over hun producten</a:t>
            </a:r>
          </a:p>
          <a:p>
            <a:pPr lvl="2"/>
            <a:r>
              <a:rPr lang="nl-BE" sz="2000" dirty="0"/>
              <a:t>Diepe </a:t>
            </a:r>
            <a:r>
              <a:rPr lang="nl-BE" sz="2000" dirty="0" err="1"/>
              <a:t>tutoials</a:t>
            </a:r>
            <a:r>
              <a:rPr lang="nl-BE" sz="2000" dirty="0"/>
              <a:t> en informatie over wat je allemaal kan doen</a:t>
            </a:r>
          </a:p>
          <a:p>
            <a:pPr lvl="2"/>
            <a:r>
              <a:rPr lang="nl-BE" sz="2000" dirty="0"/>
              <a:t>Uitgebreide hoofdstukken over de assistent</a:t>
            </a:r>
          </a:p>
          <a:p>
            <a:pPr lvl="1"/>
            <a:r>
              <a:rPr lang="nl-BE" sz="2000" dirty="0"/>
              <a:t>Actions</a:t>
            </a:r>
          </a:p>
          <a:p>
            <a:pPr lvl="2"/>
            <a:r>
              <a:rPr lang="nl-BE" sz="2000" dirty="0"/>
              <a:t>Gewijd aan applicaties maken voor de assistent</a:t>
            </a:r>
          </a:p>
          <a:p>
            <a:pPr lvl="2"/>
            <a:r>
              <a:rPr lang="nl-BE" sz="2000" dirty="0"/>
              <a:t>Werkt ook op vele smart-</a:t>
            </a:r>
            <a:r>
              <a:rPr lang="nl-BE" sz="2000" dirty="0" err="1"/>
              <a:t>devices</a:t>
            </a:r>
            <a:endParaRPr lang="nl-BE" sz="2000" dirty="0"/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18197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2F95D-4CE5-4A06-89B6-25EE1702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 err="1">
                <a:latin typeface="Montserrat" panose="00000500000000000000" pitchFamily="2" charset="0"/>
              </a:rPr>
              <a:t>Experimentatie</a:t>
            </a:r>
            <a:endParaRPr lang="nl-BE" b="1" dirty="0">
              <a:latin typeface="Montserrat" panose="000005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FEA8C7-0132-4A7E-A849-45D4D14D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Hypothese</a:t>
            </a:r>
          </a:p>
          <a:p>
            <a:pPr lvl="1"/>
            <a:r>
              <a:rPr lang="nl-BE" dirty="0"/>
              <a:t>Met zoveel informatie moet het haalbaar zijn om redelijk snel een kleine app te schrijven.</a:t>
            </a:r>
          </a:p>
          <a:p>
            <a:r>
              <a:rPr lang="nl-BE" dirty="0"/>
              <a:t>Probleem</a:t>
            </a:r>
          </a:p>
          <a:p>
            <a:pPr lvl="1"/>
            <a:r>
              <a:rPr lang="nl-BE" dirty="0"/>
              <a:t>Meerdere </a:t>
            </a:r>
            <a:r>
              <a:rPr lang="nl-BE" dirty="0" err="1"/>
              <a:t>tutorials</a:t>
            </a:r>
            <a:r>
              <a:rPr lang="nl-BE" dirty="0"/>
              <a:t> voor een stukje gevolgd om te beseffen dat het heel snel, heel ingewikkeld werd voor een quiz.</a:t>
            </a:r>
          </a:p>
          <a:p>
            <a:r>
              <a:rPr lang="nl-BE" dirty="0"/>
              <a:t>Conclusie</a:t>
            </a:r>
          </a:p>
          <a:p>
            <a:pPr lvl="1"/>
            <a:r>
              <a:rPr lang="nl-BE" dirty="0"/>
              <a:t>Er moet een andere manier zijn om dit op te lossen</a:t>
            </a:r>
          </a:p>
          <a:p>
            <a:r>
              <a:rPr lang="nl-BE" dirty="0"/>
              <a:t>Oplossing</a:t>
            </a:r>
          </a:p>
          <a:p>
            <a:pPr lvl="1"/>
            <a:r>
              <a:rPr lang="nl-BE" dirty="0"/>
              <a:t>Na enig zoekwerk en wat meer video’s te bekijken, </a:t>
            </a:r>
            <a:r>
              <a:rPr lang="nl-BE" dirty="0" err="1"/>
              <a:t>ipv</a:t>
            </a:r>
            <a:r>
              <a:rPr lang="nl-BE" dirty="0"/>
              <a:t>. hun </a:t>
            </a:r>
            <a:r>
              <a:rPr lang="nl-BE" dirty="0" err="1"/>
              <a:t>developer</a:t>
            </a:r>
            <a:r>
              <a:rPr lang="nl-BE" dirty="0"/>
              <a:t> platform te gebruiken van in het begin, kwam ik op meerdere gelijkaardige video’s, 1 daarvan was een hele duidelijke uitleg hoe je een trivia app moest maken. Perfect voor onze doeleinde.</a:t>
            </a:r>
          </a:p>
        </p:txBody>
      </p:sp>
    </p:spTree>
    <p:extLst>
      <p:ext uri="{BB962C8B-B14F-4D97-AF65-F5344CB8AC3E}">
        <p14:creationId xmlns:p14="http://schemas.microsoft.com/office/powerpoint/2010/main" val="303212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125A5-60D5-4675-ACF6-DADD8421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latin typeface="Montserrat" panose="00000500000000000000" pitchFamily="2" charset="0"/>
              </a:rPr>
              <a:t>Uitwerking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A4C375-DBFE-4884-8B6E-63555A7E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uitwerking ging redelijk vlot en zonder al te veel problemen</a:t>
            </a:r>
          </a:p>
          <a:p>
            <a:pPr lvl="1"/>
            <a:r>
              <a:rPr lang="nl-BE" dirty="0"/>
              <a:t>Je kan kiezen uit een paar templates en 1 ervan is een trivia App.</a:t>
            </a:r>
          </a:p>
          <a:p>
            <a:pPr lvl="1"/>
            <a:r>
              <a:rPr lang="nl-BE" dirty="0"/>
              <a:t>Je kan de vragen simpelweg uploaden via een spreadsheet.</a:t>
            </a:r>
          </a:p>
          <a:p>
            <a:pPr lvl="1"/>
            <a:r>
              <a:rPr lang="nl-BE" dirty="0"/>
              <a:t>De app werkt meteen op alle account-verbonden smart </a:t>
            </a:r>
            <a:r>
              <a:rPr lang="nl-BE" dirty="0" err="1"/>
              <a:t>devices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52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A9734-8EE3-4513-B4E5-1EAC42AA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latin typeface="Montserrat" panose="00000500000000000000" pitchFamily="2" charset="0"/>
              </a:rPr>
              <a:t>Conclusie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9A3409-9378-488F-8E10-79F95952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kan heel ver gaan in je App, van trivia naar volledige </a:t>
            </a:r>
            <a:r>
              <a:rPr lang="nl-BE" dirty="0" err="1"/>
              <a:t>custom</a:t>
            </a:r>
            <a:r>
              <a:rPr lang="nl-BE" dirty="0"/>
              <a:t> applicaties voor verscheidene dingen te besturen die je zelf maar wilt.</a:t>
            </a:r>
          </a:p>
          <a:p>
            <a:r>
              <a:rPr lang="nl-BE" dirty="0"/>
              <a:t>Het is een geweldige tool die enkel maar uitgebreid word en zeker nog veel toekomst heeft.</a:t>
            </a:r>
          </a:p>
          <a:p>
            <a:r>
              <a:rPr lang="nl-BE" dirty="0"/>
              <a:t>Ik ben zeker van plan om een paar apps te schrijven voor persoonlijk gebruik om een paar taken van mezelf over te nemen.</a:t>
            </a:r>
          </a:p>
          <a:p>
            <a:r>
              <a:rPr lang="nl-BE" dirty="0"/>
              <a:t>Het is heel simpel om te starten zelf zonder codeer ervaring, voor </a:t>
            </a:r>
            <a:r>
              <a:rPr lang="nl-BE" dirty="0" err="1"/>
              <a:t>ingwikkeldere</a:t>
            </a:r>
            <a:r>
              <a:rPr lang="nl-BE" dirty="0"/>
              <a:t> apps moet je wel weten hoe code ongeveer in elkaar zit.</a:t>
            </a:r>
          </a:p>
        </p:txBody>
      </p:sp>
    </p:spTree>
    <p:extLst>
      <p:ext uri="{BB962C8B-B14F-4D97-AF65-F5344CB8AC3E}">
        <p14:creationId xmlns:p14="http://schemas.microsoft.com/office/powerpoint/2010/main" val="131668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6FCD8-987A-44CB-BCE0-C9F8CF35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dirty="0" err="1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Leef</a:t>
            </a:r>
            <a:r>
              <a:rPr lang="en-US" sz="7200" b="1" dirty="0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 je </a:t>
            </a:r>
            <a:r>
              <a:rPr lang="en-US" sz="7200" b="1" dirty="0" err="1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uit</a:t>
            </a:r>
            <a:endParaRPr lang="en-US" sz="7200" b="1" dirty="0">
              <a:solidFill>
                <a:srgbClr val="FFFFFF">
                  <a:alpha val="90000"/>
                </a:srgb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630EAA-97DC-4407-B3B1-9F5F3B6A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3393069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nl-BE" sz="2800" b="1" dirty="0">
                <a:latin typeface="Montserrat" panose="00000500000000000000" pitchFamily="2" charset="0"/>
              </a:rPr>
              <a:t>Je kan meer dan je denkt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48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27"/>
      </a:dk2>
      <a:lt2>
        <a:srgbClr val="E8E6E2"/>
      </a:lt2>
      <a:accent1>
        <a:srgbClr val="5DADC2"/>
      </a:accent1>
      <a:accent2>
        <a:srgbClr val="6D90CC"/>
      </a:accent2>
      <a:accent3>
        <a:srgbClr val="8B87D5"/>
      </a:accent3>
      <a:accent4>
        <a:srgbClr val="CC7D6D"/>
      </a:accent4>
      <a:accent5>
        <a:srgbClr val="C79B5E"/>
      </a:accent5>
      <a:accent6>
        <a:srgbClr val="A6A658"/>
      </a:accent6>
      <a:hlink>
        <a:srgbClr val="96805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324</Words>
  <Application>Microsoft Office PowerPoint</Application>
  <PresentationFormat>Breedbeeld</PresentationFormat>
  <Paragraphs>38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Franklin Gothic Book</vt:lpstr>
      <vt:lpstr>Franklin Gothic Demi</vt:lpstr>
      <vt:lpstr>Montserrat</vt:lpstr>
      <vt:lpstr>Wingdings 2</vt:lpstr>
      <vt:lpstr>DividendVTI</vt:lpstr>
      <vt:lpstr>Quizzy</vt:lpstr>
      <vt:lpstr>Gelukt?</vt:lpstr>
      <vt:lpstr>Research</vt:lpstr>
      <vt:lpstr>Research – belangrijkste bevinding</vt:lpstr>
      <vt:lpstr>Experimentatie</vt:lpstr>
      <vt:lpstr>Uitwerking</vt:lpstr>
      <vt:lpstr>Conclusie </vt:lpstr>
      <vt:lpstr>Leef je 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Quizzy</dc:title>
  <dc:creator>Indy bosschem</dc:creator>
  <cp:lastModifiedBy>Indy bosschem</cp:lastModifiedBy>
  <cp:revision>4</cp:revision>
  <dcterms:created xsi:type="dcterms:W3CDTF">2020-01-15T16:40:59Z</dcterms:created>
  <dcterms:modified xsi:type="dcterms:W3CDTF">2020-01-15T16:55:01Z</dcterms:modified>
</cp:coreProperties>
</file>