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63" r:id="rId6"/>
    <p:sldId id="261" r:id="rId7"/>
    <p:sldId id="264" r:id="rId8"/>
    <p:sldId id="265" r:id="rId9"/>
    <p:sldId id="266" r:id="rId10"/>
    <p:sldId id="267" r:id="rId11"/>
    <p:sldId id="260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41AB4B-D7CA-4B78-944A-83B934152E7C}">
          <p14:sldIdLst>
            <p14:sldId id="256"/>
            <p14:sldId id="263"/>
            <p14:sldId id="261"/>
            <p14:sldId id="264"/>
            <p14:sldId id="265"/>
            <p14:sldId id="266"/>
            <p14:sldId id="267"/>
            <p14:sldId id="260"/>
          </p14:sldIdLst>
        </p14:section>
        <p14:section name="Slide Templates" id="{2A306654-444F-4401-9798-DD9412E4E9A4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ir, Nick" userId="319c0f44-7eb0-4c97-bcdf-c55a65605a60" providerId="ADAL" clId="{B4E288FF-C251-45A1-93AC-72F36BAB82CE}"/>
    <pc:docChg chg="undo redo custSel addSld delSld modSld modSection">
      <pc:chgData name="Blair, Nick" userId="319c0f44-7eb0-4c97-bcdf-c55a65605a60" providerId="ADAL" clId="{B4E288FF-C251-45A1-93AC-72F36BAB82CE}" dt="2020-02-26T01:10:45.915" v="1179" actId="207"/>
      <pc:docMkLst>
        <pc:docMk/>
      </pc:docMkLst>
      <pc:sldChg chg="modSp">
        <pc:chgData name="Blair, Nick" userId="319c0f44-7eb0-4c97-bcdf-c55a65605a60" providerId="ADAL" clId="{B4E288FF-C251-45A1-93AC-72F36BAB82CE}" dt="2020-02-25T23:26:47.816" v="44" actId="20577"/>
        <pc:sldMkLst>
          <pc:docMk/>
          <pc:sldMk cId="3686214534" sldId="258"/>
        </pc:sldMkLst>
        <pc:spChg chg="mod">
          <ac:chgData name="Blair, Nick" userId="319c0f44-7eb0-4c97-bcdf-c55a65605a60" providerId="ADAL" clId="{B4E288FF-C251-45A1-93AC-72F36BAB82CE}" dt="2020-02-25T23:26:47.816" v="44" actId="20577"/>
          <ac:spMkLst>
            <pc:docMk/>
            <pc:sldMk cId="3686214534" sldId="258"/>
            <ac:spMk id="2" creationId="{E24F9319-CF8A-4126-9C3F-43B41E6CCF0E}"/>
          </ac:spMkLst>
        </pc:spChg>
      </pc:sldChg>
      <pc:sldChg chg="del">
        <pc:chgData name="Blair, Nick" userId="319c0f44-7eb0-4c97-bcdf-c55a65605a60" providerId="ADAL" clId="{B4E288FF-C251-45A1-93AC-72F36BAB82CE}" dt="2020-02-25T23:34:33.568" v="286" actId="2696"/>
        <pc:sldMkLst>
          <pc:docMk/>
          <pc:sldMk cId="3685202749" sldId="259"/>
        </pc:sldMkLst>
      </pc:sldChg>
      <pc:sldChg chg="addSp modSp add">
        <pc:chgData name="Blair, Nick" userId="319c0f44-7eb0-4c97-bcdf-c55a65605a60" providerId="ADAL" clId="{B4E288FF-C251-45A1-93AC-72F36BAB82CE}" dt="2020-02-25T23:37:53.906" v="368" actId="20577"/>
        <pc:sldMkLst>
          <pc:docMk/>
          <pc:sldMk cId="1985903419" sldId="261"/>
        </pc:sldMkLst>
        <pc:spChg chg="mod">
          <ac:chgData name="Blair, Nick" userId="319c0f44-7eb0-4c97-bcdf-c55a65605a60" providerId="ADAL" clId="{B4E288FF-C251-45A1-93AC-72F36BAB82CE}" dt="2020-02-25T23:35:53.677" v="344" actId="1076"/>
          <ac:spMkLst>
            <pc:docMk/>
            <pc:sldMk cId="1985903419" sldId="261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2-25T23:37:53.906" v="368" actId="20577"/>
          <ac:spMkLst>
            <pc:docMk/>
            <pc:sldMk cId="1985903419" sldId="261"/>
            <ac:spMk id="3" creationId="{F224934F-5312-4B36-B34F-3A9AD2B66559}"/>
          </ac:spMkLst>
        </pc:spChg>
        <pc:picChg chg="add mod">
          <ac:chgData name="Blair, Nick" userId="319c0f44-7eb0-4c97-bcdf-c55a65605a60" providerId="ADAL" clId="{B4E288FF-C251-45A1-93AC-72F36BAB82CE}" dt="2020-02-25T23:37:48.453" v="352" actId="1076"/>
          <ac:picMkLst>
            <pc:docMk/>
            <pc:sldMk cId="1985903419" sldId="261"/>
            <ac:picMk id="4" creationId="{E93660CE-5BEA-4C27-8E8D-66ED19024220}"/>
          </ac:picMkLst>
        </pc:picChg>
      </pc:sldChg>
      <pc:sldChg chg="modSp add del">
        <pc:chgData name="Blair, Nick" userId="319c0f44-7eb0-4c97-bcdf-c55a65605a60" providerId="ADAL" clId="{B4E288FF-C251-45A1-93AC-72F36BAB82CE}" dt="2020-02-25T23:38:25.768" v="373" actId="2696"/>
        <pc:sldMkLst>
          <pc:docMk/>
          <pc:sldMk cId="616700622" sldId="262"/>
        </pc:sldMkLst>
        <pc:spChg chg="mod">
          <ac:chgData name="Blair, Nick" userId="319c0f44-7eb0-4c97-bcdf-c55a65605a60" providerId="ADAL" clId="{B4E288FF-C251-45A1-93AC-72F36BAB82CE}" dt="2020-02-25T23:38:03.682" v="370"/>
          <ac:spMkLst>
            <pc:docMk/>
            <pc:sldMk cId="616700622" sldId="262"/>
            <ac:spMk id="2" creationId="{E24F9319-CF8A-4126-9C3F-43B41E6CCF0E}"/>
          </ac:spMkLst>
        </pc:spChg>
      </pc:sldChg>
      <pc:sldChg chg="addSp modSp add">
        <pc:chgData name="Blair, Nick" userId="319c0f44-7eb0-4c97-bcdf-c55a65605a60" providerId="ADAL" clId="{B4E288FF-C251-45A1-93AC-72F36BAB82CE}" dt="2020-02-25T23:34:25.878" v="285"/>
        <pc:sldMkLst>
          <pc:docMk/>
          <pc:sldMk cId="2633596023" sldId="263"/>
        </pc:sldMkLst>
        <pc:spChg chg="mod">
          <ac:chgData name="Blair, Nick" userId="319c0f44-7eb0-4c97-bcdf-c55a65605a60" providerId="ADAL" clId="{B4E288FF-C251-45A1-93AC-72F36BAB82CE}" dt="2020-02-25T23:33:53.032" v="281" actId="120"/>
          <ac:spMkLst>
            <pc:docMk/>
            <pc:sldMk cId="2633596023" sldId="263"/>
            <ac:spMk id="2" creationId="{02E15039-390B-4BBE-ADB6-CF6399AC436D}"/>
          </ac:spMkLst>
        </pc:spChg>
        <pc:spChg chg="mod">
          <ac:chgData name="Blair, Nick" userId="319c0f44-7eb0-4c97-bcdf-c55a65605a60" providerId="ADAL" clId="{B4E288FF-C251-45A1-93AC-72F36BAB82CE}" dt="2020-02-25T23:32:10.747" v="275" actId="20577"/>
          <ac:spMkLst>
            <pc:docMk/>
            <pc:sldMk cId="2633596023" sldId="263"/>
            <ac:spMk id="3" creationId="{BA0D8CDB-94C8-4035-BE9C-CB2AC2301CC3}"/>
          </ac:spMkLst>
        </pc:spChg>
        <pc:spChg chg="add mod">
          <ac:chgData name="Blair, Nick" userId="319c0f44-7eb0-4c97-bcdf-c55a65605a60" providerId="ADAL" clId="{B4E288FF-C251-45A1-93AC-72F36BAB82CE}" dt="2020-02-25T23:34:25.878" v="285"/>
          <ac:spMkLst>
            <pc:docMk/>
            <pc:sldMk cId="2633596023" sldId="263"/>
            <ac:spMk id="5" creationId="{E1B686E5-D1AC-49E7-B424-DF115AF4BD03}"/>
          </ac:spMkLst>
        </pc:spChg>
        <pc:picChg chg="add mod">
          <ac:chgData name="Blair, Nick" userId="319c0f44-7eb0-4c97-bcdf-c55a65605a60" providerId="ADAL" clId="{B4E288FF-C251-45A1-93AC-72F36BAB82CE}" dt="2020-02-25T23:34:03.953" v="282" actId="1076"/>
          <ac:picMkLst>
            <pc:docMk/>
            <pc:sldMk cId="2633596023" sldId="263"/>
            <ac:picMk id="4" creationId="{A8DF9C2B-4E0C-4681-B2AD-4E83C5B86F63}"/>
          </ac:picMkLst>
        </pc:picChg>
      </pc:sldChg>
      <pc:sldChg chg="addSp delSp modSp add">
        <pc:chgData name="Blair, Nick" userId="319c0f44-7eb0-4c97-bcdf-c55a65605a60" providerId="ADAL" clId="{B4E288FF-C251-45A1-93AC-72F36BAB82CE}" dt="2020-02-26T01:10:45.915" v="1179" actId="207"/>
        <pc:sldMkLst>
          <pc:docMk/>
          <pc:sldMk cId="204486914" sldId="264"/>
        </pc:sldMkLst>
        <pc:spChg chg="mod">
          <ac:chgData name="Blair, Nick" userId="319c0f44-7eb0-4c97-bcdf-c55a65605a60" providerId="ADAL" clId="{B4E288FF-C251-45A1-93AC-72F36BAB82CE}" dt="2020-02-25T23:38:21.262" v="372"/>
          <ac:spMkLst>
            <pc:docMk/>
            <pc:sldMk cId="204486914" sldId="264"/>
            <ac:spMk id="2" creationId="{F3612843-29AB-4571-A1AA-DD16C56C044A}"/>
          </ac:spMkLst>
        </pc:spChg>
        <pc:spChg chg="mod">
          <ac:chgData name="Blair, Nick" userId="319c0f44-7eb0-4c97-bcdf-c55a65605a60" providerId="ADAL" clId="{B4E288FF-C251-45A1-93AC-72F36BAB82CE}" dt="2020-02-25T23:42:18.318" v="571"/>
          <ac:spMkLst>
            <pc:docMk/>
            <pc:sldMk cId="204486914" sldId="264"/>
            <ac:spMk id="3" creationId="{DD2D0848-D496-4924-ABB2-F45AD458F1BA}"/>
          </ac:spMkLst>
        </pc:spChg>
        <pc:spChg chg="del mod">
          <ac:chgData name="Blair, Nick" userId="319c0f44-7eb0-4c97-bcdf-c55a65605a60" providerId="ADAL" clId="{B4E288FF-C251-45A1-93AC-72F36BAB82CE}" dt="2020-02-25T23:43:17.022" v="575" actId="478"/>
          <ac:spMkLst>
            <pc:docMk/>
            <pc:sldMk cId="204486914" sldId="264"/>
            <ac:spMk id="4" creationId="{A31FD061-7ED4-4D5F-B360-2A7320E03268}"/>
          </ac:spMkLst>
        </pc:spChg>
        <pc:spChg chg="add del mod">
          <ac:chgData name="Blair, Nick" userId="319c0f44-7eb0-4c97-bcdf-c55a65605a60" providerId="ADAL" clId="{B4E288FF-C251-45A1-93AC-72F36BAB82CE}" dt="2020-02-25T23:43:18.731" v="576" actId="478"/>
          <ac:spMkLst>
            <pc:docMk/>
            <pc:sldMk cId="204486914" sldId="264"/>
            <ac:spMk id="6" creationId="{3065F73F-2BAA-4F3A-83E5-FED9118FC0A5}"/>
          </ac:spMkLst>
        </pc:spChg>
        <pc:spChg chg="add del">
          <ac:chgData name="Blair, Nick" userId="319c0f44-7eb0-4c97-bcdf-c55a65605a60" providerId="ADAL" clId="{B4E288FF-C251-45A1-93AC-72F36BAB82CE}" dt="2020-02-25T23:43:51.012" v="580"/>
          <ac:spMkLst>
            <pc:docMk/>
            <pc:sldMk cId="204486914" sldId="264"/>
            <ac:spMk id="7" creationId="{1FC36A8B-D095-4F2E-B655-9C842C5B20BC}"/>
          </ac:spMkLst>
        </pc:spChg>
        <pc:spChg chg="add mod">
          <ac:chgData name="Blair, Nick" userId="319c0f44-7eb0-4c97-bcdf-c55a65605a60" providerId="ADAL" clId="{B4E288FF-C251-45A1-93AC-72F36BAB82CE}" dt="2020-02-26T01:10:45.915" v="1179" actId="207"/>
          <ac:spMkLst>
            <pc:docMk/>
            <pc:sldMk cId="204486914" sldId="264"/>
            <ac:spMk id="8" creationId="{F19DD31E-AF75-4BF0-BCEB-1F07ACE00D08}"/>
          </ac:spMkLst>
        </pc:spChg>
      </pc:sldChg>
      <pc:sldChg chg="modSp add">
        <pc:chgData name="Blair, Nick" userId="319c0f44-7eb0-4c97-bcdf-c55a65605a60" providerId="ADAL" clId="{B4E288FF-C251-45A1-93AC-72F36BAB82CE}" dt="2020-02-25T23:43:30.364" v="578" actId="207"/>
        <pc:sldMkLst>
          <pc:docMk/>
          <pc:sldMk cId="4048555361" sldId="265"/>
        </pc:sldMkLst>
        <pc:spChg chg="mod">
          <ac:chgData name="Blair, Nick" userId="319c0f44-7eb0-4c97-bcdf-c55a65605a60" providerId="ADAL" clId="{B4E288FF-C251-45A1-93AC-72F36BAB82CE}" dt="2020-02-25T23:43:30.364" v="578" actId="207"/>
          <ac:spMkLst>
            <pc:docMk/>
            <pc:sldMk cId="4048555361" sldId="265"/>
            <ac:spMk id="3" creationId="{DD2D0848-D496-4924-ABB2-F45AD458F1BA}"/>
          </ac:spMkLst>
        </pc:spChg>
      </pc:sldChg>
      <pc:sldChg chg="addSp delSp modSp add">
        <pc:chgData name="Blair, Nick" userId="319c0f44-7eb0-4c97-bcdf-c55a65605a60" providerId="ADAL" clId="{B4E288FF-C251-45A1-93AC-72F36BAB82CE}" dt="2020-02-25T23:49:58.953" v="692" actId="1440"/>
        <pc:sldMkLst>
          <pc:docMk/>
          <pc:sldMk cId="436239014" sldId="266"/>
        </pc:sldMkLst>
        <pc:spChg chg="mod">
          <ac:chgData name="Blair, Nick" userId="319c0f44-7eb0-4c97-bcdf-c55a65605a60" providerId="ADAL" clId="{B4E288FF-C251-45A1-93AC-72F36BAB82CE}" dt="2020-02-25T23:45:42.536" v="668" actId="20577"/>
          <ac:spMkLst>
            <pc:docMk/>
            <pc:sldMk cId="436239014" sldId="266"/>
            <ac:spMk id="2" creationId="{E24F9319-CF8A-4126-9C3F-43B41E6CCF0E}"/>
          </ac:spMkLst>
        </pc:spChg>
        <pc:spChg chg="add del mod">
          <ac:chgData name="Blair, Nick" userId="319c0f44-7eb0-4c97-bcdf-c55a65605a60" providerId="ADAL" clId="{B4E288FF-C251-45A1-93AC-72F36BAB82CE}" dt="2020-02-25T23:47:45.233" v="678" actId="1076"/>
          <ac:spMkLst>
            <pc:docMk/>
            <pc:sldMk cId="436239014" sldId="266"/>
            <ac:spMk id="3" creationId="{F224934F-5312-4B36-B34F-3A9AD2B66559}"/>
          </ac:spMkLst>
        </pc:spChg>
        <pc:picChg chg="add del mod">
          <ac:chgData name="Blair, Nick" userId="319c0f44-7eb0-4c97-bcdf-c55a65605a60" providerId="ADAL" clId="{B4E288FF-C251-45A1-93AC-72F36BAB82CE}" dt="2020-02-25T23:47:16.082" v="672"/>
          <ac:picMkLst>
            <pc:docMk/>
            <pc:sldMk cId="436239014" sldId="266"/>
            <ac:picMk id="4" creationId="{3579B7A6-BB41-4C1B-85A4-F1215A53784B}"/>
          </ac:picMkLst>
        </pc:picChg>
        <pc:picChg chg="add del mod">
          <ac:chgData name="Blair, Nick" userId="319c0f44-7eb0-4c97-bcdf-c55a65605a60" providerId="ADAL" clId="{B4E288FF-C251-45A1-93AC-72F36BAB82CE}" dt="2020-02-25T23:48:27.684" v="680" actId="478"/>
          <ac:picMkLst>
            <pc:docMk/>
            <pc:sldMk cId="436239014" sldId="266"/>
            <ac:picMk id="5" creationId="{B415E62D-F73F-461D-81EA-8ECE1C3DFD66}"/>
          </ac:picMkLst>
        </pc:picChg>
        <pc:picChg chg="add mod">
          <ac:chgData name="Blair, Nick" userId="319c0f44-7eb0-4c97-bcdf-c55a65605a60" providerId="ADAL" clId="{B4E288FF-C251-45A1-93AC-72F36BAB82CE}" dt="2020-02-25T23:49:58.953" v="692" actId="1440"/>
          <ac:picMkLst>
            <pc:docMk/>
            <pc:sldMk cId="436239014" sldId="266"/>
            <ac:picMk id="6" creationId="{42D7D377-2332-4FB0-9B6F-16C5C98ACF95}"/>
          </ac:picMkLst>
        </pc:picChg>
        <pc:picChg chg="add mod">
          <ac:chgData name="Blair, Nick" userId="319c0f44-7eb0-4c97-bcdf-c55a65605a60" providerId="ADAL" clId="{B4E288FF-C251-45A1-93AC-72F36BAB82CE}" dt="2020-02-25T23:49:58.953" v="692" actId="1440"/>
          <ac:picMkLst>
            <pc:docMk/>
            <pc:sldMk cId="436239014" sldId="266"/>
            <ac:picMk id="7" creationId="{2DA889C9-D679-4944-A384-ADE097F9382A}"/>
          </ac:picMkLst>
        </pc:picChg>
        <pc:picChg chg="add mod">
          <ac:chgData name="Blair, Nick" userId="319c0f44-7eb0-4c97-bcdf-c55a65605a60" providerId="ADAL" clId="{B4E288FF-C251-45A1-93AC-72F36BAB82CE}" dt="2020-02-25T23:49:58.953" v="692" actId="1440"/>
          <ac:picMkLst>
            <pc:docMk/>
            <pc:sldMk cId="436239014" sldId="266"/>
            <ac:picMk id="8" creationId="{FAEF2610-5088-44C9-B322-ACE965C92466}"/>
          </ac:picMkLst>
        </pc:picChg>
      </pc:sldChg>
      <pc:sldChg chg="modSp add">
        <pc:chgData name="Blair, Nick" userId="319c0f44-7eb0-4c97-bcdf-c55a65605a60" providerId="ADAL" clId="{B4E288FF-C251-45A1-93AC-72F36BAB82CE}" dt="2020-02-25T23:52:09.564" v="1177" actId="20577"/>
        <pc:sldMkLst>
          <pc:docMk/>
          <pc:sldMk cId="3762546805" sldId="267"/>
        </pc:sldMkLst>
        <pc:spChg chg="mod">
          <ac:chgData name="Blair, Nick" userId="319c0f44-7eb0-4c97-bcdf-c55a65605a60" providerId="ADAL" clId="{B4E288FF-C251-45A1-93AC-72F36BAB82CE}" dt="2020-02-25T23:45:46.942" v="669"/>
          <ac:spMkLst>
            <pc:docMk/>
            <pc:sldMk cId="3762546805" sldId="267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2-25T23:52:09.564" v="1177" actId="20577"/>
          <ac:spMkLst>
            <pc:docMk/>
            <pc:sldMk cId="3762546805" sldId="267"/>
            <ac:spMk id="3" creationId="{F224934F-5312-4B36-B34F-3A9AD2B665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3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D7F-CB56-4001-AAA7-58EDBA2CCA3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9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dhillon@smu.edu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nicholasb@smu.edu" TargetMode="External"/><Relationship Id="rId4" Type="http://schemas.openxmlformats.org/officeDocument/2006/relationships/hyperlink" Target="mailto:jamiev@smu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04C-89F3-457C-896B-15ED35B3D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– Budweiser Brewery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057A-C657-44EB-83B7-3D9D07553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MSDS 6306: Doing Data Science – Spring 2020</a:t>
            </a:r>
          </a:p>
          <a:p>
            <a:r>
              <a:rPr lang="en-US" dirty="0">
                <a:highlight>
                  <a:srgbClr val="FFFF00"/>
                </a:highlight>
              </a:rPr>
              <a:t>&lt;GROUP NAME HERE&gt;</a:t>
            </a:r>
          </a:p>
          <a:p>
            <a:r>
              <a:rPr lang="en-US" dirty="0"/>
              <a:t>Indy Dhillon, Jamie Vo, &amp; Nick Blair</a:t>
            </a:r>
          </a:p>
        </p:txBody>
      </p:sp>
    </p:spTree>
    <p:extLst>
      <p:ext uri="{BB962C8B-B14F-4D97-AF65-F5344CB8AC3E}">
        <p14:creationId xmlns:p14="http://schemas.microsoft.com/office/powerpoint/2010/main" val="6601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&lt;Written conclusion&gt;</a:t>
            </a:r>
          </a:p>
        </p:txBody>
      </p:sp>
    </p:spTree>
    <p:extLst>
      <p:ext uri="{BB962C8B-B14F-4D97-AF65-F5344CB8AC3E}">
        <p14:creationId xmlns:p14="http://schemas.microsoft.com/office/powerpoint/2010/main" val="368621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039-390B-4BBE-ADB6-CF6399A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 of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8CDB-94C8-4035-BE9C-CB2AC230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276520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Preparing the datasets</a:t>
            </a:r>
          </a:p>
          <a:p>
            <a:pPr marL="457200" indent="-457200" algn="l">
              <a:buAutoNum type="arabicPeriod"/>
            </a:pPr>
            <a:r>
              <a:rPr lang="en-US" dirty="0"/>
              <a:t>Computing relevant statistics</a:t>
            </a:r>
          </a:p>
          <a:p>
            <a:pPr marL="457200" indent="-457200" algn="l">
              <a:buAutoNum type="arabicPeriod"/>
            </a:pPr>
            <a:r>
              <a:rPr lang="en-US" dirty="0"/>
              <a:t>Providing useful summaries, inferences, &amp;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9C2B-4E0C-4681-B2AD-4E83C5B8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613" y="1271297"/>
            <a:ext cx="4067143" cy="2330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686E5-D1AC-49E7-B424-DF115AF4BD03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http://gcmouli.com/blog/2017/01/inference-and-insights/</a:t>
            </a:r>
          </a:p>
        </p:txBody>
      </p:sp>
    </p:spTree>
    <p:extLst>
      <p:ext uri="{BB962C8B-B14F-4D97-AF65-F5344CB8AC3E}">
        <p14:creationId xmlns:p14="http://schemas.microsoft.com/office/powerpoint/2010/main" val="263359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Summary of Statistical Findings -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096064"/>
            <a:ext cx="10353762" cy="3695136"/>
          </a:xfrm>
        </p:spPr>
        <p:txBody>
          <a:bodyPr/>
          <a:lstStyle/>
          <a:p>
            <a:r>
              <a:rPr lang="en-US" dirty="0"/>
              <a:t>Solution using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660CE-5BEA-4C27-8E8D-66ED1902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2548318"/>
            <a:ext cx="790575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90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Statistical Findings -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1:</a:t>
            </a:r>
          </a:p>
          <a:p>
            <a:r>
              <a:rPr lang="en-US" dirty="0">
                <a:effectLst/>
              </a:rPr>
              <a:t>Minimum: 2.7%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Quartile: 6.8%</a:t>
            </a:r>
          </a:p>
          <a:p>
            <a:r>
              <a:rPr lang="en-US" dirty="0">
                <a:effectLst/>
              </a:rPr>
              <a:t>Maximum: 12.5%</a:t>
            </a:r>
          </a:p>
          <a:p>
            <a:r>
              <a:rPr lang="en-US" dirty="0">
                <a:effectLst/>
              </a:rPr>
              <a:t>Mean 5.991%</a:t>
            </a:r>
          </a:p>
          <a:p>
            <a:r>
              <a:rPr lang="en-US" dirty="0">
                <a:effectLst/>
              </a:rPr>
              <a:t>Standard Deviation: 1.358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19DD31E-AF75-4BF0-BCEB-1F07ACE00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2: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0.100%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6.7%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Max: 12.8%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Mean: 5.977%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 : 1.337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Statistical Findings -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1: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2.7%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6.8%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Maximum: 12.5%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 5.991%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Deviation: 1.358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D061-7ED4-4D5F-B360-2A7320E032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2:</a:t>
            </a:r>
          </a:p>
          <a:p>
            <a:r>
              <a:rPr lang="en-US" dirty="0">
                <a:effectLst/>
              </a:rPr>
              <a:t>Minimum: 0.100%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 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 : 6.7%</a:t>
            </a:r>
          </a:p>
          <a:p>
            <a:r>
              <a:rPr lang="en-US" dirty="0">
                <a:effectLst/>
              </a:rPr>
              <a:t>Max: 12.8%</a:t>
            </a:r>
          </a:p>
          <a:p>
            <a:r>
              <a:rPr lang="en-US" dirty="0">
                <a:effectLst/>
              </a:rPr>
              <a:t>Mean: 5.977%</a:t>
            </a:r>
          </a:p>
          <a:p>
            <a:r>
              <a:rPr lang="en-US" dirty="0">
                <a:effectLst/>
              </a:rPr>
              <a:t>Standard Deviation : 1.337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5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Relationship between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en-US" dirty="0"/>
              <a:t>Solution using 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7D377-2332-4FB0-9B6F-16C5C98A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513145"/>
            <a:ext cx="6486525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889C9-D679-4944-A384-ADE097F9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136" y="1687984"/>
            <a:ext cx="4105435" cy="2255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F2610-5088-44C9-B322-ACE965C92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136" y="4103775"/>
            <a:ext cx="4105435" cy="2254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2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Relationship between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both methods for accounting for missing data, there appears to be a moderate to moderately-strong correlation between increasing bitterness (IBU) and alcohol content (ABV).</a:t>
            </a:r>
          </a:p>
          <a:p>
            <a:r>
              <a:rPr lang="en-US" dirty="0"/>
              <a:t>Using method 1, the correlation between the two variables using Pearson’s </a:t>
            </a:r>
            <a:r>
              <a:rPr lang="en-US" u="sng" dirty="0"/>
              <a:t>R is 0.671 indicating a moderately strong connection.</a:t>
            </a:r>
          </a:p>
          <a:p>
            <a:r>
              <a:rPr lang="en-US" dirty="0"/>
              <a:t>Using method 2, the correlation between the two variables using Pearson’s </a:t>
            </a:r>
            <a:r>
              <a:rPr lang="en-US" u="sng" dirty="0"/>
              <a:t>R is 0.520 indicating a moderate connection.</a:t>
            </a:r>
          </a:p>
        </p:txBody>
      </p:sp>
    </p:spTree>
    <p:extLst>
      <p:ext uri="{BB962C8B-B14F-4D97-AF65-F5344CB8AC3E}">
        <p14:creationId xmlns:p14="http://schemas.microsoft.com/office/powerpoint/2010/main" val="376254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5E31-0633-4654-BC9F-93D9FBA8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 and </a:t>
            </a:r>
            <a:r>
              <a:rPr lang="en-US" dirty="0" err="1"/>
              <a:t>considertation</a:t>
            </a:r>
            <a:r>
              <a:rPr lang="en-US" dirty="0"/>
              <a:t>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7A8B9-ED59-424E-B257-0A79573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44" y="609600"/>
            <a:ext cx="5181600" cy="518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4EA33-826F-424B-87C2-37CF7D92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Further questions or concerns? Please contact: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Indhy</a:t>
            </a:r>
            <a:r>
              <a:rPr lang="en-US" dirty="0"/>
              <a:t> Dhillon (</a:t>
            </a:r>
            <a:r>
              <a:rPr lang="en-US" dirty="0">
                <a:hlinkClick r:id="rId3"/>
              </a:rPr>
              <a:t>idhillon@smu.edu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Jamie Vo (</a:t>
            </a:r>
            <a:r>
              <a:rPr lang="en-US" dirty="0">
                <a:hlinkClick r:id="rId4"/>
              </a:rPr>
              <a:t>jamiev@smu.edu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Nick Blair (</a:t>
            </a:r>
            <a:r>
              <a:rPr lang="en-US" dirty="0">
                <a:hlinkClick r:id="rId5"/>
              </a:rPr>
              <a:t>nicholasb@smu.edu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B39D6-5801-4747-A77F-5630627CA9A6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Photo credit: https://www.budweisertours.com/locations/st-louis-missouri.html</a:t>
            </a:r>
          </a:p>
        </p:txBody>
      </p:sp>
    </p:spTree>
    <p:extLst>
      <p:ext uri="{BB962C8B-B14F-4D97-AF65-F5344CB8AC3E}">
        <p14:creationId xmlns:p14="http://schemas.microsoft.com/office/powerpoint/2010/main" val="167259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&lt;Solution code/explanation&gt;</a:t>
            </a:r>
          </a:p>
        </p:txBody>
      </p:sp>
    </p:spTree>
    <p:extLst>
      <p:ext uri="{BB962C8B-B14F-4D97-AF65-F5344CB8AC3E}">
        <p14:creationId xmlns:p14="http://schemas.microsoft.com/office/powerpoint/2010/main" val="206277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F8B3346EB74787DC1D5AF27AB656" ma:contentTypeVersion="13" ma:contentTypeDescription="Create a new document." ma:contentTypeScope="" ma:versionID="54ba6ff363042cdf2db95d4651ac261e">
  <xsd:schema xmlns:xsd="http://www.w3.org/2001/XMLSchema" xmlns:xs="http://www.w3.org/2001/XMLSchema" xmlns:p="http://schemas.microsoft.com/office/2006/metadata/properties" xmlns:ns3="6da8cb74-d894-479b-aa29-cd56c5ce1d20" xmlns:ns4="2af54f07-59f7-4d82-a31c-55b6acc8ee4f" targetNamespace="http://schemas.microsoft.com/office/2006/metadata/properties" ma:root="true" ma:fieldsID="0004dfcf9202e7c7d7db94b27c9bc051" ns3:_="" ns4:_="">
    <xsd:import namespace="6da8cb74-d894-479b-aa29-cd56c5ce1d20"/>
    <xsd:import namespace="2af54f07-59f7-4d82-a31c-55b6acc8ee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8cb74-d894-479b-aa29-cd56c5ce1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54f07-59f7-4d82-a31c-55b6acc8ee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4D4B2-4604-46A1-85CE-9BAF1B9E6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a8cb74-d894-479b-aa29-cd56c5ce1d20"/>
    <ds:schemaRef ds:uri="2af54f07-59f7-4d82-a31c-55b6acc8ee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B861ED-9472-473D-94A6-59842396B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BE2BF2-22DB-4D88-AF36-5CDBA4646D6D}">
  <ds:schemaRefs>
    <ds:schemaRef ds:uri="http://purl.org/dc/terms/"/>
    <ds:schemaRef ds:uri="http://www.w3.org/XML/1998/namespace"/>
    <ds:schemaRef ds:uri="2af54f07-59f7-4d82-a31c-55b6acc8ee4f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6da8cb74-d894-479b-aa29-cd56c5ce1d20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136</TotalTime>
  <Words>380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Case Study – Budweiser Brewery Insights</vt:lpstr>
      <vt:lpstr>Overview of study</vt:lpstr>
      <vt:lpstr>Summary of Statistical Findings - ABV</vt:lpstr>
      <vt:lpstr>Summary of Statistical Findings - ABV</vt:lpstr>
      <vt:lpstr>Summary of Statistical Findings - ABV</vt:lpstr>
      <vt:lpstr>Relationship between ABV &amp; IBU</vt:lpstr>
      <vt:lpstr>Relationship between ABV &amp; IBU</vt:lpstr>
      <vt:lpstr>Thank you for your time and considertation!</vt:lpstr>
      <vt:lpstr>&lt;Problem?&gt;</vt:lpstr>
      <vt:lpstr>&lt;Problem?&gt;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Budweiser Brewery Insights</dc:title>
  <dc:creator>Blair, Nick</dc:creator>
  <cp:lastModifiedBy>Blair, Nick</cp:lastModifiedBy>
  <cp:revision>5</cp:revision>
  <dcterms:created xsi:type="dcterms:W3CDTF">2020-02-25T23:10:39Z</dcterms:created>
  <dcterms:modified xsi:type="dcterms:W3CDTF">2020-02-26T01:27:24Z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0x010100F5F1F8B3346EB74787DC1D5AF27AB656</vt:lpwstr>
  </property>
</Properties>
</file>