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9"/>
  </p:notesMasterIdLst>
  <p:sldIdLst>
    <p:sldId id="256" r:id="rId5"/>
    <p:sldId id="263" r:id="rId6"/>
    <p:sldId id="268" r:id="rId7"/>
    <p:sldId id="269" r:id="rId8"/>
    <p:sldId id="270" r:id="rId9"/>
    <p:sldId id="271" r:id="rId10"/>
    <p:sldId id="264" r:id="rId11"/>
    <p:sldId id="265" r:id="rId12"/>
    <p:sldId id="272" r:id="rId13"/>
    <p:sldId id="267" r:id="rId14"/>
    <p:sldId id="266" r:id="rId15"/>
    <p:sldId id="260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1AB4B-D7CA-4B78-944A-83B934152E7C}">
          <p14:sldIdLst>
            <p14:sldId id="256"/>
            <p14:sldId id="263"/>
            <p14:sldId id="268"/>
            <p14:sldId id="269"/>
            <p14:sldId id="270"/>
            <p14:sldId id="271"/>
            <p14:sldId id="264"/>
            <p14:sldId id="265"/>
            <p14:sldId id="272"/>
            <p14:sldId id="267"/>
            <p14:sldId id="266"/>
            <p14:sldId id="260"/>
          </p14:sldIdLst>
        </p14:section>
        <p14:section name="Slide Templates" id="{2A306654-444F-4401-9798-DD9412E4E9A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74620" autoAdjust="0"/>
  </p:normalViewPr>
  <p:slideViewPr>
    <p:cSldViewPr snapToGrid="0">
      <p:cViewPr varScale="1">
        <p:scale>
          <a:sx n="85" d="100"/>
          <a:sy n="85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ir, Nick" userId="319c0f44-7eb0-4c97-bcdf-c55a65605a60" providerId="ADAL" clId="{B4E288FF-C251-45A1-93AC-72F36BAB82CE}"/>
    <pc:docChg chg="undo redo custSel addSld delSld modSld sldOrd modSection">
      <pc:chgData name="Blair, Nick" userId="319c0f44-7eb0-4c97-bcdf-c55a65605a60" providerId="ADAL" clId="{B4E288FF-C251-45A1-93AC-72F36BAB82CE}" dt="2020-03-01T00:44:20.123" v="2939"/>
      <pc:docMkLst>
        <pc:docMk/>
      </pc:docMkLst>
      <pc:sldChg chg="modSp">
        <pc:chgData name="Blair, Nick" userId="319c0f44-7eb0-4c97-bcdf-c55a65605a60" providerId="ADAL" clId="{B4E288FF-C251-45A1-93AC-72F36BAB82CE}" dt="2020-02-29T23:09:34.274" v="1181" actId="20577"/>
        <pc:sldMkLst>
          <pc:docMk/>
          <pc:sldMk cId="66014416" sldId="256"/>
        </pc:sldMkLst>
        <pc:spChg chg="mod">
          <ac:chgData name="Blair, Nick" userId="319c0f44-7eb0-4c97-bcdf-c55a65605a60" providerId="ADAL" clId="{B4E288FF-C251-45A1-93AC-72F36BAB82CE}" dt="2020-02-29T23:09:34.274" v="1181" actId="20577"/>
          <ac:spMkLst>
            <pc:docMk/>
            <pc:sldMk cId="66014416" sldId="256"/>
            <ac:spMk id="3" creationId="{09E5057A-C657-44EB-83B7-3D9D0755398A}"/>
          </ac:spMkLst>
        </pc:spChg>
      </pc:sldChg>
      <pc:sldChg chg="modSp">
        <pc:chgData name="Blair, Nick" userId="319c0f44-7eb0-4c97-bcdf-c55a65605a60" providerId="ADAL" clId="{B4E288FF-C251-45A1-93AC-72F36BAB82CE}" dt="2020-02-25T23:26:47.816" v="44" actId="20577"/>
        <pc:sldMkLst>
          <pc:docMk/>
          <pc:sldMk cId="3686214534" sldId="258"/>
        </pc:sldMkLst>
        <pc:spChg chg="mod">
          <ac:chgData name="Blair, Nick" userId="319c0f44-7eb0-4c97-bcdf-c55a65605a60" providerId="ADAL" clId="{B4E288FF-C251-45A1-93AC-72F36BAB82CE}" dt="2020-02-25T23:26:47.816" v="44" actId="20577"/>
          <ac:spMkLst>
            <pc:docMk/>
            <pc:sldMk cId="3686214534" sldId="258"/>
            <ac:spMk id="2" creationId="{E24F9319-CF8A-4126-9C3F-43B41E6CCF0E}"/>
          </ac:spMkLst>
        </pc:spChg>
      </pc:sldChg>
      <pc:sldChg chg="addSp modSp add del">
        <pc:chgData name="Blair, Nick" userId="319c0f44-7eb0-4c97-bcdf-c55a65605a60" providerId="ADAL" clId="{B4E288FF-C251-45A1-93AC-72F36BAB82CE}" dt="2020-03-01T00:36:50.401" v="2487" actId="2696"/>
        <pc:sldMkLst>
          <pc:docMk/>
          <pc:sldMk cId="1985903419" sldId="261"/>
        </pc:sldMkLst>
        <pc:spChg chg="mod">
          <ac:chgData name="Blair, Nick" userId="319c0f44-7eb0-4c97-bcdf-c55a65605a60" providerId="ADAL" clId="{B4E288FF-C251-45A1-93AC-72F36BAB82CE}" dt="2020-02-25T23:35:53.677" v="344" actId="1076"/>
          <ac:spMkLst>
            <pc:docMk/>
            <pc:sldMk cId="1985903419" sldId="26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37:53.906" v="368" actId="20577"/>
          <ac:spMkLst>
            <pc:docMk/>
            <pc:sldMk cId="1985903419" sldId="261"/>
            <ac:spMk id="3" creationId="{F224934F-5312-4B36-B34F-3A9AD2B66559}"/>
          </ac:spMkLst>
        </pc:spChg>
        <pc:picChg chg="add mod">
          <ac:chgData name="Blair, Nick" userId="319c0f44-7eb0-4c97-bcdf-c55a65605a60" providerId="ADAL" clId="{B4E288FF-C251-45A1-93AC-72F36BAB82CE}" dt="2020-02-25T23:37:48.453" v="352" actId="1076"/>
          <ac:picMkLst>
            <pc:docMk/>
            <pc:sldMk cId="1985903419" sldId="261"/>
            <ac:picMk id="4" creationId="{E93660CE-5BEA-4C27-8E8D-66ED19024220}"/>
          </ac:picMkLst>
        </pc:picChg>
      </pc:sldChg>
      <pc:sldChg chg="addSp modSp add">
        <pc:chgData name="Blair, Nick" userId="319c0f44-7eb0-4c97-bcdf-c55a65605a60" providerId="ADAL" clId="{B4E288FF-C251-45A1-93AC-72F36BAB82CE}" dt="2020-02-29T23:55:19.940" v="1364" actId="20577"/>
        <pc:sldMkLst>
          <pc:docMk/>
          <pc:sldMk cId="2633596023" sldId="263"/>
        </pc:sldMkLst>
        <pc:spChg chg="mod">
          <ac:chgData name="Blair, Nick" userId="319c0f44-7eb0-4c97-bcdf-c55a65605a60" providerId="ADAL" clId="{B4E288FF-C251-45A1-93AC-72F36BAB82CE}" dt="2020-02-29T23:54:58.123" v="1307" actId="20577"/>
          <ac:spMkLst>
            <pc:docMk/>
            <pc:sldMk cId="2633596023" sldId="263"/>
            <ac:spMk id="2" creationId="{02E15039-390B-4BBE-ADB6-CF6399AC436D}"/>
          </ac:spMkLst>
        </pc:spChg>
        <pc:spChg chg="mod">
          <ac:chgData name="Blair, Nick" userId="319c0f44-7eb0-4c97-bcdf-c55a65605a60" providerId="ADAL" clId="{B4E288FF-C251-45A1-93AC-72F36BAB82CE}" dt="2020-02-29T23:55:19.940" v="1364" actId="20577"/>
          <ac:spMkLst>
            <pc:docMk/>
            <pc:sldMk cId="2633596023" sldId="263"/>
            <ac:spMk id="3" creationId="{BA0D8CDB-94C8-4035-BE9C-CB2AC2301CC3}"/>
          </ac:spMkLst>
        </pc:spChg>
        <pc:spChg chg="add mod">
          <ac:chgData name="Blair, Nick" userId="319c0f44-7eb0-4c97-bcdf-c55a65605a60" providerId="ADAL" clId="{B4E288FF-C251-45A1-93AC-72F36BAB82CE}" dt="2020-02-25T23:34:25.878" v="285"/>
          <ac:spMkLst>
            <pc:docMk/>
            <pc:sldMk cId="2633596023" sldId="263"/>
            <ac:spMk id="5" creationId="{E1B686E5-D1AC-49E7-B424-DF115AF4BD03}"/>
          </ac:spMkLst>
        </pc:spChg>
        <pc:picChg chg="add mod">
          <ac:chgData name="Blair, Nick" userId="319c0f44-7eb0-4c97-bcdf-c55a65605a60" providerId="ADAL" clId="{B4E288FF-C251-45A1-93AC-72F36BAB82CE}" dt="2020-02-25T23:34:03.953" v="282" actId="1076"/>
          <ac:picMkLst>
            <pc:docMk/>
            <pc:sldMk cId="2633596023" sldId="263"/>
            <ac:picMk id="4" creationId="{A8DF9C2B-4E0C-4681-B2AD-4E83C5B86F63}"/>
          </ac:picMkLst>
        </pc:picChg>
      </pc:sldChg>
      <pc:sldChg chg="addSp delSp modSp add del">
        <pc:chgData name="Blair, Nick" userId="319c0f44-7eb0-4c97-bcdf-c55a65605a60" providerId="ADAL" clId="{B4E288FF-C251-45A1-93AC-72F36BAB82CE}" dt="2020-03-01T00:43:34.036" v="2929" actId="2696"/>
        <pc:sldMkLst>
          <pc:docMk/>
          <pc:sldMk cId="204486914" sldId="264"/>
        </pc:sldMkLst>
        <pc:spChg chg="mod">
          <ac:chgData name="Blair, Nick" userId="319c0f44-7eb0-4c97-bcdf-c55a65605a60" providerId="ADAL" clId="{B4E288FF-C251-45A1-93AC-72F36BAB82CE}" dt="2020-03-01T00:43:24.033" v="2926" actId="20577"/>
          <ac:spMkLst>
            <pc:docMk/>
            <pc:sldMk cId="204486914" sldId="264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2:18.318" v="571"/>
          <ac:spMkLst>
            <pc:docMk/>
            <pc:sldMk cId="204486914" sldId="264"/>
            <ac:spMk id="3" creationId="{DD2D0848-D496-4924-ABB2-F45AD458F1BA}"/>
          </ac:spMkLst>
        </pc:spChg>
        <pc:spChg chg="del mod">
          <ac:chgData name="Blair, Nick" userId="319c0f44-7eb0-4c97-bcdf-c55a65605a60" providerId="ADAL" clId="{B4E288FF-C251-45A1-93AC-72F36BAB82CE}" dt="2020-02-25T23:43:17.022" v="575" actId="478"/>
          <ac:spMkLst>
            <pc:docMk/>
            <pc:sldMk cId="204486914" sldId="264"/>
            <ac:spMk id="4" creationId="{A31FD061-7ED4-4D5F-B360-2A7320E03268}"/>
          </ac:spMkLst>
        </pc:spChg>
        <pc:spChg chg="add del mod">
          <ac:chgData name="Blair, Nick" userId="319c0f44-7eb0-4c97-bcdf-c55a65605a60" providerId="ADAL" clId="{B4E288FF-C251-45A1-93AC-72F36BAB82CE}" dt="2020-02-25T23:43:18.731" v="576" actId="478"/>
          <ac:spMkLst>
            <pc:docMk/>
            <pc:sldMk cId="204486914" sldId="264"/>
            <ac:spMk id="6" creationId="{3065F73F-2BAA-4F3A-83E5-FED9118FC0A5}"/>
          </ac:spMkLst>
        </pc:spChg>
        <pc:spChg chg="add del">
          <ac:chgData name="Blair, Nick" userId="319c0f44-7eb0-4c97-bcdf-c55a65605a60" providerId="ADAL" clId="{B4E288FF-C251-45A1-93AC-72F36BAB82CE}" dt="2020-02-25T23:43:51.012" v="580"/>
          <ac:spMkLst>
            <pc:docMk/>
            <pc:sldMk cId="204486914" sldId="264"/>
            <ac:spMk id="7" creationId="{1FC36A8B-D095-4F2E-B655-9C842C5B20BC}"/>
          </ac:spMkLst>
        </pc:spChg>
        <pc:spChg chg="add mod">
          <ac:chgData name="Blair, Nick" userId="319c0f44-7eb0-4c97-bcdf-c55a65605a60" providerId="ADAL" clId="{B4E288FF-C251-45A1-93AC-72F36BAB82CE}" dt="2020-02-26T01:10:45.915" v="1179" actId="207"/>
          <ac:spMkLst>
            <pc:docMk/>
            <pc:sldMk cId="204486914" sldId="264"/>
            <ac:spMk id="8" creationId="{F19DD31E-AF75-4BF0-BCEB-1F07ACE00D08}"/>
          </ac:spMkLst>
        </pc:spChg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3339882765" sldId="264"/>
        </pc:sldMkLst>
      </pc:sldChg>
      <pc:sldChg chg="add">
        <pc:chgData name="Blair, Nick" userId="319c0f44-7eb0-4c97-bcdf-c55a65605a60" providerId="ADAL" clId="{B4E288FF-C251-45A1-93AC-72F36BAB82CE}" dt="2020-03-01T00:43:40.525" v="2931"/>
        <pc:sldMkLst>
          <pc:docMk/>
          <pc:sldMk cId="1533358323" sldId="265"/>
        </pc:sldMkLst>
      </pc:sldChg>
      <pc:sldChg chg="modSp add del">
        <pc:chgData name="Blair, Nick" userId="319c0f44-7eb0-4c97-bcdf-c55a65605a60" providerId="ADAL" clId="{B4E288FF-C251-45A1-93AC-72F36BAB82CE}" dt="2020-03-01T00:43:34.043" v="2930" actId="2696"/>
        <pc:sldMkLst>
          <pc:docMk/>
          <pc:sldMk cId="4048555361" sldId="265"/>
        </pc:sldMkLst>
        <pc:spChg chg="mod">
          <ac:chgData name="Blair, Nick" userId="319c0f44-7eb0-4c97-bcdf-c55a65605a60" providerId="ADAL" clId="{B4E288FF-C251-45A1-93AC-72F36BAB82CE}" dt="2020-03-01T00:43:30.729" v="2928"/>
          <ac:spMkLst>
            <pc:docMk/>
            <pc:sldMk cId="4048555361" sldId="265"/>
            <ac:spMk id="2" creationId="{F3612843-29AB-4571-A1AA-DD16C56C044A}"/>
          </ac:spMkLst>
        </pc:spChg>
        <pc:spChg chg="mod">
          <ac:chgData name="Blair, Nick" userId="319c0f44-7eb0-4c97-bcdf-c55a65605a60" providerId="ADAL" clId="{B4E288FF-C251-45A1-93AC-72F36BAB82CE}" dt="2020-02-25T23:43:30.364" v="578" actId="207"/>
          <ac:spMkLst>
            <pc:docMk/>
            <pc:sldMk cId="4048555361" sldId="265"/>
            <ac:spMk id="3" creationId="{DD2D0848-D496-4924-ABB2-F45AD458F1BA}"/>
          </ac:spMkLst>
        </pc:spChg>
      </pc:sldChg>
      <pc:sldChg chg="addSp delSp modSp add">
        <pc:chgData name="Blair, Nick" userId="319c0f44-7eb0-4c97-bcdf-c55a65605a60" providerId="ADAL" clId="{B4E288FF-C251-45A1-93AC-72F36BAB82CE}" dt="2020-03-01T00:44:17.367" v="2938" actId="1076"/>
        <pc:sldMkLst>
          <pc:docMk/>
          <pc:sldMk cId="436239014" sldId="266"/>
        </pc:sldMkLst>
        <pc:spChg chg="mod">
          <ac:chgData name="Blair, Nick" userId="319c0f44-7eb0-4c97-bcdf-c55a65605a60" providerId="ADAL" clId="{B4E288FF-C251-45A1-93AC-72F36BAB82CE}" dt="2020-02-25T23:45:42.536" v="668" actId="20577"/>
          <ac:spMkLst>
            <pc:docMk/>
            <pc:sldMk cId="436239014" sldId="266"/>
            <ac:spMk id="2" creationId="{E24F9319-CF8A-4126-9C3F-43B41E6CCF0E}"/>
          </ac:spMkLst>
        </pc:spChg>
        <pc:spChg chg="add del mod">
          <ac:chgData name="Blair, Nick" userId="319c0f44-7eb0-4c97-bcdf-c55a65605a60" providerId="ADAL" clId="{B4E288FF-C251-45A1-93AC-72F36BAB82CE}" dt="2020-03-01T00:44:08.700" v="2933" actId="478"/>
          <ac:spMkLst>
            <pc:docMk/>
            <pc:sldMk cId="436239014" sldId="266"/>
            <ac:spMk id="3" creationId="{F224934F-5312-4B36-B34F-3A9AD2B66559}"/>
          </ac:spMkLst>
        </pc:spChg>
        <pc:spChg chg="add del mod">
          <ac:chgData name="Blair, Nick" userId="319c0f44-7eb0-4c97-bcdf-c55a65605a60" providerId="ADAL" clId="{B4E288FF-C251-45A1-93AC-72F36BAB82CE}" dt="2020-03-01T00:44:10.144" v="2934" actId="478"/>
          <ac:spMkLst>
            <pc:docMk/>
            <pc:sldMk cId="436239014" sldId="266"/>
            <ac:spMk id="5" creationId="{BC1A8815-463A-4F90-974B-F654154AC47E}"/>
          </ac:spMkLst>
        </pc:spChg>
        <pc:picChg chg="add del mod">
          <ac:chgData name="Blair, Nick" userId="319c0f44-7eb0-4c97-bcdf-c55a65605a60" providerId="ADAL" clId="{B4E288FF-C251-45A1-93AC-72F36BAB82CE}" dt="2020-02-25T23:47:16.082" v="672"/>
          <ac:picMkLst>
            <pc:docMk/>
            <pc:sldMk cId="436239014" sldId="266"/>
            <ac:picMk id="4" creationId="{3579B7A6-BB41-4C1B-85A4-F1215A53784B}"/>
          </ac:picMkLst>
        </pc:picChg>
        <pc:picChg chg="add del mod">
          <ac:chgData name="Blair, Nick" userId="319c0f44-7eb0-4c97-bcdf-c55a65605a60" providerId="ADAL" clId="{B4E288FF-C251-45A1-93AC-72F36BAB82CE}" dt="2020-02-25T23:48:27.684" v="680" actId="478"/>
          <ac:picMkLst>
            <pc:docMk/>
            <pc:sldMk cId="436239014" sldId="266"/>
            <ac:picMk id="5" creationId="{B415E62D-F73F-461D-81EA-8ECE1C3DFD66}"/>
          </ac:picMkLst>
        </pc:picChg>
        <pc:picChg chg="add del mod">
          <ac:chgData name="Blair, Nick" userId="319c0f44-7eb0-4c97-bcdf-c55a65605a60" providerId="ADAL" clId="{B4E288FF-C251-45A1-93AC-72F36BAB82CE}" dt="2020-03-01T00:44:07.271" v="2932" actId="478"/>
          <ac:picMkLst>
            <pc:docMk/>
            <pc:sldMk cId="436239014" sldId="266"/>
            <ac:picMk id="6" creationId="{42D7D377-2332-4FB0-9B6F-16C5C98ACF95}"/>
          </ac:picMkLst>
        </pc:picChg>
        <pc:picChg chg="add mod">
          <ac:chgData name="Blair, Nick" userId="319c0f44-7eb0-4c97-bcdf-c55a65605a60" providerId="ADAL" clId="{B4E288FF-C251-45A1-93AC-72F36BAB82CE}" dt="2020-03-01T00:44:17.367" v="2938" actId="1076"/>
          <ac:picMkLst>
            <pc:docMk/>
            <pc:sldMk cId="436239014" sldId="266"/>
            <ac:picMk id="7" creationId="{2DA889C9-D679-4944-A384-ADE097F9382A}"/>
          </ac:picMkLst>
        </pc:picChg>
        <pc:picChg chg="add del mod">
          <ac:chgData name="Blair, Nick" userId="319c0f44-7eb0-4c97-bcdf-c55a65605a60" providerId="ADAL" clId="{B4E288FF-C251-45A1-93AC-72F36BAB82CE}" dt="2020-03-01T00:44:11.168" v="2935" actId="478"/>
          <ac:picMkLst>
            <pc:docMk/>
            <pc:sldMk cId="436239014" sldId="266"/>
            <ac:picMk id="8" creationId="{FAEF2610-5088-44C9-B322-ACE965C92466}"/>
          </ac:picMkLst>
        </pc:picChg>
      </pc:sldChg>
      <pc:sldChg chg="modSp add ord">
        <pc:chgData name="Blair, Nick" userId="319c0f44-7eb0-4c97-bcdf-c55a65605a60" providerId="ADAL" clId="{B4E288FF-C251-45A1-93AC-72F36BAB82CE}" dt="2020-03-01T00:44:20.123" v="2939"/>
        <pc:sldMkLst>
          <pc:docMk/>
          <pc:sldMk cId="3762546805" sldId="267"/>
        </pc:sldMkLst>
        <pc:spChg chg="mod">
          <ac:chgData name="Blair, Nick" userId="319c0f44-7eb0-4c97-bcdf-c55a65605a60" providerId="ADAL" clId="{B4E288FF-C251-45A1-93AC-72F36BAB82CE}" dt="2020-02-25T23:45:46.942" v="669"/>
          <ac:spMkLst>
            <pc:docMk/>
            <pc:sldMk cId="3762546805" sldId="267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2-25T23:52:09.564" v="1177" actId="20577"/>
          <ac:spMkLst>
            <pc:docMk/>
            <pc:sldMk cId="3762546805" sldId="267"/>
            <ac:spMk id="3" creationId="{F224934F-5312-4B36-B34F-3A9AD2B66559}"/>
          </ac:spMkLst>
        </pc:spChg>
      </pc:sldChg>
      <pc:sldChg chg="addSp delSp modSp add mod modNotesTx">
        <pc:chgData name="Blair, Nick" userId="319c0f44-7eb0-4c97-bcdf-c55a65605a60" providerId="ADAL" clId="{B4E288FF-C251-45A1-93AC-72F36BAB82CE}" dt="2020-03-01T00:13:24.351" v="2145"/>
        <pc:sldMkLst>
          <pc:docMk/>
          <pc:sldMk cId="2863385372" sldId="268"/>
        </pc:sldMkLst>
        <pc:spChg chg="mod">
          <ac:chgData name="Blair, Nick" userId="319c0f44-7eb0-4c97-bcdf-c55a65605a60" providerId="ADAL" clId="{B4E288FF-C251-45A1-93AC-72F36BAB82CE}" dt="2020-02-29T23:55:37.524" v="1398" actId="20577"/>
          <ac:spMkLst>
            <pc:docMk/>
            <pc:sldMk cId="2863385372" sldId="268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04:09.659" v="2130" actId="20577"/>
          <ac:spMkLst>
            <pc:docMk/>
            <pc:sldMk cId="2863385372" sldId="268"/>
            <ac:spMk id="3" creationId="{F224934F-5312-4B36-B34F-3A9AD2B66559}"/>
          </ac:spMkLst>
        </pc:spChg>
        <pc:graphicFrameChg chg="add mod">
          <ac:chgData name="Blair, Nick" userId="319c0f44-7eb0-4c97-bcdf-c55a65605a60" providerId="ADAL" clId="{B4E288FF-C251-45A1-93AC-72F36BAB82CE}" dt="2020-03-01T00:12:58.193" v="2138" actId="14100"/>
          <ac:graphicFrameMkLst>
            <pc:docMk/>
            <pc:sldMk cId="2863385372" sldId="268"/>
            <ac:graphicFrameMk id="4" creationId="{AD061EB7-720E-456A-A8EF-F2E8530BB57D}"/>
          </ac:graphicFrameMkLst>
        </pc:graphicFrameChg>
        <pc:graphicFrameChg chg="add">
          <ac:chgData name="Blair, Nick" userId="319c0f44-7eb0-4c97-bcdf-c55a65605a60" providerId="ADAL" clId="{B4E288FF-C251-45A1-93AC-72F36BAB82CE}" dt="2020-03-01T00:13:01.434" v="2140"/>
          <ac:graphicFrameMkLst>
            <pc:docMk/>
            <pc:sldMk cId="2863385372" sldId="268"/>
            <ac:graphicFrameMk id="5" creationId="{AD061EB7-720E-456A-A8EF-F2E8530BB57D}"/>
          </ac:graphicFrameMkLst>
        </pc:graphicFrameChg>
        <pc:picChg chg="add del mod">
          <ac:chgData name="Blair, Nick" userId="319c0f44-7eb0-4c97-bcdf-c55a65605a60" providerId="ADAL" clId="{B4E288FF-C251-45A1-93AC-72F36BAB82CE}" dt="2020-03-01T00:13:24.351" v="2145"/>
          <ac:picMkLst>
            <pc:docMk/>
            <pc:sldMk cId="2863385372" sldId="268"/>
            <ac:picMk id="6" creationId="{9BC7FEB8-9885-4566-B074-3334E8A3DFC6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3:28.206" v="2147" actId="14100"/>
        <pc:sldMkLst>
          <pc:docMk/>
          <pc:sldMk cId="4145476455" sldId="269"/>
        </pc:sldMkLst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2" creationId="{C95EAD7B-4BE3-4E7E-BB21-230486520AAF}"/>
          </ac:spMkLst>
        </pc:spChg>
        <pc:spChg chg="del">
          <ac:chgData name="Blair, Nick" userId="319c0f44-7eb0-4c97-bcdf-c55a65605a60" providerId="ADAL" clId="{B4E288FF-C251-45A1-93AC-72F36BAB82CE}" dt="2020-03-01T00:13:21.911" v="2144" actId="478"/>
          <ac:spMkLst>
            <pc:docMk/>
            <pc:sldMk cId="4145476455" sldId="269"/>
            <ac:spMk id="3" creationId="{78CFB75C-908A-4546-B577-DBFC0B0AD849}"/>
          </ac:spMkLst>
        </pc:spChg>
        <pc:picChg chg="add mod">
          <ac:chgData name="Blair, Nick" userId="319c0f44-7eb0-4c97-bcdf-c55a65605a60" providerId="ADAL" clId="{B4E288FF-C251-45A1-93AC-72F36BAB82CE}" dt="2020-03-01T00:13:28.206" v="2147" actId="14100"/>
          <ac:picMkLst>
            <pc:docMk/>
            <pc:sldMk cId="4145476455" sldId="269"/>
            <ac:picMk id="4" creationId="{8351C8F7-ED8C-4390-BCB3-CB3C39702269}"/>
          </ac:picMkLst>
        </pc:picChg>
      </pc:sldChg>
      <pc:sldChg chg="addSp delSp modSp add">
        <pc:chgData name="Blair, Nick" userId="319c0f44-7eb0-4c97-bcdf-c55a65605a60" providerId="ADAL" clId="{B4E288FF-C251-45A1-93AC-72F36BAB82CE}" dt="2020-03-01T00:19:19.201" v="2245" actId="20577"/>
        <pc:sldMkLst>
          <pc:docMk/>
          <pc:sldMk cId="249570860" sldId="270"/>
        </pc:sldMkLst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2" creationId="{759EB36C-968C-4B70-9B01-ED79279073BF}"/>
          </ac:spMkLst>
        </pc:spChg>
        <pc:spChg chg="del">
          <ac:chgData name="Blair, Nick" userId="319c0f44-7eb0-4c97-bcdf-c55a65605a60" providerId="ADAL" clId="{B4E288FF-C251-45A1-93AC-72F36BAB82CE}" dt="2020-03-01T00:17:04.609" v="2149" actId="478"/>
          <ac:spMkLst>
            <pc:docMk/>
            <pc:sldMk cId="249570860" sldId="270"/>
            <ac:spMk id="3" creationId="{044B596C-AE0A-4050-A235-97BCE0C18333}"/>
          </ac:spMkLst>
        </pc:spChg>
        <pc:spChg chg="add del">
          <ac:chgData name="Blair, Nick" userId="319c0f44-7eb0-4c97-bcdf-c55a65605a60" providerId="ADAL" clId="{B4E288FF-C251-45A1-93AC-72F36BAB82CE}" dt="2020-03-01T00:17:07.446" v="2151"/>
          <ac:spMkLst>
            <pc:docMk/>
            <pc:sldMk cId="249570860" sldId="270"/>
            <ac:spMk id="4" creationId="{36571C01-9048-4051-83C2-AB53D7E51B15}"/>
          </ac:spMkLst>
        </pc:spChg>
        <pc:spChg chg="add del">
          <ac:chgData name="Blair, Nick" userId="319c0f44-7eb0-4c97-bcdf-c55a65605a60" providerId="ADAL" clId="{B4E288FF-C251-45A1-93AC-72F36BAB82CE}" dt="2020-03-01T00:17:13.878" v="2155"/>
          <ac:spMkLst>
            <pc:docMk/>
            <pc:sldMk cId="249570860" sldId="270"/>
            <ac:spMk id="5" creationId="{4E39AA7D-CEFF-48FB-B92A-F50733D4103E}"/>
          </ac:spMkLst>
        </pc:spChg>
        <pc:spChg chg="add mod">
          <ac:chgData name="Blair, Nick" userId="319c0f44-7eb0-4c97-bcdf-c55a65605a60" providerId="ADAL" clId="{B4E288FF-C251-45A1-93AC-72F36BAB82CE}" dt="2020-03-01T00:18:27.661" v="2215" actId="1076"/>
          <ac:spMkLst>
            <pc:docMk/>
            <pc:sldMk cId="249570860" sldId="270"/>
            <ac:spMk id="7" creationId="{30D9E03C-B793-444E-8DE9-A6FC1B6C2EE8}"/>
          </ac:spMkLst>
        </pc:spChg>
        <pc:spChg chg="add mod">
          <ac:chgData name="Blair, Nick" userId="319c0f44-7eb0-4c97-bcdf-c55a65605a60" providerId="ADAL" clId="{B4E288FF-C251-45A1-93AC-72F36BAB82CE}" dt="2020-03-01T00:19:06.061" v="2232" actId="1076"/>
          <ac:spMkLst>
            <pc:docMk/>
            <pc:sldMk cId="249570860" sldId="270"/>
            <ac:spMk id="8" creationId="{D63B1501-2FB3-4362-BA5D-2AB59A100612}"/>
          </ac:spMkLst>
        </pc:spChg>
        <pc:spChg chg="add mod">
          <ac:chgData name="Blair, Nick" userId="319c0f44-7eb0-4c97-bcdf-c55a65605a60" providerId="ADAL" clId="{B4E288FF-C251-45A1-93AC-72F36BAB82CE}" dt="2020-03-01T00:19:19.201" v="2245" actId="20577"/>
          <ac:spMkLst>
            <pc:docMk/>
            <pc:sldMk cId="249570860" sldId="270"/>
            <ac:spMk id="9" creationId="{69C7C0FB-B888-447C-A499-092464AD62F4}"/>
          </ac:spMkLst>
        </pc:spChg>
        <pc:picChg chg="add">
          <ac:chgData name="Blair, Nick" userId="319c0f44-7eb0-4c97-bcdf-c55a65605a60" providerId="ADAL" clId="{B4E288FF-C251-45A1-93AC-72F36BAB82CE}" dt="2020-03-01T00:17:13.926" v="2156"/>
          <ac:picMkLst>
            <pc:docMk/>
            <pc:sldMk cId="249570860" sldId="270"/>
            <ac:picMk id="6" creationId="{4BEFAEEA-C859-496F-8B9A-B7C48D778AEA}"/>
          </ac:picMkLst>
        </pc:picChg>
      </pc:sldChg>
      <pc:sldChg chg="modSp add">
        <pc:chgData name="Blair, Nick" userId="319c0f44-7eb0-4c97-bcdf-c55a65605a60" providerId="ADAL" clId="{B4E288FF-C251-45A1-93AC-72F36BAB82CE}" dt="2020-03-01T00:36:38.178" v="2486" actId="20577"/>
        <pc:sldMkLst>
          <pc:docMk/>
          <pc:sldMk cId="2657609671" sldId="271"/>
        </pc:sldMkLst>
        <pc:spChg chg="mod">
          <ac:chgData name="Blair, Nick" userId="319c0f44-7eb0-4c97-bcdf-c55a65605a60" providerId="ADAL" clId="{B4E288FF-C251-45A1-93AC-72F36BAB82CE}" dt="2020-03-01T00:35:29.778" v="2275" actId="20577"/>
          <ac:spMkLst>
            <pc:docMk/>
            <pc:sldMk cId="2657609671" sldId="271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36:38.178" v="2486" actId="20577"/>
          <ac:spMkLst>
            <pc:docMk/>
            <pc:sldMk cId="2657609671" sldId="271"/>
            <ac:spMk id="3" creationId="{F224934F-5312-4B36-B34F-3A9AD2B66559}"/>
          </ac:spMkLst>
        </pc:spChg>
      </pc:sldChg>
      <pc:sldChg chg="modSp add">
        <pc:chgData name="Blair, Nick" userId="319c0f44-7eb0-4c97-bcdf-c55a65605a60" providerId="ADAL" clId="{B4E288FF-C251-45A1-93AC-72F36BAB82CE}" dt="2020-03-01T00:42:41.817" v="2880" actId="20577"/>
        <pc:sldMkLst>
          <pc:docMk/>
          <pc:sldMk cId="2158532176" sldId="272"/>
        </pc:sldMkLst>
        <pc:spChg chg="mod">
          <ac:chgData name="Blair, Nick" userId="319c0f44-7eb0-4c97-bcdf-c55a65605a60" providerId="ADAL" clId="{B4E288FF-C251-45A1-93AC-72F36BAB82CE}" dt="2020-03-01T00:38:58.354" v="2567" actId="20577"/>
          <ac:spMkLst>
            <pc:docMk/>
            <pc:sldMk cId="2158532176" sldId="272"/>
            <ac:spMk id="2" creationId="{E24F9319-CF8A-4126-9C3F-43B41E6CCF0E}"/>
          </ac:spMkLst>
        </pc:spChg>
        <pc:spChg chg="mod">
          <ac:chgData name="Blair, Nick" userId="319c0f44-7eb0-4c97-bcdf-c55a65605a60" providerId="ADAL" clId="{B4E288FF-C251-45A1-93AC-72F36BAB82CE}" dt="2020-03-01T00:42:41.817" v="2880" actId="20577"/>
          <ac:spMkLst>
            <pc:docMk/>
            <pc:sldMk cId="2158532176" sldId="272"/>
            <ac:spMk id="3" creationId="{F224934F-5312-4B36-B34F-3A9AD2B665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76E5-DE37-402F-80A2-43261286172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31F3-5BFB-4F2B-BC32-158445D9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  <a:p>
            <a:endParaRPr lang="en-US" dirty="0"/>
          </a:p>
          <a:p>
            <a:r>
              <a:rPr lang="en-US" dirty="0"/>
              <a:t>Using both methods for accounting for missing data, there appears to be a moderate to moderately-strong correlation between increasing bitterness (IBU) and alcohol content (ABV).</a:t>
            </a:r>
          </a:p>
          <a:p>
            <a:r>
              <a:rPr lang="en-US" dirty="0"/>
              <a:t>Using method 1, the correlation between the two variables using Pearson’s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2, the correlation between the two variables using Pearson’s </a:t>
            </a:r>
            <a:r>
              <a:rPr lang="en-US" u="sng" dirty="0"/>
              <a:t>R is 0.520 indicating a moderate connection.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Combined data set contains the following variables: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Brewery location (city and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Beer name and 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(each row is a separate beer; this means the same locations, brewery names, and brewery IDs appear frequently)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ABV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IBU value for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Style of each beer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Volume in ounces that the beer is served by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&lt;Jamie&gt;</a:t>
            </a:r>
          </a:p>
          <a:p>
            <a:endParaRPr lang="en-US" dirty="0"/>
          </a:p>
          <a:p>
            <a:r>
              <a:rPr lang="en-US" dirty="0"/>
              <a:t>Colorado has 47 total breweries including two instances of Oskar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&lt;Jamie&gt;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Colorado has 47 total breweries including two instances of Oskar Blues brewery.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&lt;Nick&gt;</a:t>
            </a:r>
          </a:p>
          <a:p>
            <a:r>
              <a:rPr lang="en-US" dirty="0"/>
              <a:t>Why we chose median over average</a:t>
            </a:r>
          </a:p>
          <a:p>
            <a:endParaRPr lang="en-US" dirty="0"/>
          </a:p>
          <a:p>
            <a:r>
              <a:rPr lang="en-US" dirty="0"/>
              <a:t>Values of lowest and highest ABV &amp; IBU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31F3-5BFB-4F2B-BC32-158445D95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D7F-CB56-4001-AAA7-58EDBA2CCA3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34F-36B0-4DEE-B7A2-B1DB93A4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9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nicholasb@smu.edu" TargetMode="External"/><Relationship Id="rId5" Type="http://schemas.openxmlformats.org/officeDocument/2006/relationships/hyperlink" Target="mailto:jamiev@smu.edu" TargetMode="External"/><Relationship Id="rId4" Type="http://schemas.openxmlformats.org/officeDocument/2006/relationships/hyperlink" Target="mailto:idhillon@smu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04C-89F3-457C-896B-15ED35B3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– Budweiser Brewery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057A-C657-44EB-83B7-3D9D07553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Indy Dhillon, Jamie Vo, &amp; Nick Blair</a:t>
            </a:r>
          </a:p>
        </p:txBody>
      </p:sp>
    </p:spTree>
    <p:extLst>
      <p:ext uri="{BB962C8B-B14F-4D97-AF65-F5344CB8AC3E}">
        <p14:creationId xmlns:p14="http://schemas.microsoft.com/office/powerpoint/2010/main" val="6601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Initial insight: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Moderate to moderately-strong correlation.</a:t>
            </a:r>
          </a:p>
          <a:p>
            <a:r>
              <a:rPr lang="en-US" dirty="0"/>
              <a:t>Using method 1: </a:t>
            </a:r>
            <a:r>
              <a:rPr lang="en-US" u="sng" dirty="0"/>
              <a:t>R is 0.671 indicating a moderately strong connection.</a:t>
            </a:r>
          </a:p>
          <a:p>
            <a:r>
              <a:rPr lang="en-US" dirty="0"/>
              <a:t>Using method 2: </a:t>
            </a:r>
            <a:r>
              <a:rPr lang="en-US" u="sng" dirty="0"/>
              <a:t>R is 0.520 indicating a moderate connection.</a:t>
            </a:r>
          </a:p>
        </p:txBody>
      </p:sp>
    </p:spTree>
    <p:extLst>
      <p:ext uri="{BB962C8B-B14F-4D97-AF65-F5344CB8AC3E}">
        <p14:creationId xmlns:p14="http://schemas.microsoft.com/office/powerpoint/2010/main" val="37625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Relationship between ABV &amp; IBU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889C9-D679-4944-A384-ADE097F9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0" y="1560160"/>
            <a:ext cx="8636878" cy="4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23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E31-0633-4654-BC9F-93D9FBA8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 and </a:t>
            </a:r>
            <a:r>
              <a:rPr lang="en-US" dirty="0" err="1"/>
              <a:t>considertation</a:t>
            </a:r>
            <a:r>
              <a:rPr lang="en-US" dirty="0"/>
              <a:t>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A8B9-ED59-424E-B257-0A79573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4EA33-826F-424B-87C2-37CF7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Further questions or concerns? Please contact: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Indy Dhillon (</a:t>
            </a:r>
            <a:r>
              <a:rPr lang="en-US" dirty="0">
                <a:hlinkClick r:id="rId4"/>
              </a:rPr>
              <a:t>idhillon@smu.edu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Jamie Vo (</a:t>
            </a:r>
            <a:r>
              <a:rPr lang="en-US" dirty="0">
                <a:hlinkClick r:id="rId5"/>
              </a:rPr>
              <a:t>jamiev@smu.edu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Nick Blair (</a:t>
            </a:r>
            <a:r>
              <a:rPr lang="en-US" dirty="0">
                <a:hlinkClick r:id="rId6"/>
              </a:rPr>
              <a:t>nicholasb@smu.edu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39D6-5801-4747-A77F-5630627CA9A6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Photo credit: https://www.budweisertours.com/locations/st-louis-missouri.html</a:t>
            </a:r>
          </a:p>
        </p:txBody>
      </p:sp>
    </p:spTree>
    <p:extLst>
      <p:ext uri="{BB962C8B-B14F-4D97-AF65-F5344CB8AC3E}">
        <p14:creationId xmlns:p14="http://schemas.microsoft.com/office/powerpoint/2010/main" val="167259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&lt;Solution code/explanation&gt;</a:t>
            </a:r>
          </a:p>
        </p:txBody>
      </p:sp>
    </p:spTree>
    <p:extLst>
      <p:ext uri="{BB962C8B-B14F-4D97-AF65-F5344CB8AC3E}">
        <p14:creationId xmlns:p14="http://schemas.microsoft.com/office/powerpoint/2010/main" val="20627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&lt;Problem?&gt;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&lt;Written conclusion&gt;</a:t>
            </a:r>
          </a:p>
        </p:txBody>
      </p:sp>
    </p:spTree>
    <p:extLst>
      <p:ext uri="{BB962C8B-B14F-4D97-AF65-F5344CB8AC3E}">
        <p14:creationId xmlns:p14="http://schemas.microsoft.com/office/powerpoint/2010/main" val="368621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039-390B-4BBE-ADB6-CF6399A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8CDB-94C8-4035-BE9C-CB2AC230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7652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Overview of data</a:t>
            </a:r>
          </a:p>
          <a:p>
            <a:pPr marL="457200" indent="-457200" algn="l">
              <a:buAutoNum type="arabicPeriod"/>
            </a:pPr>
            <a:r>
              <a:rPr lang="en-US" dirty="0"/>
              <a:t>Summary of ABV &amp; IBU data</a:t>
            </a:r>
          </a:p>
          <a:p>
            <a:pPr marL="457200" indent="-457200" algn="l">
              <a:buAutoNum type="arabicPeriod"/>
            </a:pPr>
            <a:r>
              <a:rPr lang="en-US" dirty="0"/>
              <a:t>Initial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9C2B-4E0C-4681-B2AD-4E83C5B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13" y="1271297"/>
            <a:ext cx="4067143" cy="233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686E5-D1AC-49E7-B424-DF115AF4BD03}"/>
              </a:ext>
            </a:extLst>
          </p:cNvPr>
          <p:cNvSpPr txBox="1"/>
          <p:nvPr/>
        </p:nvSpPr>
        <p:spPr>
          <a:xfrm>
            <a:off x="6096000" y="6581001"/>
            <a:ext cx="599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http://gcmouli.com/blog/2017/01/inference-and-insights/</a:t>
            </a:r>
          </a:p>
        </p:txBody>
      </p:sp>
    </p:spTree>
    <p:extLst>
      <p:ext uri="{BB962C8B-B14F-4D97-AF65-F5344CB8AC3E}">
        <p14:creationId xmlns:p14="http://schemas.microsoft.com/office/powerpoint/2010/main" val="26335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data: Set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separate data sets: breweries and beers</a:t>
            </a:r>
          </a:p>
          <a:p>
            <a:r>
              <a:rPr lang="en-US" dirty="0"/>
              <a:t>Merged based using brewery ID</a:t>
            </a:r>
          </a:p>
          <a:p>
            <a:r>
              <a:rPr lang="en-US" dirty="0"/>
              <a:t>Total number of breweries: 558</a:t>
            </a:r>
          </a:p>
          <a:p>
            <a:r>
              <a:rPr lang="en-US" dirty="0"/>
              <a:t>Per state: 1 (min) to 47 (max)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1C8F7-ED8C-4390-BCB3-CB3C3970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2"/>
            <a:ext cx="12186432" cy="6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EFAEEA-C859-496F-8B9A-B7C48D77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9E03C-B793-444E-8DE9-A6FC1B6C2EE8}"/>
              </a:ext>
            </a:extLst>
          </p:cNvPr>
          <p:cNvSpPr txBox="1"/>
          <p:nvPr/>
        </p:nvSpPr>
        <p:spPr>
          <a:xfrm>
            <a:off x="2504982" y="388852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Heatmap of number of breweries per state (including DC)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B1501-2FB3-4362-BA5D-2AB59A100612}"/>
              </a:ext>
            </a:extLst>
          </p:cNvPr>
          <p:cNvSpPr txBox="1"/>
          <p:nvPr/>
        </p:nvSpPr>
        <p:spPr>
          <a:xfrm rot="16200000">
            <a:off x="-2067019" y="3128483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C0FB-B888-447C-A499-092464AD62F4}"/>
              </a:ext>
            </a:extLst>
          </p:cNvPr>
          <p:cNvSpPr txBox="1"/>
          <p:nvPr/>
        </p:nvSpPr>
        <p:spPr>
          <a:xfrm>
            <a:off x="2284518" y="5500301"/>
            <a:ext cx="718203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95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ABV &amp; IBU</a:t>
            </a:r>
          </a:p>
          <a:p>
            <a:r>
              <a:rPr lang="en-US" dirty="0"/>
              <a:t>Possibly due to state laws, complexity of testing</a:t>
            </a:r>
          </a:p>
          <a:p>
            <a:r>
              <a:rPr lang="en-US" dirty="0"/>
              <a:t>Two methods for handling missing values: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 missing data lines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Replace missing data values with average of relevant values</a:t>
            </a:r>
          </a:p>
        </p:txBody>
      </p:sp>
    </p:spTree>
    <p:extLst>
      <p:ext uri="{BB962C8B-B14F-4D97-AF65-F5344CB8AC3E}">
        <p14:creationId xmlns:p14="http://schemas.microsoft.com/office/powerpoint/2010/main" val="265760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1:</a:t>
            </a:r>
          </a:p>
          <a:p>
            <a:r>
              <a:rPr lang="en-US" dirty="0">
                <a:effectLst/>
              </a:rPr>
              <a:t>Minimum: 2.7%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Quartile: 6.8%</a:t>
            </a:r>
          </a:p>
          <a:p>
            <a:r>
              <a:rPr lang="en-US" dirty="0">
                <a:effectLst/>
              </a:rPr>
              <a:t>Maximum: 12.5%</a:t>
            </a:r>
          </a:p>
          <a:p>
            <a:r>
              <a:rPr lang="en-US" dirty="0">
                <a:effectLst/>
              </a:rPr>
              <a:t>Mean 5.991%</a:t>
            </a:r>
          </a:p>
          <a:p>
            <a:r>
              <a:rPr lang="en-US" dirty="0">
                <a:effectLst/>
              </a:rPr>
              <a:t>Standard Deviation: 1.358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9DD31E-AF75-4BF0-BCEB-1F07ACE0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2: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0.100%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 : 6.7%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Max: 12.8%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Mean: 5.977%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 : 1.337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8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2843-29AB-4571-A1AA-DD16C56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correction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848-D496-4924-ABB2-F45AD458F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Using missing data method 1: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Minimum: 2.7%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5.0%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Median: 5.7%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baseline="300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rd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Quartile: 6.8%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Maximum: 12.5%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Mean 5.991%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Standard Deviation: 1.358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D061-7ED4-4D5F-B360-2A7320E032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r>
              <a:rPr lang="en-US" u="sng" dirty="0"/>
              <a:t>Using missing data method 2:</a:t>
            </a:r>
          </a:p>
          <a:p>
            <a:r>
              <a:rPr lang="en-US" dirty="0">
                <a:effectLst/>
              </a:rPr>
              <a:t>Minimum: 0.100%</a:t>
            </a:r>
          </a:p>
          <a:p>
            <a:r>
              <a:rPr lang="en-US" dirty="0">
                <a:effectLst/>
              </a:rPr>
              <a:t>1</a:t>
            </a:r>
            <a:r>
              <a:rPr lang="en-US" baseline="30000" dirty="0">
                <a:effectLst/>
              </a:rPr>
              <a:t>st </a:t>
            </a:r>
            <a:r>
              <a:rPr lang="en-US" dirty="0">
                <a:effectLst/>
              </a:rPr>
              <a:t>Quartile : 5.0%</a:t>
            </a:r>
          </a:p>
          <a:p>
            <a:r>
              <a:rPr lang="en-US" dirty="0">
                <a:effectLst/>
              </a:rPr>
              <a:t>Median: 5.7%</a:t>
            </a:r>
          </a:p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 </a:t>
            </a:r>
            <a:r>
              <a:rPr lang="en-US" dirty="0">
                <a:effectLst/>
              </a:rPr>
              <a:t>Quartile : 6.7%</a:t>
            </a:r>
          </a:p>
          <a:p>
            <a:r>
              <a:rPr lang="en-US" dirty="0">
                <a:effectLst/>
              </a:rPr>
              <a:t>Max: 12.8%</a:t>
            </a:r>
          </a:p>
          <a:p>
            <a:r>
              <a:rPr lang="en-US" dirty="0">
                <a:effectLst/>
              </a:rPr>
              <a:t>Mean: 5.977%</a:t>
            </a:r>
          </a:p>
          <a:p>
            <a:r>
              <a:rPr lang="en-US" dirty="0">
                <a:effectLst/>
              </a:rPr>
              <a:t>Standard Deviation : 1.337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319-CF8A-4126-9C3F-43B41E6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34F-5312-4B36-B34F-3A9AD2B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Lowest median ABV: Arizona &amp; Texas (4.00%)</a:t>
            </a:r>
          </a:p>
          <a:p>
            <a:r>
              <a:rPr lang="en-US" dirty="0"/>
              <a:t>Highest median ABV: Maine &amp; Colorado (6.7%, 6.5% respectively)</a:t>
            </a:r>
          </a:p>
          <a:p>
            <a:r>
              <a:rPr lang="en-US" dirty="0"/>
              <a:t>Average median ABV: 5.6% ABV</a:t>
            </a:r>
          </a:p>
          <a:p>
            <a:r>
              <a:rPr lang="en-US" dirty="0"/>
              <a:t>Lowest median IBU: Wisconsin (19 IBU)</a:t>
            </a:r>
          </a:p>
          <a:p>
            <a:r>
              <a:rPr lang="en-US" dirty="0"/>
              <a:t>Highest median IBU: Maine (61 IBU)</a:t>
            </a:r>
          </a:p>
          <a:p>
            <a:r>
              <a:rPr lang="en-US" dirty="0"/>
              <a:t>Average median IBU: 36.98 IBU</a:t>
            </a:r>
          </a:p>
          <a:p>
            <a:r>
              <a:rPr lang="en-US" dirty="0"/>
              <a:t>Maine high in ABV and IBU</a:t>
            </a:r>
          </a:p>
        </p:txBody>
      </p:sp>
    </p:spTree>
    <p:extLst>
      <p:ext uri="{BB962C8B-B14F-4D97-AF65-F5344CB8AC3E}">
        <p14:creationId xmlns:p14="http://schemas.microsoft.com/office/powerpoint/2010/main" val="215853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F8B3346EB74787DC1D5AF27AB656" ma:contentTypeVersion="13" ma:contentTypeDescription="Create a new document." ma:contentTypeScope="" ma:versionID="54ba6ff363042cdf2db95d4651ac261e">
  <xsd:schema xmlns:xsd="http://www.w3.org/2001/XMLSchema" xmlns:xs="http://www.w3.org/2001/XMLSchema" xmlns:p="http://schemas.microsoft.com/office/2006/metadata/properties" xmlns:ns3="6da8cb74-d894-479b-aa29-cd56c5ce1d20" xmlns:ns4="2af54f07-59f7-4d82-a31c-55b6acc8ee4f" targetNamespace="http://schemas.microsoft.com/office/2006/metadata/properties" ma:root="true" ma:fieldsID="0004dfcf9202e7c7d7db94b27c9bc051" ns3:_="" ns4:_="">
    <xsd:import namespace="6da8cb74-d894-479b-aa29-cd56c5ce1d20"/>
    <xsd:import namespace="2af54f07-59f7-4d82-a31c-55b6acc8ee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8cb74-d894-479b-aa29-cd56c5ce1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54f07-59f7-4d82-a31c-55b6acc8ee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4D4B2-4604-46A1-85CE-9BAF1B9E6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8cb74-d894-479b-aa29-cd56c5ce1d20"/>
    <ds:schemaRef ds:uri="2af54f07-59f7-4d82-a31c-55b6acc8e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B861ED-9472-473D-94A6-59842396B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BE2BF2-22DB-4D88-AF36-5CDBA4646D6D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af54f07-59f7-4d82-a31c-55b6acc8ee4f"/>
    <ds:schemaRef ds:uri="http://purl.org/dc/elements/1.1/"/>
    <ds:schemaRef ds:uri="6da8cb74-d894-479b-aa29-cd56c5ce1d2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286</TotalTime>
  <Words>704</Words>
  <Application>Microsoft Office PowerPoint</Application>
  <PresentationFormat>Widescreen</PresentationFormat>
  <Paragraphs>127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Case Study – Budweiser Brewery Insights</vt:lpstr>
      <vt:lpstr>Outline for today</vt:lpstr>
      <vt:lpstr>Overview of data: Set layout</vt:lpstr>
      <vt:lpstr>PowerPoint Presentation</vt:lpstr>
      <vt:lpstr>PowerPoint Presentation</vt:lpstr>
      <vt:lpstr>Data overview: missing values</vt:lpstr>
      <vt:lpstr>Comparison of correction methods</vt:lpstr>
      <vt:lpstr>Comparison of correction methods</vt:lpstr>
      <vt:lpstr>Summary of ABV &amp; IBU</vt:lpstr>
      <vt:lpstr>Initial insight: ABV &amp; IBU</vt:lpstr>
      <vt:lpstr>Relationship between ABV &amp; IBU</vt:lpstr>
      <vt:lpstr>Thank you for your time and considertation!</vt:lpstr>
      <vt:lpstr>&lt;Problem?&gt;</vt:lpstr>
      <vt:lpstr>&lt;Problem?&gt;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Budweiser Brewery Insights</dc:title>
  <dc:creator>Blair, Nick</dc:creator>
  <cp:lastModifiedBy>Blair, Nick</cp:lastModifiedBy>
  <cp:revision>13</cp:revision>
  <dcterms:created xsi:type="dcterms:W3CDTF">2020-02-25T23:10:39Z</dcterms:created>
  <dcterms:modified xsi:type="dcterms:W3CDTF">2020-03-03T02:02:37Z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0x010100F5F1F8B3346EB74787DC1D5AF27AB656</vt:lpwstr>
  </property>
</Properties>
</file>