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type.wordpress.com/2011/10/21/enabledisable-jquery-buttons-in-knockout-with-a-custom-binding-handl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Other JAVASCRIPT MV* </a:t>
            </a:r>
            <a:r>
              <a:rPr lang="en-US" sz="2800" dirty="0" smtClean="0"/>
              <a:t>framework</a:t>
            </a:r>
          </a:p>
          <a:p>
            <a:endParaRPr lang="en-US" dirty="0"/>
          </a:p>
          <a:p>
            <a:r>
              <a:rPr lang="en-US" dirty="0" smtClean="0"/>
              <a:t>Joe Doyle - @</a:t>
            </a:r>
            <a:r>
              <a:rPr lang="en-US" smtClean="0"/>
              <a:t>JoeDoyle23 – http://joedoyle.us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2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Knockout.js?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An MVVM client-side JavaScript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Elegant dependency tracking</a:t>
            </a:r>
            <a:r>
              <a:rPr lang="en-US" sz="2400" dirty="0"/>
              <a:t> - automatically updates the right parts of your UI whenever your data model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Declarative bindings</a:t>
            </a:r>
            <a:r>
              <a:rPr lang="en-US" sz="2400" dirty="0"/>
              <a:t> - a simple and obvious way to connect parts of your UI to your data model. You can construct a complex dynamic UIs easily using arbitrarily nested binding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Trivially extensible</a:t>
            </a:r>
            <a:r>
              <a:rPr lang="en-US" sz="2400" dirty="0"/>
              <a:t> - implement custom behaviors as new declarative bindings for easy reuse in just a few lines of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... NOT created by Microsoft!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MVVM is a design pattern from Microsoft primarily used in WPF and Silverlight, with a primary focus on two-way data-binding.</a:t>
            </a:r>
          </a:p>
          <a:p>
            <a:r>
              <a:rPr lang="en-US" sz="2800" b="1" u="sng" dirty="0" smtClean="0"/>
              <a:t>Model</a:t>
            </a:r>
            <a:br>
              <a:rPr lang="en-US" sz="2800" b="1" u="sng" dirty="0" smtClean="0"/>
            </a:br>
            <a:r>
              <a:rPr lang="en-US" sz="2800" dirty="0" smtClean="0"/>
              <a:t>Your data to be displayed, generally your domain model.</a:t>
            </a:r>
          </a:p>
          <a:p>
            <a:r>
              <a:rPr lang="en-US" sz="2800" b="1" u="sng" dirty="0" err="1" smtClean="0"/>
              <a:t>ViewModel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dirty="0" smtClean="0"/>
              <a:t>Provides the interface for data-binding to the view.  Also provides the UI-side business logic pertaining to your view.</a:t>
            </a:r>
          </a:p>
          <a:p>
            <a:r>
              <a:rPr lang="en-US" sz="2800" b="1" u="sng" dirty="0" smtClean="0"/>
              <a:t>View</a:t>
            </a:r>
            <a:br>
              <a:rPr lang="en-US" sz="2800" b="1" u="sng" dirty="0" smtClean="0"/>
            </a:br>
            <a:r>
              <a:rPr lang="en-US" sz="2800" dirty="0" smtClean="0"/>
              <a:t>The interface that displays the data and allows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1612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Let’s see it!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24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KO.js: 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jEnable</a:t>
            </a:r>
            <a:r>
              <a:rPr lang="en-US" dirty="0"/>
              <a:t>: </a:t>
            </a:r>
            <a:r>
              <a:rPr lang="en-US" sz="1400" dirty="0" smtClean="0"/>
              <a:t>(</a:t>
            </a:r>
            <a:r>
              <a:rPr lang="en-US" sz="1400" dirty="0">
                <a:hlinkClick r:id="rId2"/>
              </a:rPr>
              <a:t>http://codetype.wordpress.com/2011/10/21/enabledisable-jquery-buttons-in-knockout-with-a-custom-binding-handler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ko.bindingHandlers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ko.bindingHandlers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jEnable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'] =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'update': function(element,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valueAccessor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ko.utils.unwrapObservable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valueAccessor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$element = $(element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element.prop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("disabled", !value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element.hasClass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-button"))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element.button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("option", "disabled", !value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&lt;input id="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btnToEnable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type="button" data-bind="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jEnable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7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KO.js</a:t>
            </a:r>
            <a:r>
              <a:rPr lang="en-US" dirty="0" smtClean="0"/>
              <a:t>: Extenders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custom methods to hang off of observables</a:t>
            </a:r>
          </a:p>
          <a:p>
            <a:r>
              <a:rPr lang="en-US" dirty="0" err="1"/>
              <a:t>ko.extenders.numeric</a:t>
            </a:r>
            <a:r>
              <a:rPr lang="en-US" dirty="0"/>
              <a:t> = function(target, precision) {</a:t>
            </a:r>
          </a:p>
        </p:txBody>
      </p:sp>
    </p:spTree>
    <p:extLst>
      <p:ext uri="{BB962C8B-B14F-4D97-AF65-F5344CB8AC3E}">
        <p14:creationId xmlns:p14="http://schemas.microsoft.com/office/powerpoint/2010/main" val="132177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Short learning curve – very easy to get started – fantastic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Focus on the data-binding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Easily extendable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Templating</a:t>
            </a:r>
            <a:r>
              <a:rPr lang="en-US" sz="2400" dirty="0" smtClean="0"/>
              <a:t> – easy to plug in any major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engine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Many plug-ins for common web activities such as model &lt;=&gt; JSON,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Works well with other common tools such as Bootstrap, underscore, </a:t>
            </a:r>
            <a:r>
              <a:rPr lang="en-US" sz="2400" dirty="0" err="1" smtClean="0"/>
              <a:t>jQuery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Clean separation between markup and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Easy to unit test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6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Is really just a data-binding library, not a full client-side framework.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No data save/update style functions built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No hash-based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Deep nesting and recursion of computed observables can cause performance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Data-binding information is stored in the markup, which can get large for very complicated pages.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0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2909</TotalTime>
  <Words>293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Retrospect</vt:lpstr>
      <vt:lpstr>Knockout.js</vt:lpstr>
      <vt:lpstr>What is Knockout.js?</vt:lpstr>
      <vt:lpstr>What is MVVM?</vt:lpstr>
      <vt:lpstr>Knockout.js</vt:lpstr>
      <vt:lpstr>Extending KO.js: Custom Bindings</vt:lpstr>
      <vt:lpstr>Extending KO.js: Extenders</vt:lpstr>
      <vt:lpstr>Knockout.js Pros</vt:lpstr>
      <vt:lpstr>Knockout.js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Joe Doyle</dc:creator>
  <cp:lastModifiedBy>Joe Doyle</cp:lastModifiedBy>
  <cp:revision>12</cp:revision>
  <dcterms:created xsi:type="dcterms:W3CDTF">2013-02-14T02:00:02Z</dcterms:created>
  <dcterms:modified xsi:type="dcterms:W3CDTF">2013-02-20T02:28:21Z</dcterms:modified>
</cp:coreProperties>
</file>