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11/20/2013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11/20/2013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11/20/2013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11/20/2013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11/20/2013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11/20/2013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9700" y="3857626"/>
            <a:ext cx="10620375" cy="2857500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Enlightened JavaScript Testing with </a:t>
            </a:r>
            <a:r>
              <a:rPr lang="en-US" sz="6000" dirty="0" smtClean="0"/>
              <a:t>Karma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000" dirty="0" smtClean="0"/>
              <a:t>Joe Doyle </a:t>
            </a:r>
            <a:br>
              <a:rPr lang="en-US" sz="4000" dirty="0" smtClean="0"/>
            </a:br>
            <a:r>
              <a:rPr lang="en-US" sz="4000" dirty="0"/>
              <a:t>@</a:t>
            </a:r>
            <a:r>
              <a:rPr lang="en-US" sz="4000" dirty="0" smtClean="0"/>
              <a:t>JoeDoyle23 </a:t>
            </a:r>
            <a:br>
              <a:rPr lang="en-US" sz="4000" dirty="0" smtClean="0"/>
            </a:br>
            <a:r>
              <a:rPr lang="en-US" sz="4000" dirty="0" smtClean="0"/>
              <a:t>      http</a:t>
            </a:r>
            <a:r>
              <a:rPr lang="en-US" sz="4000" dirty="0" smtClean="0"/>
              <a:t>://joedoyle.us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208" y="381000"/>
            <a:ext cx="3140592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9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in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The burden of choice</a:t>
            </a:r>
          </a:p>
          <a:p>
            <a:pPr lvl="1"/>
            <a:r>
              <a:rPr lang="en-US" dirty="0" smtClean="0"/>
              <a:t>Jasmine</a:t>
            </a:r>
          </a:p>
          <a:p>
            <a:pPr lvl="1"/>
            <a:r>
              <a:rPr lang="en-US" dirty="0" err="1" smtClean="0"/>
              <a:t>QUnit</a:t>
            </a:r>
            <a:endParaRPr lang="en-US" dirty="0" smtClean="0"/>
          </a:p>
          <a:p>
            <a:pPr lvl="1"/>
            <a:r>
              <a:rPr lang="en-US" dirty="0" smtClean="0"/>
              <a:t>Mocha</a:t>
            </a:r>
          </a:p>
          <a:p>
            <a:pPr lvl="1"/>
            <a:r>
              <a:rPr lang="en-US" dirty="0" err="1" smtClean="0"/>
              <a:t>JUnit</a:t>
            </a:r>
            <a:endParaRPr lang="en-US" dirty="0" smtClean="0"/>
          </a:p>
          <a:p>
            <a:pPr lvl="1"/>
            <a:r>
              <a:rPr lang="en-US" dirty="0" smtClean="0"/>
              <a:t>1,000 other choices</a:t>
            </a:r>
          </a:p>
          <a:p>
            <a:pPr lvl="1"/>
            <a:endParaRPr lang="en-US" dirty="0" smtClean="0"/>
          </a:p>
          <a:p>
            <a:r>
              <a:rPr lang="en-US" sz="3200" dirty="0" smtClean="0"/>
              <a:t>But we are testing!  Yeah!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31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that’s not the whole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Great, I can create unit tests for my JavaScript, but I also need to: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Run </a:t>
            </a:r>
            <a:r>
              <a:rPr lang="en-US" dirty="0"/>
              <a:t>the tests </a:t>
            </a:r>
            <a:r>
              <a:rPr lang="en-US" dirty="0" smtClean="0"/>
              <a:t>locally so I can do TDD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Integrate with my Continuous Integration process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Generate code coverage reports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Run the tests against multiple browsers (or devices)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906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Karma – </a:t>
            </a:r>
            <a:r>
              <a:rPr lang="en-US" dirty="0" smtClean="0"/>
              <a:t>Putting </a:t>
            </a:r>
            <a:r>
              <a:rPr lang="en-US" dirty="0" smtClean="0"/>
              <a:t>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351" y="1825624"/>
            <a:ext cx="10406449" cy="456693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A Node.js based JavaScript test running framework</a:t>
            </a:r>
          </a:p>
          <a:p>
            <a:endParaRPr lang="en-US" sz="3200" dirty="0" smtClean="0"/>
          </a:p>
          <a:p>
            <a:r>
              <a:rPr lang="en-US" sz="3200" dirty="0" smtClean="0"/>
              <a:t>Created by the Angular.js team</a:t>
            </a:r>
          </a:p>
          <a:p>
            <a:endParaRPr lang="en-US" sz="3200" dirty="0" smtClean="0"/>
          </a:p>
          <a:p>
            <a:r>
              <a:rPr lang="en-US" sz="3200" dirty="0" smtClean="0"/>
              <a:t>Test framework agnostic</a:t>
            </a:r>
          </a:p>
          <a:p>
            <a:endParaRPr lang="en-US" sz="3200" dirty="0" smtClean="0"/>
          </a:p>
          <a:p>
            <a:r>
              <a:rPr lang="en-US" sz="3200" dirty="0" smtClean="0"/>
              <a:t>Plugin </a:t>
            </a:r>
            <a:r>
              <a:rPr lang="en-US" sz="3200" dirty="0" smtClean="0"/>
              <a:t>based using Node modules</a:t>
            </a:r>
          </a:p>
          <a:p>
            <a:endParaRPr lang="en-US" sz="3200" dirty="0"/>
          </a:p>
          <a:p>
            <a:r>
              <a:rPr lang="en-US" sz="3200" dirty="0" smtClean="0"/>
              <a:t>MIT Licensed</a:t>
            </a: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34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Karma – What it 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778" y="1825625"/>
            <a:ext cx="10692714" cy="4624602"/>
          </a:xfrm>
        </p:spPr>
        <p:txBody>
          <a:bodyPr>
            <a:normAutofit/>
          </a:bodyPr>
          <a:lstStyle/>
          <a:p>
            <a:r>
              <a:rPr lang="en-US" dirty="0" smtClean="0"/>
              <a:t>Supports any JavaScript test framework worth using</a:t>
            </a:r>
          </a:p>
          <a:p>
            <a:endParaRPr lang="en-US" dirty="0" smtClean="0"/>
          </a:p>
          <a:p>
            <a:r>
              <a:rPr lang="en-US" dirty="0" smtClean="0"/>
              <a:t>Monitors your scripts and tests and re-runs tests on change</a:t>
            </a:r>
          </a:p>
          <a:p>
            <a:pPr marL="228600" lvl="1">
              <a:spcBef>
                <a:spcPts val="1000"/>
              </a:spcBef>
            </a:pPr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Allows for running tests in multiple browsers and </a:t>
            </a:r>
            <a:r>
              <a:rPr lang="en-US" sz="2800" dirty="0" err="1" smtClean="0"/>
              <a:t>PhantomJS</a:t>
            </a:r>
            <a:r>
              <a:rPr lang="en-US" sz="2800" dirty="0" smtClean="0"/>
              <a:t> at once </a:t>
            </a:r>
          </a:p>
          <a:p>
            <a:endParaRPr lang="en-US" dirty="0" smtClean="0"/>
          </a:p>
          <a:p>
            <a:r>
              <a:rPr lang="en-US" dirty="0" smtClean="0"/>
              <a:t>Has a plugin for generating cover </a:t>
            </a:r>
            <a:r>
              <a:rPr lang="en-US" dirty="0" smtClean="0"/>
              <a:t>coverage</a:t>
            </a:r>
          </a:p>
          <a:p>
            <a:endParaRPr lang="en-US" dirty="0" smtClean="0"/>
          </a:p>
          <a:p>
            <a:r>
              <a:rPr lang="en-US" dirty="0" smtClean="0"/>
              <a:t>Has reporters that integrate into all major CI systems</a:t>
            </a:r>
          </a:p>
        </p:txBody>
      </p:sp>
    </p:spTree>
    <p:extLst>
      <p:ext uri="{BB962C8B-B14F-4D97-AF65-F5344CB8AC3E}">
        <p14:creationId xmlns:p14="http://schemas.microsoft.com/office/powerpoint/2010/main" val="399841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Caption this 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49" y="419100"/>
            <a:ext cx="8054975" cy="604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50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Install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97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Karma is Node.js module so Node.js must be installed (</a:t>
            </a:r>
            <a:r>
              <a:rPr lang="en-US" dirty="0" smtClean="0">
                <a:hlinkClick r:id="rId2"/>
              </a:rPr>
              <a:t>nodejs.org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3124" y="3763918"/>
            <a:ext cx="988575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Out of the box you get: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Karma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Chrome, Firefox, </a:t>
            </a:r>
            <a:r>
              <a:rPr lang="en-US" sz="2800" dirty="0" err="1" smtClean="0"/>
              <a:t>PhantomJS</a:t>
            </a:r>
            <a:r>
              <a:rPr lang="en-US" sz="2800" dirty="0" smtClean="0"/>
              <a:t> Launchers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Jasmine Test Runner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79092" y="2458007"/>
            <a:ext cx="3385751" cy="52322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bg1"/>
                </a:solidFill>
              </a:rPr>
              <a:t>npm</a:t>
            </a:r>
            <a:r>
              <a:rPr lang="en-US" sz="2800" dirty="0">
                <a:solidFill>
                  <a:schemeClr val="bg1"/>
                </a:solidFill>
              </a:rPr>
              <a:t> install karma -g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77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How </a:t>
            </a:r>
            <a:r>
              <a:rPr lang="en-US" sz="3200" dirty="0" smtClean="0"/>
              <a:t>do we configure it?</a:t>
            </a:r>
          </a:p>
          <a:p>
            <a:endParaRPr lang="en-US" sz="3200" dirty="0" smtClean="0"/>
          </a:p>
          <a:p>
            <a:r>
              <a:rPr lang="en-US" sz="3200" dirty="0" smtClean="0"/>
              <a:t>Code </a:t>
            </a:r>
            <a:r>
              <a:rPr lang="en-US" sz="3200" dirty="0" smtClean="0"/>
              <a:t>Coverage</a:t>
            </a:r>
          </a:p>
          <a:p>
            <a:endParaRPr lang="en-US" sz="3200" dirty="0" smtClean="0"/>
          </a:p>
          <a:p>
            <a:r>
              <a:rPr lang="en-US" sz="3200" dirty="0" smtClean="0"/>
              <a:t>Debugging </a:t>
            </a:r>
            <a:r>
              <a:rPr lang="en-US" sz="3200" dirty="0" smtClean="0"/>
              <a:t>tests</a:t>
            </a:r>
          </a:p>
          <a:p>
            <a:endParaRPr lang="en-US" sz="3200" dirty="0"/>
          </a:p>
          <a:p>
            <a:r>
              <a:rPr lang="en-US" sz="3200" dirty="0" smtClean="0"/>
              <a:t>The Rough Edges</a:t>
            </a:r>
            <a:endParaRPr lang="en-US" sz="32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14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593</TotalTime>
  <Words>210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Depth</vt:lpstr>
      <vt:lpstr>Enlightened JavaScript Testing with Karma  Joe Doyle  @JoeDoyle23        http://joedoyle.us</vt:lpstr>
      <vt:lpstr>Unit Testing in JavaScript</vt:lpstr>
      <vt:lpstr>But that’s not the whole story</vt:lpstr>
      <vt:lpstr>Karma – Putting it all together</vt:lpstr>
      <vt:lpstr>Karma – What it does</vt:lpstr>
      <vt:lpstr>PowerPoint Presentation</vt:lpstr>
      <vt:lpstr>Let’s Install it!</vt:lpstr>
      <vt:lpstr>Live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Enlightened JavaScript Testing with Karma</dc:title>
  <dc:creator>Joe Doyle</dc:creator>
  <cp:lastModifiedBy>Joe A. Doyle</cp:lastModifiedBy>
  <cp:revision>17</cp:revision>
  <dcterms:created xsi:type="dcterms:W3CDTF">2013-11-13T01:43:43Z</dcterms:created>
  <dcterms:modified xsi:type="dcterms:W3CDTF">2013-11-20T21:46:38Z</dcterms:modified>
</cp:coreProperties>
</file>