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9FF"/>
    <a:srgbClr val="00688A"/>
    <a:srgbClr val="00A2D5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69" d="100"/>
          <a:sy n="69" d="100"/>
        </p:scale>
        <p:origin x="90" y="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635AC-43D2-4DF5-941D-F51AB1545DB8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22FA1-51CC-4CE8-822F-C7EA6A1B2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249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635AC-43D2-4DF5-941D-F51AB1545DB8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22FA1-51CC-4CE8-822F-C7EA6A1B2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044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635AC-43D2-4DF5-941D-F51AB1545DB8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22FA1-51CC-4CE8-822F-C7EA6A1B2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786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635AC-43D2-4DF5-941D-F51AB1545DB8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22FA1-51CC-4CE8-822F-C7EA6A1B2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433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635AC-43D2-4DF5-941D-F51AB1545DB8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22FA1-51CC-4CE8-822F-C7EA6A1B2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798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635AC-43D2-4DF5-941D-F51AB1545DB8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22FA1-51CC-4CE8-822F-C7EA6A1B2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667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635AC-43D2-4DF5-941D-F51AB1545DB8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22FA1-51CC-4CE8-822F-C7EA6A1B2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100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635AC-43D2-4DF5-941D-F51AB1545DB8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22FA1-51CC-4CE8-822F-C7EA6A1B2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836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635AC-43D2-4DF5-941D-F51AB1545DB8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22FA1-51CC-4CE8-822F-C7EA6A1B2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72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635AC-43D2-4DF5-941D-F51AB1545DB8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22FA1-51CC-4CE8-822F-C7EA6A1B2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720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635AC-43D2-4DF5-941D-F51AB1545DB8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22FA1-51CC-4CE8-822F-C7EA6A1B2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910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C635AC-43D2-4DF5-941D-F51AB1545DB8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E22FA1-51CC-4CE8-822F-C7EA6A1B2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88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8948928" y="2514600"/>
            <a:ext cx="2286000" cy="1828800"/>
          </a:xfrm>
          <a:prstGeom prst="roundRect">
            <a:avLst/>
          </a:prstGeom>
          <a:solidFill>
            <a:srgbClr val="CC99FF"/>
          </a:solidFill>
          <a:ln w="38100"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719328" y="228600"/>
            <a:ext cx="2286000" cy="1828800"/>
          </a:xfrm>
          <a:prstGeom prst="roundRect">
            <a:avLst/>
          </a:prstGeom>
          <a:solidFill>
            <a:srgbClr val="FF5050"/>
          </a:solidFill>
          <a:ln w="38100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3462528" y="228600"/>
            <a:ext cx="2286000" cy="1828800"/>
          </a:xfrm>
          <a:prstGeom prst="roundRect">
            <a:avLst/>
          </a:prstGeom>
          <a:solidFill>
            <a:srgbClr val="00A2D5"/>
          </a:solidFill>
          <a:ln w="38100">
            <a:solidFill>
              <a:srgbClr val="00688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6205728" y="228600"/>
            <a:ext cx="2286000" cy="1828800"/>
          </a:xfrm>
          <a:prstGeom prst="roundRect">
            <a:avLst/>
          </a:prstGeom>
          <a:solidFill>
            <a:srgbClr val="FF5050"/>
          </a:solidFill>
          <a:ln w="38100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8948928" y="228600"/>
            <a:ext cx="2286000" cy="1828800"/>
          </a:xfrm>
          <a:prstGeom prst="roundRect">
            <a:avLst/>
          </a:prstGeom>
          <a:solidFill>
            <a:srgbClr val="FFFF00"/>
          </a:solidFill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719328" y="2514600"/>
            <a:ext cx="2286000" cy="1828800"/>
          </a:xfrm>
          <a:prstGeom prst="roundRect">
            <a:avLst/>
          </a:prstGeom>
          <a:solidFill>
            <a:srgbClr val="00A2D5"/>
          </a:solidFill>
          <a:ln w="38100">
            <a:solidFill>
              <a:srgbClr val="00688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3462528" y="2514600"/>
            <a:ext cx="2286000" cy="18288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6205728" y="2514600"/>
            <a:ext cx="2286000" cy="1828800"/>
          </a:xfrm>
          <a:prstGeom prst="roundRect">
            <a:avLst/>
          </a:prstGeom>
          <a:solidFill>
            <a:srgbClr val="FFFF00"/>
          </a:solidFill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719328" y="4800600"/>
            <a:ext cx="2286000" cy="18288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3462528" y="4800600"/>
            <a:ext cx="2286000" cy="1828800"/>
          </a:xfrm>
          <a:prstGeom prst="roundRect">
            <a:avLst/>
          </a:prstGeom>
          <a:solidFill>
            <a:srgbClr val="FFFF00"/>
          </a:solidFill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6205728" y="4800600"/>
            <a:ext cx="2286000" cy="1828800"/>
          </a:xfrm>
          <a:prstGeom prst="roundRect">
            <a:avLst/>
          </a:prstGeom>
          <a:solidFill>
            <a:srgbClr val="CC99FF"/>
          </a:solidFill>
          <a:ln w="38100"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8948928" y="4800600"/>
            <a:ext cx="2286000" cy="1828800"/>
          </a:xfrm>
          <a:prstGeom prst="roundRect">
            <a:avLst/>
          </a:prstGeom>
          <a:solidFill>
            <a:srgbClr val="FFFF00"/>
          </a:solidFill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719328" y="228600"/>
            <a:ext cx="2286000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900" dirty="0" smtClean="0"/>
              <a:t>Cube Land Inputs</a:t>
            </a:r>
            <a:endParaRPr lang="en-US" sz="3900" dirty="0"/>
          </a:p>
        </p:txBody>
      </p:sp>
      <p:sp>
        <p:nvSpPr>
          <p:cNvPr id="24" name="TextBox 23"/>
          <p:cNvSpPr txBox="1"/>
          <p:nvPr/>
        </p:nvSpPr>
        <p:spPr>
          <a:xfrm>
            <a:off x="3462528" y="228600"/>
            <a:ext cx="228600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solidFill>
                  <a:schemeClr val="bg1"/>
                </a:solidFill>
              </a:rPr>
              <a:t>Cube </a:t>
            </a:r>
            <a:r>
              <a:rPr lang="en-US" sz="5400" dirty="0" smtClean="0">
                <a:solidFill>
                  <a:schemeClr val="bg1"/>
                </a:solidFill>
              </a:rPr>
              <a:t>Land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205728" y="228600"/>
            <a:ext cx="2286000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900" dirty="0" smtClean="0"/>
              <a:t>Cube Land Outputs</a:t>
            </a:r>
            <a:endParaRPr lang="en-US" sz="3900" dirty="0"/>
          </a:p>
        </p:txBody>
      </p:sp>
      <p:sp>
        <p:nvSpPr>
          <p:cNvPr id="26" name="TextBox 25"/>
          <p:cNvSpPr txBox="1"/>
          <p:nvPr/>
        </p:nvSpPr>
        <p:spPr>
          <a:xfrm>
            <a:off x="8948928" y="228600"/>
            <a:ext cx="2286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/>
              <a:t>Map Results</a:t>
            </a:r>
            <a:endParaRPr lang="en-US" sz="5400" dirty="0"/>
          </a:p>
        </p:txBody>
      </p:sp>
      <p:sp>
        <p:nvSpPr>
          <p:cNvPr id="27" name="TextBox 26"/>
          <p:cNvSpPr txBox="1"/>
          <p:nvPr/>
        </p:nvSpPr>
        <p:spPr>
          <a:xfrm>
            <a:off x="8948928" y="2828835"/>
            <a:ext cx="2286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Allocations Shapefile</a:t>
            </a:r>
            <a:endParaRPr lang="en-US" sz="3600" dirty="0"/>
          </a:p>
        </p:txBody>
      </p:sp>
      <p:sp>
        <p:nvSpPr>
          <p:cNvPr id="28" name="TextBox 27"/>
          <p:cNvSpPr txBox="1"/>
          <p:nvPr/>
        </p:nvSpPr>
        <p:spPr>
          <a:xfrm>
            <a:off x="6205728" y="2644169"/>
            <a:ext cx="228600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300" dirty="0" smtClean="0"/>
              <a:t>Update Endogenous Variables</a:t>
            </a:r>
            <a:endParaRPr lang="en-US" sz="3300" dirty="0"/>
          </a:p>
        </p:txBody>
      </p:sp>
      <p:sp>
        <p:nvSpPr>
          <p:cNvPr id="29" name="TextBox 28"/>
          <p:cNvSpPr txBox="1"/>
          <p:nvPr/>
        </p:nvSpPr>
        <p:spPr>
          <a:xfrm>
            <a:off x="3462528" y="3205861"/>
            <a:ext cx="2286000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00" dirty="0" smtClean="0"/>
              <a:t>EndogVarOut.csv</a:t>
            </a:r>
            <a:endParaRPr lang="en-US" sz="2300" dirty="0"/>
          </a:p>
        </p:txBody>
      </p:sp>
      <p:sp>
        <p:nvSpPr>
          <p:cNvPr id="30" name="TextBox 29"/>
          <p:cNvSpPr txBox="1"/>
          <p:nvPr/>
        </p:nvSpPr>
        <p:spPr>
          <a:xfrm>
            <a:off x="719328" y="2551836"/>
            <a:ext cx="2286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</a:rPr>
              <a:t>Next Cube Land Iteration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948928" y="4976336"/>
            <a:ext cx="2286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/>
              <a:t>Create Travel Demand Model Inputs</a:t>
            </a:r>
            <a:endParaRPr lang="en-US" sz="3000" dirty="0"/>
          </a:p>
        </p:txBody>
      </p:sp>
      <p:sp>
        <p:nvSpPr>
          <p:cNvPr id="32" name="TextBox 31"/>
          <p:cNvSpPr txBox="1"/>
          <p:nvPr/>
        </p:nvSpPr>
        <p:spPr>
          <a:xfrm>
            <a:off x="6205728" y="4991725"/>
            <a:ext cx="2286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TAZ_OUT Shapefile</a:t>
            </a:r>
            <a:endParaRPr lang="en-US" sz="4400" dirty="0"/>
          </a:p>
        </p:txBody>
      </p:sp>
      <p:sp>
        <p:nvSpPr>
          <p:cNvPr id="33" name="TextBox 32"/>
          <p:cNvSpPr txBox="1"/>
          <p:nvPr/>
        </p:nvSpPr>
        <p:spPr>
          <a:xfrm>
            <a:off x="3462528" y="5053280"/>
            <a:ext cx="2286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Write Summary</a:t>
            </a:r>
            <a:endParaRPr lang="en-US" sz="4000" dirty="0"/>
          </a:p>
        </p:txBody>
      </p:sp>
      <p:sp>
        <p:nvSpPr>
          <p:cNvPr id="34" name="TextBox 33"/>
          <p:cNvSpPr txBox="1"/>
          <p:nvPr/>
        </p:nvSpPr>
        <p:spPr>
          <a:xfrm>
            <a:off x="719328" y="5053279"/>
            <a:ext cx="2286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Summary Excel File</a:t>
            </a:r>
            <a:endParaRPr lang="en-US" sz="4000" dirty="0"/>
          </a:p>
        </p:txBody>
      </p:sp>
      <p:cxnSp>
        <p:nvCxnSpPr>
          <p:cNvPr id="36" name="Straight Arrow Connector 35"/>
          <p:cNvCxnSpPr>
            <a:stCxn id="4" idx="3"/>
            <a:endCxn id="24" idx="1"/>
          </p:cNvCxnSpPr>
          <p:nvPr/>
        </p:nvCxnSpPr>
        <p:spPr>
          <a:xfrm>
            <a:off x="3005328" y="1143000"/>
            <a:ext cx="457200" cy="893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5748528" y="1175013"/>
            <a:ext cx="457200" cy="893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8491728" y="1183943"/>
            <a:ext cx="457200" cy="893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 flipV="1">
            <a:off x="8491728" y="3468237"/>
            <a:ext cx="457200" cy="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 flipV="1">
            <a:off x="8491728" y="5714998"/>
            <a:ext cx="457200" cy="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 flipV="1">
            <a:off x="5748528" y="3475165"/>
            <a:ext cx="457200" cy="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 flipV="1">
            <a:off x="3005328" y="3477719"/>
            <a:ext cx="457200" cy="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 flipV="1">
            <a:off x="5748528" y="5714998"/>
            <a:ext cx="457200" cy="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 flipV="1">
            <a:off x="3005328" y="5767425"/>
            <a:ext cx="457200" cy="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12" idx="2"/>
            <a:endCxn id="16" idx="0"/>
          </p:cNvCxnSpPr>
          <p:nvPr/>
        </p:nvCxnSpPr>
        <p:spPr>
          <a:xfrm>
            <a:off x="10091928" y="2057400"/>
            <a:ext cx="0" cy="45720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10125456" y="4343400"/>
            <a:ext cx="0" cy="45720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71783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32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Flood, Joseph</dc:creator>
  <cp:lastModifiedBy>Flood, Joseph</cp:lastModifiedBy>
  <cp:revision>10</cp:revision>
  <dcterms:created xsi:type="dcterms:W3CDTF">2017-03-09T13:34:36Z</dcterms:created>
  <dcterms:modified xsi:type="dcterms:W3CDTF">2017-03-09T14:55:24Z</dcterms:modified>
</cp:coreProperties>
</file>