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Chips are only thing not open source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End of 2015, Amsterdam crowdsourced a full network in 6 weeks.  Same pop (twice the density) as Indy.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0" name="Shape 70"/>
        <p:cNvGrpSpPr/>
        <p:nvPr/>
      </p:nvGrpSpPr>
      <p:grpSpPr>
        <a:xfrm>
          <a:off x="0" y="0"/>
          <a:ext cx="0" cy="0"/>
          <a:chOff x="0" y="0"/>
          <a:chExt cx="0" cy="0"/>
        </a:xfrm>
      </p:grpSpPr>
      <p:sp>
        <p:nvSpPr>
          <p:cNvPr id="71" name="Shape 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 name="Shape 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IoT network </a:t>
            </a:r>
            <a:r>
              <a:rPr lang="en"/>
              <a:t>promising wireless sensors with 10km range on battery for 10 years</a:t>
            </a:r>
            <a:r>
              <a:rPr lang="en"/>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Longest Distance: </a:t>
            </a:r>
            <a:r>
              <a:rPr lang="en"/>
              <a:t>333,7km!(207Miles) With a helium balloon at 22,6km height (14Miles)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53" name="Shape 53"/>
        <p:cNvGrpSpPr/>
        <p:nvPr/>
      </p:nvGrpSpPr>
      <p:grpSpPr>
        <a:xfrm>
          <a:off x="0" y="0"/>
          <a:ext cx="0" cy="0"/>
          <a:chOff x="0" y="0"/>
          <a:chExt cx="0" cy="0"/>
        </a:xfrm>
      </p:grpSpPr>
      <p:pic>
        <p:nvPicPr>
          <p:cNvPr descr="IMG_0658.JPG" id="54" name="Shape 54"/>
          <p:cNvPicPr preferRelativeResize="0"/>
          <p:nvPr/>
        </p:nvPicPr>
        <p:blipFill>
          <a:blip r:embed="rId3">
            <a:alphaModFix/>
          </a:blip>
          <a:stretch>
            <a:fillRect/>
          </a:stretch>
        </p:blipFill>
        <p:spPr>
          <a:xfrm>
            <a:off x="1029350" y="45112"/>
            <a:ext cx="7085299" cy="3603924"/>
          </a:xfrm>
          <a:prstGeom prst="rect">
            <a:avLst/>
          </a:prstGeom>
          <a:noFill/>
          <a:ln>
            <a:noFill/>
          </a:ln>
        </p:spPr>
      </p:pic>
      <p:sp>
        <p:nvSpPr>
          <p:cNvPr id="55" name="Shape 55"/>
          <p:cNvSpPr txBox="1"/>
          <p:nvPr>
            <p:ph idx="1" type="subTitle"/>
          </p:nvPr>
        </p:nvSpPr>
        <p:spPr>
          <a:xfrm>
            <a:off x="311700" y="3291325"/>
            <a:ext cx="8520600" cy="1161300"/>
          </a:xfrm>
          <a:prstGeom prst="rect">
            <a:avLst/>
          </a:prstGeom>
        </p:spPr>
        <p:txBody>
          <a:bodyPr anchorCtr="0" anchor="t" bIns="91425" lIns="91425" rIns="91425" tIns="91425">
            <a:noAutofit/>
          </a:bodyPr>
          <a:lstStyle/>
          <a:p>
            <a:pPr lvl="0">
              <a:spcBef>
                <a:spcPts val="0"/>
              </a:spcBef>
              <a:buNone/>
            </a:pPr>
            <a:r>
              <a:rPr lang="en">
                <a:solidFill>
                  <a:schemeClr val="lt1"/>
                </a:solidFill>
              </a:rPr>
              <a:t>Welcome!</a:t>
            </a:r>
          </a:p>
          <a:p>
            <a:pPr lvl="0">
              <a:spcBef>
                <a:spcPts val="0"/>
              </a:spcBef>
              <a:buNone/>
            </a:pPr>
            <a:r>
              <a:rPr lang="en" sz="2400">
                <a:solidFill>
                  <a:schemeClr val="lt1"/>
                </a:solidFill>
              </a:rPr>
              <a:t>Grab a drink, food, and chat with your fellow makers.</a:t>
            </a:r>
          </a:p>
        </p:txBody>
      </p:sp>
      <p:sp>
        <p:nvSpPr>
          <p:cNvPr id="56" name="Shape 56"/>
          <p:cNvSpPr txBox="1"/>
          <p:nvPr>
            <p:ph idx="1" type="subTitle"/>
          </p:nvPr>
        </p:nvSpPr>
        <p:spPr>
          <a:xfrm>
            <a:off x="311700" y="4631400"/>
            <a:ext cx="8520600" cy="512100"/>
          </a:xfrm>
          <a:prstGeom prst="rect">
            <a:avLst/>
          </a:prstGeom>
        </p:spPr>
        <p:txBody>
          <a:bodyPr anchorCtr="0" anchor="t" bIns="91425" lIns="91425" rIns="91425" tIns="91425">
            <a:noAutofit/>
          </a:bodyPr>
          <a:lstStyle/>
          <a:p>
            <a:pPr lvl="0" rtl="0">
              <a:spcBef>
                <a:spcPts val="0"/>
              </a:spcBef>
              <a:buNone/>
            </a:pPr>
            <a:r>
              <a:rPr lang="en" sz="1400"/>
              <a:t>May </a:t>
            </a:r>
            <a:r>
              <a:rPr lang="en" sz="1400"/>
              <a:t>23, 2017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Semtech Chips</a:t>
            </a:r>
          </a:p>
        </p:txBody>
      </p:sp>
      <p:sp>
        <p:nvSpPr>
          <p:cNvPr id="112" name="Shape 112"/>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Nodes:</a:t>
            </a:r>
          </a:p>
          <a:p>
            <a:pPr indent="-381000" lvl="1" marL="914400" rtl="0">
              <a:spcBef>
                <a:spcPts val="0"/>
              </a:spcBef>
              <a:buSzPct val="100000"/>
              <a:buAutoNum type="alphaLcPeriod"/>
            </a:pPr>
            <a:r>
              <a:rPr lang="en" sz="2400"/>
              <a:t>SX1272/6</a:t>
            </a:r>
          </a:p>
          <a:p>
            <a:pPr indent="-381000" lvl="2" marL="1371600" rtl="0">
              <a:spcBef>
                <a:spcPts val="0"/>
              </a:spcBef>
              <a:buSzPct val="100000"/>
              <a:buAutoNum type="romanLcPeriod"/>
            </a:pPr>
            <a:r>
              <a:rPr lang="en" sz="2400"/>
              <a:t>Microchip RN2903</a:t>
            </a:r>
          </a:p>
          <a:p>
            <a:pPr indent="-381000" lvl="2" marL="1371600" rtl="0">
              <a:spcBef>
                <a:spcPts val="0"/>
              </a:spcBef>
              <a:buSzPct val="100000"/>
              <a:buAutoNum type="romanLcPeriod"/>
            </a:pPr>
            <a:r>
              <a:rPr lang="en" sz="2400"/>
              <a:t>HopeRF RFM95W</a:t>
            </a:r>
          </a:p>
          <a:p>
            <a:pPr indent="-381000" lvl="2" marL="1371600" rtl="0">
              <a:spcBef>
                <a:spcPts val="0"/>
              </a:spcBef>
              <a:buSzPct val="100000"/>
              <a:buAutoNum type="romanLcPeriod"/>
            </a:pPr>
            <a:r>
              <a:rPr lang="en" sz="2400"/>
              <a:t>loriot.io/lora-end-nodes.html</a:t>
            </a:r>
          </a:p>
          <a:p>
            <a:pPr indent="-381000" lvl="0" marL="457200" rtl="0">
              <a:spcBef>
                <a:spcPts val="0"/>
              </a:spcBef>
              <a:buSzPct val="100000"/>
              <a:buAutoNum type="arabicPeriod"/>
            </a:pPr>
            <a:r>
              <a:rPr lang="en" sz="2400"/>
              <a:t>Gateways:</a:t>
            </a:r>
          </a:p>
          <a:p>
            <a:pPr indent="-381000" lvl="1" marL="914400" rtl="0">
              <a:spcBef>
                <a:spcPts val="0"/>
              </a:spcBef>
              <a:buSzPct val="100000"/>
              <a:buAutoNum type="alphaLcPeriod"/>
            </a:pPr>
            <a:r>
              <a:rPr lang="en" sz="2400"/>
              <a:t>SX1301</a:t>
            </a:r>
          </a:p>
          <a:p>
            <a:pPr indent="-381000" lvl="2" marL="1371600" rtl="0">
              <a:spcBef>
                <a:spcPts val="0"/>
              </a:spcBef>
              <a:buSzPct val="100000"/>
              <a:buAutoNum type="romanLcPeriod"/>
            </a:pPr>
            <a:r>
              <a:rPr lang="en" sz="2400"/>
              <a:t>MultiTech MTAC-LORA</a:t>
            </a:r>
          </a:p>
          <a:p>
            <a:pPr indent="-381000" lvl="2" marL="1371600" rtl="0">
              <a:spcBef>
                <a:spcPts val="0"/>
              </a:spcBef>
              <a:buSzPct val="100000"/>
              <a:buAutoNum type="romanLcPeriod"/>
            </a:pPr>
            <a:r>
              <a:rPr lang="en" sz="2400"/>
              <a:t>loriot.io/lora-gateways.html</a:t>
            </a:r>
          </a:p>
        </p:txBody>
      </p:sp>
      <p:sp>
        <p:nvSpPr>
          <p:cNvPr id="113" name="Shape 113"/>
          <p:cNvSpPr txBox="1"/>
          <p:nvPr>
            <p:ph idx="1" type="body"/>
          </p:nvPr>
        </p:nvSpPr>
        <p:spPr>
          <a:xfrm>
            <a:off x="6398400" y="2341825"/>
            <a:ext cx="2303700" cy="1234500"/>
          </a:xfrm>
          <a:prstGeom prst="rect">
            <a:avLst/>
          </a:prstGeom>
        </p:spPr>
        <p:txBody>
          <a:bodyPr anchorCtr="0" anchor="t" bIns="91425" lIns="91425" rIns="91425" tIns="91425">
            <a:noAutofit/>
          </a:bodyPr>
          <a:lstStyle/>
          <a:p>
            <a:pPr lvl="0" marR="0" rtl="0" algn="ctr">
              <a:lnSpc>
                <a:spcPct val="115000"/>
              </a:lnSpc>
              <a:spcBef>
                <a:spcPts val="0"/>
              </a:spcBef>
              <a:spcAft>
                <a:spcPts val="1600"/>
              </a:spcAft>
              <a:buNone/>
            </a:pPr>
            <a:r>
              <a:rPr lang="en" sz="2400"/>
              <a:t>Or purchase fully assembled</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Goals</a:t>
            </a:r>
          </a:p>
        </p:txBody>
      </p:sp>
      <p:pic>
        <p:nvPicPr>
          <p:cNvPr descr="low_power_lead_image-100620222-primary.idge.jpg" id="119" name="Shape 119"/>
          <p:cNvPicPr preferRelativeResize="0"/>
          <p:nvPr/>
        </p:nvPicPr>
        <p:blipFill>
          <a:blip r:embed="rId3">
            <a:alphaModFix/>
          </a:blip>
          <a:stretch>
            <a:fillRect/>
          </a:stretch>
        </p:blipFill>
        <p:spPr>
          <a:xfrm>
            <a:off x="1703950" y="1105300"/>
            <a:ext cx="5736088" cy="38209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pic>
        <p:nvPicPr>
          <p:cNvPr descr="IOH Logo.jpg" id="124" name="Shape 124"/>
          <p:cNvPicPr preferRelativeResize="0"/>
          <p:nvPr/>
        </p:nvPicPr>
        <p:blipFill>
          <a:blip r:embed="rId3">
            <a:alphaModFix/>
          </a:blip>
          <a:stretch>
            <a:fillRect/>
          </a:stretch>
        </p:blipFill>
        <p:spPr>
          <a:xfrm>
            <a:off x="2954561" y="161875"/>
            <a:ext cx="3082474" cy="3240450"/>
          </a:xfrm>
          <a:prstGeom prst="rect">
            <a:avLst/>
          </a:prstGeom>
          <a:noFill/>
          <a:ln>
            <a:noFill/>
          </a:ln>
        </p:spPr>
      </p:pic>
      <p:sp>
        <p:nvSpPr>
          <p:cNvPr id="125" name="Shape 125"/>
          <p:cNvSpPr txBox="1"/>
          <p:nvPr>
            <p:ph idx="1" type="body"/>
          </p:nvPr>
        </p:nvSpPr>
        <p:spPr>
          <a:xfrm>
            <a:off x="1930650" y="3430275"/>
            <a:ext cx="5195700" cy="1142400"/>
          </a:xfrm>
          <a:prstGeom prst="rect">
            <a:avLst/>
          </a:prstGeom>
        </p:spPr>
        <p:txBody>
          <a:bodyPr anchorCtr="0" anchor="t" bIns="91425" lIns="91425" rIns="91425" tIns="91425">
            <a:noAutofit/>
          </a:bodyPr>
          <a:lstStyle/>
          <a:p>
            <a:pPr lvl="0" algn="ctr">
              <a:lnSpc>
                <a:spcPct val="138000"/>
              </a:lnSpc>
              <a:spcBef>
                <a:spcPts val="0"/>
              </a:spcBef>
              <a:spcAft>
                <a:spcPts val="0"/>
              </a:spcAft>
              <a:buNone/>
            </a:pPr>
            <a:r>
              <a:rPr lang="en" sz="1400"/>
              <a:t>indyopenhardware@gmail.com</a:t>
            </a:r>
          </a:p>
          <a:p>
            <a:pPr lvl="0" rtl="0" algn="ctr">
              <a:lnSpc>
                <a:spcPct val="138000"/>
              </a:lnSpc>
              <a:spcBef>
                <a:spcPts val="0"/>
              </a:spcBef>
              <a:spcAft>
                <a:spcPts val="0"/>
              </a:spcAft>
              <a:buNone/>
            </a:pPr>
            <a:r>
              <a:rPr lang="en" sz="1400"/>
              <a:t>@INOpenHardware</a:t>
            </a:r>
          </a:p>
          <a:p>
            <a:pPr lvl="0" algn="ctr">
              <a:lnSpc>
                <a:spcPct val="138000"/>
              </a:lnSpc>
              <a:spcBef>
                <a:spcPts val="0"/>
              </a:spcBef>
              <a:spcAft>
                <a:spcPts val="0"/>
              </a:spcAft>
              <a:buNone/>
            </a:pPr>
            <a:r>
              <a:rPr lang="en" sz="1400"/>
              <a:t>indy-ansible-invite.herokuapp.com/she4ytoexq2uiapnsa0x</a:t>
            </a:r>
          </a:p>
          <a:p>
            <a:pPr lvl="0" rtl="0" algn="ctr">
              <a:spcBef>
                <a:spcPts val="0"/>
              </a:spcBef>
              <a:buNone/>
            </a:pPr>
            <a:r>
              <a:rPr lang="en" sz="1400"/>
              <a:t>meetup.com/Indy-Open-Hardware-Meetup github.com/IndyOpenHardware</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is Open Hardware?</a:t>
            </a:r>
          </a:p>
        </p:txBody>
      </p:sp>
      <p:sp>
        <p:nvSpPr>
          <p:cNvPr id="62" name="Shape 6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sz="2400"/>
              <a:t>Open (Source) Hardware, or OSHW, is “hardware whose design is made publicly available so that anyone can study, modify, distribute, make, and sell the design or hardware based on that design.” </a:t>
            </a:r>
          </a:p>
        </p:txBody>
      </p:sp>
      <p:pic>
        <p:nvPicPr>
          <p:cNvPr id="63" name="Shape 63"/>
          <p:cNvPicPr preferRelativeResize="0"/>
          <p:nvPr/>
        </p:nvPicPr>
        <p:blipFill>
          <a:blip r:embed="rId3">
            <a:alphaModFix/>
          </a:blip>
          <a:stretch>
            <a:fillRect/>
          </a:stretch>
        </p:blipFill>
        <p:spPr>
          <a:xfrm>
            <a:off x="4833650" y="3679950"/>
            <a:ext cx="2905324" cy="834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Introductions</a:t>
            </a:r>
          </a:p>
        </p:txBody>
      </p:sp>
      <p:sp>
        <p:nvSpPr>
          <p:cNvPr id="69" name="Shape 6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a:spcBef>
                <a:spcPts val="0"/>
              </a:spcBef>
              <a:buSzPct val="100000"/>
              <a:buAutoNum type="arabicPeriod"/>
            </a:pPr>
            <a:r>
              <a:rPr lang="en" sz="2400"/>
              <a:t>Name</a:t>
            </a:r>
          </a:p>
          <a:p>
            <a:pPr indent="-381000" lvl="0" marL="457200">
              <a:spcBef>
                <a:spcPts val="0"/>
              </a:spcBef>
              <a:buSzPct val="100000"/>
              <a:buAutoNum type="arabicPeriod"/>
            </a:pPr>
            <a:r>
              <a:rPr lang="en" sz="2400"/>
              <a:t>Day Job or whatever</a:t>
            </a:r>
          </a:p>
          <a:p>
            <a:pPr indent="-381000" lvl="0" marL="457200">
              <a:spcBef>
                <a:spcPts val="0"/>
              </a:spcBef>
              <a:buSzPct val="100000"/>
              <a:buAutoNum type="arabicPeriod"/>
            </a:pPr>
            <a:r>
              <a:rPr lang="en" sz="2400"/>
              <a:t>Open / Hardware Experience</a:t>
            </a:r>
          </a:p>
          <a:p>
            <a:pPr indent="-381000" lvl="0" marL="457200" rtl="0">
              <a:spcBef>
                <a:spcPts val="0"/>
              </a:spcBef>
              <a:buSzPct val="100000"/>
              <a:buAutoNum type="arabicPeriod"/>
            </a:pPr>
            <a:r>
              <a:rPr lang="en" sz="2400"/>
              <a:t>Non-electronics hardware project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 name="Shape 73"/>
        <p:cNvGrpSpPr/>
        <p:nvPr/>
      </p:nvGrpSpPr>
      <p:grpSpPr>
        <a:xfrm>
          <a:off x="0" y="0"/>
          <a:ext cx="0" cy="0"/>
          <a:chOff x="0" y="0"/>
          <a:chExt cx="0" cy="0"/>
        </a:xfrm>
      </p:grpSpPr>
      <p:sp>
        <p:nvSpPr>
          <p:cNvPr id="74" name="Shape 74"/>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Presentation:</a:t>
            </a:r>
          </a:p>
        </p:txBody>
      </p:sp>
      <p:sp>
        <p:nvSpPr>
          <p:cNvPr id="75" name="Shape 75"/>
          <p:cNvSpPr/>
          <p:nvPr/>
        </p:nvSpPr>
        <p:spPr>
          <a:xfrm>
            <a:off x="1600025" y="1166600"/>
            <a:ext cx="5956500" cy="2998800"/>
          </a:xfrm>
          <a:prstGeom prst="rect">
            <a:avLst/>
          </a:prstGeom>
          <a:solidFill>
            <a:srgbClr val="F3F3F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descr="technology_lorawan.png" id="76" name="Shape 76"/>
          <p:cNvPicPr preferRelativeResize="0"/>
          <p:nvPr/>
        </p:nvPicPr>
        <p:blipFill>
          <a:blip r:embed="rId3">
            <a:alphaModFix/>
          </a:blip>
          <a:stretch>
            <a:fillRect/>
          </a:stretch>
        </p:blipFill>
        <p:spPr>
          <a:xfrm>
            <a:off x="1587450" y="1170150"/>
            <a:ext cx="5953125" cy="2981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a:t>
            </a:r>
            <a:r>
              <a:rPr lang="en"/>
              <a:t>: LPWAN</a:t>
            </a:r>
          </a:p>
        </p:txBody>
      </p:sp>
      <p:pic>
        <p:nvPicPr>
          <p:cNvPr descr="prenos_vrtsvy_iot.png" id="82" name="Shape 82"/>
          <p:cNvPicPr preferRelativeResize="0"/>
          <p:nvPr/>
        </p:nvPicPr>
        <p:blipFill>
          <a:blip r:embed="rId3">
            <a:alphaModFix/>
          </a:blip>
          <a:stretch>
            <a:fillRect/>
          </a:stretch>
        </p:blipFill>
        <p:spPr>
          <a:xfrm>
            <a:off x="1714500" y="1128750"/>
            <a:ext cx="5715000" cy="3333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Crowded Space</a:t>
            </a:r>
          </a:p>
        </p:txBody>
      </p:sp>
      <p:pic>
        <p:nvPicPr>
          <p:cNvPr descr="iot-technologies-map.jpg" id="88" name="Shape 88"/>
          <p:cNvPicPr preferRelativeResize="0"/>
          <p:nvPr/>
        </p:nvPicPr>
        <p:blipFill>
          <a:blip r:embed="rId3">
            <a:alphaModFix/>
          </a:blip>
          <a:stretch>
            <a:fillRect/>
          </a:stretch>
        </p:blipFill>
        <p:spPr>
          <a:xfrm>
            <a:off x="1571625" y="1187800"/>
            <a:ext cx="6000750" cy="300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For the Maker</a:t>
            </a:r>
          </a:p>
        </p:txBody>
      </p:sp>
      <p:sp>
        <p:nvSpPr>
          <p:cNvPr id="94" name="Shape 94"/>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381000" lvl="0" marL="457200" rtl="0">
              <a:spcBef>
                <a:spcPts val="0"/>
              </a:spcBef>
              <a:buSzPct val="100000"/>
              <a:buAutoNum type="arabicPeriod"/>
            </a:pPr>
            <a:r>
              <a:rPr lang="en" sz="2400"/>
              <a:t>Unlicensed Spectrum (US: 915 MHz)</a:t>
            </a:r>
          </a:p>
          <a:p>
            <a:pPr indent="-381000" lvl="0" marL="457200" rtl="0">
              <a:spcBef>
                <a:spcPts val="0"/>
              </a:spcBef>
              <a:buSzPct val="100000"/>
              <a:buAutoNum type="arabicPeriod"/>
            </a:pPr>
            <a:r>
              <a:rPr lang="en" sz="2400"/>
              <a:t>Open Source Specification (Lora </a:t>
            </a:r>
            <a:r>
              <a:rPr lang="en" sz="2400"/>
              <a:t>Alliance</a:t>
            </a:r>
            <a:r>
              <a:rPr lang="en" sz="2400"/>
              <a:t>)</a:t>
            </a:r>
          </a:p>
          <a:p>
            <a:pPr indent="-381000" lvl="0" marL="457200" rtl="0">
              <a:spcBef>
                <a:spcPts val="0"/>
              </a:spcBef>
              <a:buSzPct val="100000"/>
              <a:buAutoNum type="arabicPeriod"/>
            </a:pPr>
            <a:r>
              <a:rPr lang="en" sz="2400"/>
              <a:t>Open Source Software (The Things Network)</a:t>
            </a:r>
          </a:p>
          <a:p>
            <a:pPr indent="-381000" lvl="0" marL="457200" rtl="0">
              <a:spcBef>
                <a:spcPts val="0"/>
              </a:spcBef>
              <a:buSzPct val="100000"/>
              <a:buAutoNum type="arabicPeriod"/>
            </a:pPr>
            <a:r>
              <a:rPr lang="en" sz="2400"/>
              <a:t>Open Source Hardware (Adafruit)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Structure</a:t>
            </a:r>
          </a:p>
        </p:txBody>
      </p:sp>
      <p:pic>
        <p:nvPicPr>
          <p:cNvPr descr="news3570_pic1.png" id="100" name="Shape 100"/>
          <p:cNvPicPr preferRelativeResize="0"/>
          <p:nvPr/>
        </p:nvPicPr>
        <p:blipFill>
          <a:blip r:embed="rId3">
            <a:alphaModFix/>
          </a:blip>
          <a:stretch>
            <a:fillRect/>
          </a:stretch>
        </p:blipFill>
        <p:spPr>
          <a:xfrm>
            <a:off x="1045237" y="1105325"/>
            <a:ext cx="705351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en"/>
              <a:t>Lorawan: Security</a:t>
            </a:r>
          </a:p>
        </p:txBody>
      </p:sp>
      <p:pic>
        <p:nvPicPr>
          <p:cNvPr id="106" name="Shape 106"/>
          <p:cNvPicPr preferRelativeResize="0"/>
          <p:nvPr/>
        </p:nvPicPr>
        <p:blipFill rotWithShape="1">
          <a:blip r:embed="rId3">
            <a:alphaModFix/>
          </a:blip>
          <a:srcRect b="2791" l="12958" r="13495" t="22576"/>
          <a:stretch/>
        </p:blipFill>
        <p:spPr>
          <a:xfrm>
            <a:off x="1307787" y="1017725"/>
            <a:ext cx="6528427" cy="4030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