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0" Type="http://schemas.openxmlformats.org/officeDocument/2006/relationships/image" Target="../media/image08.png"/><Relationship Id="rId9" Type="http://schemas.openxmlformats.org/officeDocument/2006/relationships/image" Target="../media/image06.gif"/><Relationship Id="rId5" Type="http://schemas.openxmlformats.org/officeDocument/2006/relationships/image" Target="../media/image05.png"/><Relationship Id="rId6" Type="http://schemas.openxmlformats.org/officeDocument/2006/relationships/image" Target="../media/image10.png"/><Relationship Id="rId7" Type="http://schemas.openxmlformats.org/officeDocument/2006/relationships/image" Target="../media/image09.png"/><Relationship Id="rId8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350" y="45112"/>
            <a:ext cx="7085299" cy="36039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91325"/>
            <a:ext cx="8520600" cy="11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Welcome!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Grab a drink, snack, and convo with your fellow hackers.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631400"/>
            <a:ext cx="8520600" cy="51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April 26, 2016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Open Hardware?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Open (Source) Hardware, or OSHW, is “a term for tangible artifacts — machines, devices, or other physical things — whose design has been released to the public in such a way that anyone can make, modify, distribute, and use those things.” - OSHWA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650" y="2917950"/>
            <a:ext cx="2905324" cy="8345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631325"/>
            <a:ext cx="4267800" cy="10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 Open Source Software, but free as in ‘speech’, not free as in ‘beer’.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Atoms, not bits.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OSHW?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Shift in manufacturing from centralized to decentralized.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Speed of development.  Standing on shoulders, not toes.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Community improvements/critiques makes you better.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“So hot right now”.  Fastest growing tech sector.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Why wouldn’t you want to build-it-yourself.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the players?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1616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Distributors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1324"/>
            <a:ext cx="1775699" cy="110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925" y="1874962"/>
            <a:ext cx="1775699" cy="61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1225" y="1787800"/>
            <a:ext cx="1166110" cy="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075" y="3535237"/>
            <a:ext cx="2508549" cy="48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/>
        <p:spPr>
          <a:xfrm>
            <a:off x="6763400" y="4027862"/>
            <a:ext cx="1616400" cy="91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02969" y="199529"/>
            <a:ext cx="589863" cy="6194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5048175" y="1152475"/>
            <a:ext cx="1988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Microcontrollers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300" y="3356100"/>
            <a:ext cx="3492500" cy="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1300" y="4026883"/>
            <a:ext cx="3492500" cy="9128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2810150"/>
            <a:ext cx="1616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Communities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016075" y="2962550"/>
            <a:ext cx="2100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Microcomputers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6875" y="1631325"/>
            <a:ext cx="1166099" cy="105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we?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761" y="1152475"/>
            <a:ext cx="3082474" cy="32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178050" y="3658875"/>
            <a:ext cx="5195700" cy="11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indyopenhardware@gmail.com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@INOpenHardware</a:t>
            </a:r>
          </a:p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#_Indy-Open-Hardware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meetup.com/Indy-Open-Hardware-Meetup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Roles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Lead: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Meeting Topics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Learning Resources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Speakers</a:t>
            </a:r>
          </a:p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Lead: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Project help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Demonstrations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Online Tools</a:t>
            </a:r>
          </a:p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Outreach Lead: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Student Education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Community Events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Sponsorships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Lead: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Social Media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Communication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CRM</a:t>
            </a:r>
          </a:p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Lead: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Volunteers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Venues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Food</a:t>
            </a:r>
          </a:p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Lead: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Sponsors</a:t>
            </a:r>
          </a:p>
          <a:p>
            <a:pPr indent="-228600" lvl="0" marL="4572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Expenses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Inventory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Indy IoT : 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meetup.com/Indy-IoT-Meetup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Hackster Hardware Meetup: 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meetup.com/Hackster-Hardware-Meetup-Indianapolis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Indy Brigade: 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meetup.com/Open-Indy-Brigade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IoT and Civic Hack: 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eventbrite.com/e/att-iot-and-civic-hackathon-indianapolis-tickets-22467824869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