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A06C285-BD6C-434E-9FDE-0E69B41031D9}">
  <a:tblStyle styleId="{EA06C285-BD6C-434E-9FDE-0E69B41031D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400"/>
              <a:buChar char="●"/>
              <a:defRPr sz="1100"/>
            </a:lvl1pPr>
            <a:lvl2pPr lvl="1">
              <a:spcBef>
                <a:spcPts val="0"/>
              </a:spcBef>
              <a:buSzPts val="1400"/>
              <a:buChar char="○"/>
              <a:defRPr sz="1100"/>
            </a:lvl2pPr>
            <a:lvl3pPr lvl="2">
              <a:spcBef>
                <a:spcPts val="0"/>
              </a:spcBef>
              <a:buSzPts val="1400"/>
              <a:buChar char="■"/>
              <a:defRPr sz="1100"/>
            </a:lvl3pPr>
            <a:lvl4pPr lvl="3">
              <a:spcBef>
                <a:spcPts val="0"/>
              </a:spcBef>
              <a:buSzPts val="1400"/>
              <a:buChar char="●"/>
              <a:defRPr sz="1100"/>
            </a:lvl4pPr>
            <a:lvl5pPr lvl="4">
              <a:spcBef>
                <a:spcPts val="0"/>
              </a:spcBef>
              <a:buSzPts val="1400"/>
              <a:buChar char="○"/>
              <a:defRPr sz="1100"/>
            </a:lvl5pPr>
            <a:lvl6pPr lvl="5">
              <a:spcBef>
                <a:spcPts val="0"/>
              </a:spcBef>
              <a:buSzPts val="1400"/>
              <a:buChar char="■"/>
              <a:defRPr sz="1100"/>
            </a:lvl6pPr>
            <a:lvl7pPr lvl="6">
              <a:spcBef>
                <a:spcPts val="0"/>
              </a:spcBef>
              <a:buSzPts val="1400"/>
              <a:buChar char="●"/>
              <a:defRPr sz="1100"/>
            </a:lvl7pPr>
            <a:lvl8pPr lvl="7">
              <a:spcBef>
                <a:spcPts val="0"/>
              </a:spcBef>
              <a:buSzPts val="1400"/>
              <a:buChar char="○"/>
              <a:defRPr sz="1100"/>
            </a:lvl8pPr>
            <a:lvl9pPr lvl="8">
              <a:spcBef>
                <a:spcPts val="0"/>
              </a:spcBef>
              <a:buSzPts val="14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buClr>
                <a:schemeClr val="dk1"/>
              </a:buClr>
              <a:buSzPts val="1800"/>
              <a:buChar char="●"/>
              <a:defRPr>
                <a:solidFill>
                  <a:schemeClr val="dk1"/>
                </a:solidFill>
              </a:defRPr>
            </a:lvl1pPr>
            <a:lvl2pPr lvl="1">
              <a:spcBef>
                <a:spcPts val="0"/>
              </a:spcBef>
              <a:buClr>
                <a:schemeClr val="dk1"/>
              </a:buClr>
              <a:buSzPts val="1400"/>
              <a:buChar char="○"/>
              <a:defRPr>
                <a:solidFill>
                  <a:schemeClr val="dk1"/>
                </a:solidFill>
              </a:defRPr>
            </a:lvl2pPr>
            <a:lvl3pPr lvl="2">
              <a:spcBef>
                <a:spcPts val="0"/>
              </a:spcBef>
              <a:buClr>
                <a:schemeClr val="dk1"/>
              </a:buClr>
              <a:buSzPts val="1400"/>
              <a:buChar char="■"/>
              <a:defRPr>
                <a:solidFill>
                  <a:schemeClr val="dk1"/>
                </a:solidFill>
              </a:defRPr>
            </a:lvl3pPr>
            <a:lvl4pPr lvl="3">
              <a:spcBef>
                <a:spcPts val="0"/>
              </a:spcBef>
              <a:buClr>
                <a:schemeClr val="dk1"/>
              </a:buClr>
              <a:buSzPts val="1400"/>
              <a:buChar char="●"/>
              <a:defRPr>
                <a:solidFill>
                  <a:schemeClr val="dk1"/>
                </a:solidFill>
              </a:defRPr>
            </a:lvl4pPr>
            <a:lvl5pPr lvl="4">
              <a:spcBef>
                <a:spcPts val="0"/>
              </a:spcBef>
              <a:buClr>
                <a:schemeClr val="dk1"/>
              </a:buClr>
              <a:buSzPts val="1400"/>
              <a:buChar char="○"/>
              <a:defRPr>
                <a:solidFill>
                  <a:schemeClr val="dk1"/>
                </a:solidFill>
              </a:defRPr>
            </a:lvl5pPr>
            <a:lvl6pPr lvl="5">
              <a:spcBef>
                <a:spcPts val="0"/>
              </a:spcBef>
              <a:buClr>
                <a:schemeClr val="dk1"/>
              </a:buClr>
              <a:buSzPts val="1400"/>
              <a:buChar char="■"/>
              <a:defRPr>
                <a:solidFill>
                  <a:schemeClr val="dk1"/>
                </a:solidFill>
              </a:defRPr>
            </a:lvl6pPr>
            <a:lvl7pPr lvl="6">
              <a:spcBef>
                <a:spcPts val="0"/>
              </a:spcBef>
              <a:buClr>
                <a:schemeClr val="dk1"/>
              </a:buClr>
              <a:buSzPts val="1400"/>
              <a:buChar char="●"/>
              <a:defRPr>
                <a:solidFill>
                  <a:schemeClr val="dk1"/>
                </a:solidFill>
              </a:defRPr>
            </a:lvl7pPr>
            <a:lvl8pPr lvl="7">
              <a:spcBef>
                <a:spcPts val="0"/>
              </a:spcBef>
              <a:buClr>
                <a:schemeClr val="dk1"/>
              </a:buClr>
              <a:buSzPts val="1400"/>
              <a:buChar char="○"/>
              <a:defRPr>
                <a:solidFill>
                  <a:schemeClr val="dk1"/>
                </a:solidFill>
              </a:defRPr>
            </a:lvl8pPr>
            <a:lvl9pPr lvl="8">
              <a:spcBef>
                <a:spcPts val="0"/>
              </a:spcBef>
              <a:buClr>
                <a:schemeClr val="dk1"/>
              </a:buClr>
              <a:buSzPts val="1400"/>
              <a:buChar char="■"/>
              <a:defRPr>
                <a:solidFill>
                  <a:schemeClr val="dk1"/>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lt2"/>
              </a:buClr>
              <a:buSzPts val="1800"/>
              <a:buChar char="●"/>
              <a:defRPr sz="1800">
                <a:solidFill>
                  <a:schemeClr val="lt2"/>
                </a:solidFill>
              </a:defRPr>
            </a:lvl1pPr>
            <a:lvl2pPr lvl="1">
              <a:lnSpc>
                <a:spcPct val="115000"/>
              </a:lnSpc>
              <a:spcBef>
                <a:spcPts val="0"/>
              </a:spcBef>
              <a:spcAft>
                <a:spcPts val="1600"/>
              </a:spcAft>
              <a:buClr>
                <a:schemeClr val="lt2"/>
              </a:buClr>
              <a:buSzPts val="1400"/>
              <a:buChar char="○"/>
              <a:defRPr>
                <a:solidFill>
                  <a:schemeClr val="lt2"/>
                </a:solidFill>
              </a:defRPr>
            </a:lvl2pPr>
            <a:lvl3pPr lvl="2">
              <a:lnSpc>
                <a:spcPct val="115000"/>
              </a:lnSpc>
              <a:spcBef>
                <a:spcPts val="0"/>
              </a:spcBef>
              <a:spcAft>
                <a:spcPts val="1600"/>
              </a:spcAft>
              <a:buClr>
                <a:schemeClr val="lt2"/>
              </a:buClr>
              <a:buSzPts val="1400"/>
              <a:buChar char="■"/>
              <a:defRPr>
                <a:solidFill>
                  <a:schemeClr val="lt2"/>
                </a:solidFill>
              </a:defRPr>
            </a:lvl3pPr>
            <a:lvl4pPr lvl="3">
              <a:lnSpc>
                <a:spcPct val="115000"/>
              </a:lnSpc>
              <a:spcBef>
                <a:spcPts val="0"/>
              </a:spcBef>
              <a:spcAft>
                <a:spcPts val="1600"/>
              </a:spcAft>
              <a:buClr>
                <a:schemeClr val="lt2"/>
              </a:buClr>
              <a:buSzPts val="1400"/>
              <a:buChar char="●"/>
              <a:defRPr>
                <a:solidFill>
                  <a:schemeClr val="lt2"/>
                </a:solidFill>
              </a:defRPr>
            </a:lvl4pPr>
            <a:lvl5pPr lvl="4">
              <a:lnSpc>
                <a:spcPct val="115000"/>
              </a:lnSpc>
              <a:spcBef>
                <a:spcPts val="0"/>
              </a:spcBef>
              <a:spcAft>
                <a:spcPts val="1600"/>
              </a:spcAft>
              <a:buClr>
                <a:schemeClr val="lt2"/>
              </a:buClr>
              <a:buSzPts val="1400"/>
              <a:buChar char="○"/>
              <a:defRPr>
                <a:solidFill>
                  <a:schemeClr val="lt2"/>
                </a:solidFill>
              </a:defRPr>
            </a:lvl5pPr>
            <a:lvl6pPr lvl="5">
              <a:lnSpc>
                <a:spcPct val="115000"/>
              </a:lnSpc>
              <a:spcBef>
                <a:spcPts val="0"/>
              </a:spcBef>
              <a:spcAft>
                <a:spcPts val="1600"/>
              </a:spcAft>
              <a:buClr>
                <a:schemeClr val="lt2"/>
              </a:buClr>
              <a:buSzPts val="1400"/>
              <a:buChar char="■"/>
              <a:defRPr>
                <a:solidFill>
                  <a:schemeClr val="lt2"/>
                </a:solidFill>
              </a:defRPr>
            </a:lvl6pPr>
            <a:lvl7pPr lvl="6">
              <a:lnSpc>
                <a:spcPct val="115000"/>
              </a:lnSpc>
              <a:spcBef>
                <a:spcPts val="0"/>
              </a:spcBef>
              <a:spcAft>
                <a:spcPts val="1600"/>
              </a:spcAft>
              <a:buClr>
                <a:schemeClr val="lt2"/>
              </a:buClr>
              <a:buSzPts val="1400"/>
              <a:buChar char="●"/>
              <a:defRPr>
                <a:solidFill>
                  <a:schemeClr val="lt2"/>
                </a:solidFill>
              </a:defRPr>
            </a:lvl7pPr>
            <a:lvl8pPr lvl="7">
              <a:lnSpc>
                <a:spcPct val="115000"/>
              </a:lnSpc>
              <a:spcBef>
                <a:spcPts val="0"/>
              </a:spcBef>
              <a:spcAft>
                <a:spcPts val="1600"/>
              </a:spcAft>
              <a:buClr>
                <a:schemeClr val="lt2"/>
              </a:buClr>
              <a:buSzPts val="1400"/>
              <a:buChar char="○"/>
              <a:defRPr>
                <a:solidFill>
                  <a:schemeClr val="lt2"/>
                </a:solidFill>
              </a:defRPr>
            </a:lvl8pPr>
            <a:lvl9pPr lvl="8">
              <a:lnSpc>
                <a:spcPct val="115000"/>
              </a:lnSpc>
              <a:spcBef>
                <a:spcPts val="0"/>
              </a:spcBef>
              <a:spcAft>
                <a:spcPts val="1600"/>
              </a:spcAft>
              <a:buClr>
                <a:schemeClr val="lt2"/>
              </a:buClr>
              <a:buSzPts val="1400"/>
              <a:buChar char="■"/>
              <a:defRPr>
                <a:solidFill>
                  <a:schemeClr val="lt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4.png"/><Relationship Id="rId5" Type="http://schemas.openxmlformats.org/officeDocument/2006/relationships/image" Target="../media/image19.png"/><Relationship Id="rId6"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jpg"/><Relationship Id="rId4" Type="http://schemas.openxmlformats.org/officeDocument/2006/relationships/image" Target="../media/image15.jpg"/><Relationship Id="rId5" Type="http://schemas.openxmlformats.org/officeDocument/2006/relationships/image" Target="../media/image1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image" Target="../media/image8.jpg"/><Relationship Id="rId5"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10.png"/><Relationship Id="rId7"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3.png"/><Relationship Id="rId5"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3" name="Shape 53"/>
        <p:cNvGrpSpPr/>
        <p:nvPr/>
      </p:nvGrpSpPr>
      <p:grpSpPr>
        <a:xfrm>
          <a:off x="0" y="0"/>
          <a:ext cx="0" cy="0"/>
          <a:chOff x="0" y="0"/>
          <a:chExt cx="0" cy="0"/>
        </a:xfrm>
      </p:grpSpPr>
      <p:pic>
        <p:nvPicPr>
          <p:cNvPr descr="IMG_0658.JPG" id="54" name="Shape 54"/>
          <p:cNvPicPr preferRelativeResize="0"/>
          <p:nvPr/>
        </p:nvPicPr>
        <p:blipFill>
          <a:blip r:embed="rId3">
            <a:alphaModFix/>
          </a:blip>
          <a:stretch>
            <a:fillRect/>
          </a:stretch>
        </p:blipFill>
        <p:spPr>
          <a:xfrm>
            <a:off x="1029350" y="45112"/>
            <a:ext cx="7085300" cy="3603925"/>
          </a:xfrm>
          <a:prstGeom prst="rect">
            <a:avLst/>
          </a:prstGeom>
          <a:noFill/>
          <a:ln>
            <a:noFill/>
          </a:ln>
        </p:spPr>
      </p:pic>
      <p:sp>
        <p:nvSpPr>
          <p:cNvPr id="55" name="Shape 55"/>
          <p:cNvSpPr txBox="1"/>
          <p:nvPr>
            <p:ph idx="1" type="subTitle"/>
          </p:nvPr>
        </p:nvSpPr>
        <p:spPr>
          <a:xfrm>
            <a:off x="311700" y="3291325"/>
            <a:ext cx="8520600" cy="1161300"/>
          </a:xfrm>
          <a:prstGeom prst="rect">
            <a:avLst/>
          </a:prstGeom>
        </p:spPr>
        <p:txBody>
          <a:bodyPr anchorCtr="0" anchor="t" bIns="91425" lIns="91425" rIns="91425" wrap="square" tIns="91425">
            <a:noAutofit/>
          </a:bodyPr>
          <a:lstStyle/>
          <a:p>
            <a:pPr lvl="0">
              <a:spcBef>
                <a:spcPts val="0"/>
              </a:spcBef>
              <a:buNone/>
            </a:pPr>
            <a:r>
              <a:rPr lang="en">
                <a:solidFill>
                  <a:schemeClr val="lt1"/>
                </a:solidFill>
              </a:rPr>
              <a:t>Welcome!</a:t>
            </a:r>
          </a:p>
          <a:p>
            <a:pPr lvl="0">
              <a:spcBef>
                <a:spcPts val="0"/>
              </a:spcBef>
              <a:buNone/>
            </a:pPr>
            <a:r>
              <a:rPr lang="en" sz="2400">
                <a:solidFill>
                  <a:schemeClr val="lt1"/>
                </a:solidFill>
              </a:rPr>
              <a:t>Grab a drink, food, and chat with your fellow makers.</a:t>
            </a:r>
          </a:p>
        </p:txBody>
      </p:sp>
      <p:sp>
        <p:nvSpPr>
          <p:cNvPr id="56" name="Shape 56"/>
          <p:cNvSpPr txBox="1"/>
          <p:nvPr>
            <p:ph idx="1" type="subTitle"/>
          </p:nvPr>
        </p:nvSpPr>
        <p:spPr>
          <a:xfrm>
            <a:off x="311700" y="4631400"/>
            <a:ext cx="8520600" cy="512100"/>
          </a:xfrm>
          <a:prstGeom prst="rect">
            <a:avLst/>
          </a:prstGeom>
        </p:spPr>
        <p:txBody>
          <a:bodyPr anchorCtr="0" anchor="t" bIns="91425" lIns="91425" rIns="91425" wrap="square" tIns="91425">
            <a:noAutofit/>
          </a:bodyPr>
          <a:lstStyle/>
          <a:p>
            <a:pPr lvl="0" rtl="0">
              <a:spcBef>
                <a:spcPts val="0"/>
              </a:spcBef>
              <a:buNone/>
            </a:pPr>
            <a:r>
              <a:rPr lang="en" sz="1400"/>
              <a:t>Nov </a:t>
            </a:r>
            <a:r>
              <a:rPr lang="en" sz="1400"/>
              <a:t>28, 2017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Basic Smart Garage Door: Blynk</a:t>
            </a:r>
          </a:p>
        </p:txBody>
      </p:sp>
      <p:pic>
        <p:nvPicPr>
          <p:cNvPr id="129" name="Shape 129"/>
          <p:cNvPicPr preferRelativeResize="0"/>
          <p:nvPr/>
        </p:nvPicPr>
        <p:blipFill rotWithShape="1">
          <a:blip r:embed="rId3">
            <a:alphaModFix/>
          </a:blip>
          <a:srcRect b="165180" l="71460" r="-71460" t="-165180"/>
          <a:stretch/>
        </p:blipFill>
        <p:spPr>
          <a:xfrm>
            <a:off x="3314700" y="2138363"/>
            <a:ext cx="2514600" cy="866775"/>
          </a:xfrm>
          <a:prstGeom prst="rect">
            <a:avLst/>
          </a:prstGeom>
          <a:noFill/>
          <a:ln>
            <a:noFill/>
          </a:ln>
        </p:spPr>
      </p:pic>
      <p:pic>
        <p:nvPicPr>
          <p:cNvPr id="130" name="Shape 130"/>
          <p:cNvPicPr preferRelativeResize="0"/>
          <p:nvPr/>
        </p:nvPicPr>
        <p:blipFill>
          <a:blip r:embed="rId4">
            <a:alphaModFix/>
          </a:blip>
          <a:stretch>
            <a:fillRect/>
          </a:stretch>
        </p:blipFill>
        <p:spPr>
          <a:xfrm>
            <a:off x="3497888" y="1170125"/>
            <a:ext cx="2148225" cy="3820976"/>
          </a:xfrm>
          <a:prstGeom prst="rect">
            <a:avLst/>
          </a:prstGeom>
          <a:noFill/>
          <a:ln>
            <a:noFill/>
          </a:ln>
        </p:spPr>
      </p:pic>
      <p:pic>
        <p:nvPicPr>
          <p:cNvPr id="131" name="Shape 131"/>
          <p:cNvPicPr preferRelativeResize="0"/>
          <p:nvPr/>
        </p:nvPicPr>
        <p:blipFill>
          <a:blip r:embed="rId5">
            <a:alphaModFix/>
          </a:blip>
          <a:stretch>
            <a:fillRect/>
          </a:stretch>
        </p:blipFill>
        <p:spPr>
          <a:xfrm>
            <a:off x="879450" y="1170125"/>
            <a:ext cx="2148225" cy="3820976"/>
          </a:xfrm>
          <a:prstGeom prst="rect">
            <a:avLst/>
          </a:prstGeom>
          <a:noFill/>
          <a:ln>
            <a:noFill/>
          </a:ln>
        </p:spPr>
      </p:pic>
      <p:pic>
        <p:nvPicPr>
          <p:cNvPr id="132" name="Shape 132"/>
          <p:cNvPicPr preferRelativeResize="0"/>
          <p:nvPr/>
        </p:nvPicPr>
        <p:blipFill>
          <a:blip r:embed="rId6">
            <a:alphaModFix/>
          </a:blip>
          <a:stretch>
            <a:fillRect/>
          </a:stretch>
        </p:blipFill>
        <p:spPr>
          <a:xfrm>
            <a:off x="6155062" y="1170113"/>
            <a:ext cx="2148225" cy="3821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Basic Smart Garage Door: Bubble.is</a:t>
            </a:r>
          </a:p>
        </p:txBody>
      </p:sp>
      <p:pic>
        <p:nvPicPr>
          <p:cNvPr id="138" name="Shape 138"/>
          <p:cNvPicPr preferRelativeResize="0"/>
          <p:nvPr/>
        </p:nvPicPr>
        <p:blipFill rotWithShape="1">
          <a:blip r:embed="rId3">
            <a:alphaModFix/>
          </a:blip>
          <a:srcRect b="165180" l="71460" r="-71460" t="-165180"/>
          <a:stretch/>
        </p:blipFill>
        <p:spPr>
          <a:xfrm>
            <a:off x="3314700" y="2138363"/>
            <a:ext cx="2514600" cy="866775"/>
          </a:xfrm>
          <a:prstGeom prst="rect">
            <a:avLst/>
          </a:prstGeom>
          <a:noFill/>
          <a:ln>
            <a:noFill/>
          </a:ln>
        </p:spPr>
      </p:pic>
      <p:pic>
        <p:nvPicPr>
          <p:cNvPr id="139" name="Shape 139"/>
          <p:cNvPicPr preferRelativeResize="0"/>
          <p:nvPr/>
        </p:nvPicPr>
        <p:blipFill rotWithShape="1">
          <a:blip r:embed="rId4">
            <a:alphaModFix/>
          </a:blip>
          <a:srcRect b="0" l="0" r="0" t="5464"/>
          <a:stretch/>
        </p:blipFill>
        <p:spPr>
          <a:xfrm>
            <a:off x="984959" y="1017725"/>
            <a:ext cx="7174080" cy="41257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Basic Smart Garage Door: Bubble.is</a:t>
            </a:r>
          </a:p>
        </p:txBody>
      </p:sp>
      <p:pic>
        <p:nvPicPr>
          <p:cNvPr id="145" name="Shape 145"/>
          <p:cNvPicPr preferRelativeResize="0"/>
          <p:nvPr/>
        </p:nvPicPr>
        <p:blipFill rotWithShape="1">
          <a:blip r:embed="rId3">
            <a:alphaModFix/>
          </a:blip>
          <a:srcRect b="165180" l="71460" r="-71460" t="-165180"/>
          <a:stretch/>
        </p:blipFill>
        <p:spPr>
          <a:xfrm>
            <a:off x="3314700" y="2138363"/>
            <a:ext cx="2514600" cy="866775"/>
          </a:xfrm>
          <a:prstGeom prst="rect">
            <a:avLst/>
          </a:prstGeom>
          <a:noFill/>
          <a:ln>
            <a:noFill/>
          </a:ln>
        </p:spPr>
      </p:pic>
      <p:pic>
        <p:nvPicPr>
          <p:cNvPr id="146" name="Shape 146"/>
          <p:cNvPicPr preferRelativeResize="0"/>
          <p:nvPr/>
        </p:nvPicPr>
        <p:blipFill rotWithShape="1">
          <a:blip r:embed="rId4">
            <a:alphaModFix/>
          </a:blip>
          <a:srcRect b="0" l="0" r="0" t="5320"/>
          <a:stretch/>
        </p:blipFill>
        <p:spPr>
          <a:xfrm>
            <a:off x="990333" y="1017725"/>
            <a:ext cx="7163342" cy="41257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Basic Smart Garage Door: Questions</a:t>
            </a:r>
          </a:p>
          <a:p>
            <a:pPr lvl="0" rt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pic>
        <p:nvPicPr>
          <p:cNvPr descr="IOH Logo.jpg" id="156" name="Shape 156"/>
          <p:cNvPicPr preferRelativeResize="0"/>
          <p:nvPr/>
        </p:nvPicPr>
        <p:blipFill>
          <a:blip r:embed="rId3">
            <a:alphaModFix/>
          </a:blip>
          <a:stretch>
            <a:fillRect/>
          </a:stretch>
        </p:blipFill>
        <p:spPr>
          <a:xfrm>
            <a:off x="2954562" y="161875"/>
            <a:ext cx="3082474" cy="3240450"/>
          </a:xfrm>
          <a:prstGeom prst="rect">
            <a:avLst/>
          </a:prstGeom>
          <a:noFill/>
          <a:ln>
            <a:noFill/>
          </a:ln>
        </p:spPr>
      </p:pic>
      <p:sp>
        <p:nvSpPr>
          <p:cNvPr id="157" name="Shape 157"/>
          <p:cNvSpPr txBox="1"/>
          <p:nvPr>
            <p:ph idx="1" type="body"/>
          </p:nvPr>
        </p:nvSpPr>
        <p:spPr>
          <a:xfrm>
            <a:off x="1930650" y="3430275"/>
            <a:ext cx="5195700" cy="1142400"/>
          </a:xfrm>
          <a:prstGeom prst="rect">
            <a:avLst/>
          </a:prstGeom>
        </p:spPr>
        <p:txBody>
          <a:bodyPr anchorCtr="0" anchor="t" bIns="91425" lIns="91425" rIns="91425" wrap="square" tIns="91425">
            <a:noAutofit/>
          </a:bodyPr>
          <a:lstStyle/>
          <a:p>
            <a:pPr lvl="0" algn="ctr">
              <a:lnSpc>
                <a:spcPct val="138000"/>
              </a:lnSpc>
              <a:spcBef>
                <a:spcPts val="0"/>
              </a:spcBef>
              <a:spcAft>
                <a:spcPts val="0"/>
              </a:spcAft>
              <a:buNone/>
            </a:pPr>
            <a:r>
              <a:rPr lang="en" sz="1400"/>
              <a:t>indyopenhardware@gmail.com</a:t>
            </a:r>
          </a:p>
          <a:p>
            <a:pPr lvl="0" rtl="0" algn="ctr">
              <a:lnSpc>
                <a:spcPct val="138000"/>
              </a:lnSpc>
              <a:spcBef>
                <a:spcPts val="0"/>
              </a:spcBef>
              <a:spcAft>
                <a:spcPts val="0"/>
              </a:spcAft>
              <a:buNone/>
            </a:pPr>
            <a:r>
              <a:rPr lang="en" sz="1400"/>
              <a:t>@INOpenHardware</a:t>
            </a:r>
          </a:p>
          <a:p>
            <a:pPr lvl="0" rtl="0" algn="ctr">
              <a:spcBef>
                <a:spcPts val="0"/>
              </a:spcBef>
              <a:buNone/>
            </a:pPr>
            <a:r>
              <a:rPr lang="en" sz="1400"/>
              <a:t>meetup.com/Indy-Open-Hardware-Meetup github.com/IndyOpenHardware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What is Open Hardware?</a:t>
            </a:r>
          </a:p>
        </p:txBody>
      </p:sp>
      <p:sp>
        <p:nvSpPr>
          <p:cNvPr id="62" name="Shape 6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rPr lang="en" sz="2400"/>
              <a:t>Open (Source) Hardware, or OSHW, is “hardware whose design is made publicly available so that anyone can study, modify, distribute, make, and sell the design or hardware based on that design.” </a:t>
            </a:r>
          </a:p>
        </p:txBody>
      </p:sp>
      <p:pic>
        <p:nvPicPr>
          <p:cNvPr id="63" name="Shape 63"/>
          <p:cNvPicPr preferRelativeResize="0"/>
          <p:nvPr/>
        </p:nvPicPr>
        <p:blipFill>
          <a:blip r:embed="rId3">
            <a:alphaModFix/>
          </a:blip>
          <a:stretch>
            <a:fillRect/>
          </a:stretch>
        </p:blipFill>
        <p:spPr>
          <a:xfrm>
            <a:off x="4833650" y="3679950"/>
            <a:ext cx="2905325" cy="834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Introductions</a:t>
            </a:r>
          </a:p>
        </p:txBody>
      </p:sp>
      <p:sp>
        <p:nvSpPr>
          <p:cNvPr id="69" name="Shape 6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81000" lvl="0" marL="457200" rtl="0">
              <a:spcBef>
                <a:spcPts val="0"/>
              </a:spcBef>
              <a:spcAft>
                <a:spcPts val="0"/>
              </a:spcAft>
              <a:buSzPts val="2400"/>
              <a:buAutoNum type="arabicPeriod"/>
            </a:pPr>
            <a:r>
              <a:rPr lang="en" sz="2400"/>
              <a:t>Name</a:t>
            </a:r>
          </a:p>
          <a:p>
            <a:pPr indent="-381000" lvl="0" marL="457200" rtl="0">
              <a:spcBef>
                <a:spcPts val="0"/>
              </a:spcBef>
              <a:spcAft>
                <a:spcPts val="0"/>
              </a:spcAft>
              <a:buSzPts val="2400"/>
              <a:buAutoNum type="arabicPeriod"/>
            </a:pPr>
            <a:r>
              <a:rPr lang="en" sz="2400"/>
              <a:t>Day Job / Other Job</a:t>
            </a:r>
          </a:p>
          <a:p>
            <a:pPr indent="-381000" lvl="0" marL="457200" rtl="0">
              <a:spcBef>
                <a:spcPts val="0"/>
              </a:spcBef>
              <a:spcAft>
                <a:spcPts val="0"/>
              </a:spcAft>
              <a:buSzPts val="2400"/>
              <a:buAutoNum type="arabicPeriod"/>
            </a:pPr>
            <a:r>
              <a:rPr lang="en" sz="2400"/>
              <a:t>Open / Hardware Experience</a:t>
            </a:r>
          </a:p>
          <a:p>
            <a:pPr indent="-381000" lvl="0" marL="457200" rtl="0">
              <a:spcBef>
                <a:spcPts val="0"/>
              </a:spcBef>
              <a:buSzPts val="2400"/>
              <a:buAutoNum type="arabicPeriod"/>
            </a:pPr>
            <a:r>
              <a:rPr lang="en" sz="2400"/>
              <a:t>Tech gift giving or hoping for?</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Presentation: Basic Smart Garage Door</a:t>
            </a:r>
          </a:p>
        </p:txBody>
      </p:sp>
      <p:pic>
        <p:nvPicPr>
          <p:cNvPr id="75" name="Shape 75"/>
          <p:cNvPicPr preferRelativeResize="0"/>
          <p:nvPr/>
        </p:nvPicPr>
        <p:blipFill>
          <a:blip r:embed="rId3">
            <a:alphaModFix/>
          </a:blip>
          <a:stretch>
            <a:fillRect/>
          </a:stretch>
        </p:blipFill>
        <p:spPr>
          <a:xfrm>
            <a:off x="311694" y="1154513"/>
            <a:ext cx="2865731" cy="3820975"/>
          </a:xfrm>
          <a:prstGeom prst="rect">
            <a:avLst/>
          </a:prstGeom>
          <a:noFill/>
          <a:ln>
            <a:noFill/>
          </a:ln>
        </p:spPr>
      </p:pic>
      <p:pic>
        <p:nvPicPr>
          <p:cNvPr id="76" name="Shape 76"/>
          <p:cNvPicPr preferRelativeResize="0"/>
          <p:nvPr/>
        </p:nvPicPr>
        <p:blipFill>
          <a:blip r:embed="rId4">
            <a:alphaModFix/>
          </a:blip>
          <a:stretch>
            <a:fillRect/>
          </a:stretch>
        </p:blipFill>
        <p:spPr>
          <a:xfrm>
            <a:off x="5966575" y="1154513"/>
            <a:ext cx="2865731" cy="3820975"/>
          </a:xfrm>
          <a:prstGeom prst="rect">
            <a:avLst/>
          </a:prstGeom>
          <a:noFill/>
          <a:ln>
            <a:noFill/>
          </a:ln>
        </p:spPr>
      </p:pic>
      <p:pic>
        <p:nvPicPr>
          <p:cNvPr id="77" name="Shape 77"/>
          <p:cNvPicPr preferRelativeResize="0"/>
          <p:nvPr/>
        </p:nvPicPr>
        <p:blipFill rotWithShape="1">
          <a:blip r:embed="rId5">
            <a:alphaModFix/>
          </a:blip>
          <a:srcRect b="9040" l="0" r="27235" t="43825"/>
          <a:stretch/>
        </p:blipFill>
        <p:spPr>
          <a:xfrm>
            <a:off x="3329825" y="2029175"/>
            <a:ext cx="2493976" cy="2153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Basic Smart Garage Door: Goals</a:t>
            </a:r>
          </a:p>
        </p:txBody>
      </p:sp>
      <p:sp>
        <p:nvSpPr>
          <p:cNvPr id="83" name="Shape 8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81000" lvl="0" marL="457200" rtl="0">
              <a:spcBef>
                <a:spcPts val="0"/>
              </a:spcBef>
              <a:spcAft>
                <a:spcPts val="0"/>
              </a:spcAft>
              <a:buSzPts val="2400"/>
              <a:buAutoNum type="arabicPeriod"/>
            </a:pPr>
            <a:r>
              <a:rPr lang="en" sz="2400"/>
              <a:t>Cheap</a:t>
            </a:r>
          </a:p>
          <a:p>
            <a:pPr indent="-381000" lvl="0" marL="457200" rtl="0">
              <a:spcBef>
                <a:spcPts val="0"/>
              </a:spcBef>
              <a:spcAft>
                <a:spcPts val="0"/>
              </a:spcAft>
              <a:buSzPts val="2400"/>
              <a:buAutoNum type="arabicPeriod"/>
            </a:pPr>
            <a:r>
              <a:rPr lang="en" sz="2400"/>
              <a:t>Quick</a:t>
            </a:r>
          </a:p>
          <a:p>
            <a:pPr indent="-381000" lvl="0" marL="457200" rtl="0">
              <a:spcBef>
                <a:spcPts val="0"/>
              </a:spcBef>
              <a:spcAft>
                <a:spcPts val="0"/>
              </a:spcAft>
              <a:buSzPts val="2400"/>
              <a:buAutoNum type="arabicPeriod"/>
            </a:pPr>
            <a:r>
              <a:rPr lang="en" sz="2400"/>
              <a:t>Phone </a:t>
            </a:r>
            <a:r>
              <a:rPr lang="en" sz="2400"/>
              <a:t>Controlled</a:t>
            </a:r>
          </a:p>
          <a:p>
            <a:pPr indent="-381000" lvl="0" marL="457200" rtl="0">
              <a:spcBef>
                <a:spcPts val="0"/>
              </a:spcBef>
              <a:spcAft>
                <a:spcPts val="0"/>
              </a:spcAft>
              <a:buSzPts val="2400"/>
              <a:buAutoNum type="arabicPeriod"/>
            </a:pPr>
            <a:r>
              <a:rPr lang="en" sz="2400"/>
              <a:t>Externally </a:t>
            </a:r>
            <a:r>
              <a:rPr lang="en" sz="2400"/>
              <a:t>accessible</a:t>
            </a:r>
          </a:p>
          <a:p>
            <a:pPr indent="-381000" lvl="0" marL="457200" rtl="0">
              <a:spcBef>
                <a:spcPts val="0"/>
              </a:spcBef>
              <a:buSzPts val="2400"/>
              <a:buAutoNum type="arabicPeriod"/>
            </a:pPr>
            <a:r>
              <a:rPr lang="en" sz="2400"/>
              <a:t>Sharable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Basic Smart Garage Door: BOM</a:t>
            </a:r>
          </a:p>
        </p:txBody>
      </p:sp>
      <p:graphicFrame>
        <p:nvGraphicFramePr>
          <p:cNvPr id="89" name="Shape 89"/>
          <p:cNvGraphicFramePr/>
          <p:nvPr/>
        </p:nvGraphicFramePr>
        <p:xfrm>
          <a:off x="311700" y="1254900"/>
          <a:ext cx="3000000" cy="3000000"/>
        </p:xfrm>
        <a:graphic>
          <a:graphicData uri="http://schemas.openxmlformats.org/drawingml/2006/table">
            <a:tbl>
              <a:tblPr>
                <a:noFill/>
                <a:tableStyleId>{EA06C285-BD6C-434E-9FDE-0E69B41031D9}</a:tableStyleId>
              </a:tblPr>
              <a:tblGrid>
                <a:gridCol w="2130150"/>
                <a:gridCol w="2130150"/>
                <a:gridCol w="900475"/>
              </a:tblGrid>
              <a:tr h="200025">
                <a:tc>
                  <a:txBody>
                    <a:bodyPr>
                      <a:noAutofit/>
                    </a:bodyPr>
                    <a:lstStyle/>
                    <a:p>
                      <a:pPr lvl="0" rtl="0" algn="ctr">
                        <a:lnSpc>
                          <a:spcPct val="115000"/>
                        </a:lnSpc>
                        <a:spcBef>
                          <a:spcPts val="0"/>
                        </a:spcBef>
                        <a:buNone/>
                      </a:pPr>
                      <a:r>
                        <a:rPr b="1" lang="en" sz="1800">
                          <a:solidFill>
                            <a:srgbClr val="FFFFFF"/>
                          </a:solidFill>
                        </a:rPr>
                        <a:t>Description</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lgn="ctr">
                        <a:lnSpc>
                          <a:spcPct val="115000"/>
                        </a:lnSpc>
                        <a:spcBef>
                          <a:spcPts val="0"/>
                        </a:spcBef>
                        <a:buNone/>
                      </a:pPr>
                      <a:r>
                        <a:rPr b="1" lang="en" sz="1800">
                          <a:solidFill>
                            <a:srgbClr val="FFFFFF"/>
                          </a:solidFill>
                        </a:rPr>
                        <a:t>Part Number</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lgn="ctr">
                        <a:lnSpc>
                          <a:spcPct val="115000"/>
                        </a:lnSpc>
                        <a:spcBef>
                          <a:spcPts val="0"/>
                        </a:spcBef>
                        <a:buNone/>
                      </a:pPr>
                      <a:r>
                        <a:rPr b="1" lang="en" sz="1800">
                          <a:solidFill>
                            <a:srgbClr val="FFFFFF"/>
                          </a:solidFill>
                        </a:rPr>
                        <a:t>Cost</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200025">
                <a:tc>
                  <a:txBody>
                    <a:bodyPr>
                      <a:noAutofit/>
                    </a:bodyPr>
                    <a:lstStyle/>
                    <a:p>
                      <a:pPr lvl="0" rtl="0">
                        <a:lnSpc>
                          <a:spcPct val="115000"/>
                        </a:lnSpc>
                        <a:spcBef>
                          <a:spcPts val="0"/>
                        </a:spcBef>
                        <a:buNone/>
                      </a:pPr>
                      <a:r>
                        <a:rPr lang="en" sz="1800">
                          <a:solidFill>
                            <a:srgbClr val="FFFFFF"/>
                          </a:solidFill>
                        </a:rPr>
                        <a:t>Wifi Board</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rPr lang="en" sz="1800">
                          <a:solidFill>
                            <a:srgbClr val="FFFFFF"/>
                          </a:solidFill>
                        </a:rPr>
                        <a:t>D1 mini lite</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rPr lang="en" sz="1800">
                          <a:solidFill>
                            <a:srgbClr val="FFFFFF"/>
                          </a:solidFill>
                        </a:rPr>
                        <a:t>$3.00</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200025">
                <a:tc>
                  <a:txBody>
                    <a:bodyPr>
                      <a:noAutofit/>
                    </a:bodyPr>
                    <a:lstStyle/>
                    <a:p>
                      <a:pPr lvl="0" rtl="0">
                        <a:lnSpc>
                          <a:spcPct val="115000"/>
                        </a:lnSpc>
                        <a:spcBef>
                          <a:spcPts val="0"/>
                        </a:spcBef>
                        <a:buNone/>
                      </a:pPr>
                      <a:r>
                        <a:rPr lang="en" sz="1800">
                          <a:solidFill>
                            <a:srgbClr val="FFFFFF"/>
                          </a:solidFill>
                        </a:rPr>
                        <a:t>Relay Board</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rPr lang="en" sz="1800">
                          <a:solidFill>
                            <a:srgbClr val="FFFFFF"/>
                          </a:solidFill>
                        </a:rPr>
                        <a:t>Relay Shield V2</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rPr lang="en" sz="1800">
                          <a:solidFill>
                            <a:srgbClr val="FFFFFF"/>
                          </a:solidFill>
                        </a:rPr>
                        <a:t>$1.20</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200025">
                <a:tc>
                  <a:txBody>
                    <a:bodyPr>
                      <a:noAutofit/>
                    </a:bodyPr>
                    <a:lstStyle/>
                    <a:p>
                      <a:pPr lvl="0" rtl="0">
                        <a:lnSpc>
                          <a:spcPct val="115000"/>
                        </a:lnSpc>
                        <a:spcBef>
                          <a:spcPts val="0"/>
                        </a:spcBef>
                        <a:buNone/>
                      </a:pPr>
                      <a:r>
                        <a:rPr lang="en" sz="1800">
                          <a:solidFill>
                            <a:srgbClr val="FFFFFF"/>
                          </a:solidFill>
                        </a:rPr>
                        <a:t>Power Adapter</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rPr lang="en" sz="1800">
                          <a:solidFill>
                            <a:srgbClr val="FFFFFF"/>
                          </a:solidFill>
                        </a:rPr>
                        <a:t>501</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rPr lang="en" sz="1800">
                          <a:solidFill>
                            <a:srgbClr val="FFFFFF"/>
                          </a:solidFill>
                        </a:rPr>
                        <a:t>$5.95</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200025">
                <a:tc>
                  <a:txBody>
                    <a:bodyPr>
                      <a:noAutofit/>
                    </a:bodyPr>
                    <a:lstStyle/>
                    <a:p>
                      <a:pPr lvl="0" rtl="0">
                        <a:lnSpc>
                          <a:spcPct val="115000"/>
                        </a:lnSpc>
                        <a:spcBef>
                          <a:spcPts val="0"/>
                        </a:spcBef>
                        <a:buNone/>
                      </a:pPr>
                      <a:r>
                        <a:rPr lang="en" sz="1800">
                          <a:solidFill>
                            <a:srgbClr val="FFFFFF"/>
                          </a:solidFill>
                        </a:rPr>
                        <a:t>USB Cable</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rPr lang="en" sz="1800">
                          <a:solidFill>
                            <a:srgbClr val="FFFFFF"/>
                          </a:solidFill>
                        </a:rPr>
                        <a:t>592</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rPr lang="en" sz="1800">
                          <a:solidFill>
                            <a:srgbClr val="FFFFFF"/>
                          </a:solidFill>
                        </a:rPr>
                        <a:t>$2.95</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200025">
                <a:tc>
                  <a:txBody>
                    <a:bodyPr>
                      <a:noAutofit/>
                    </a:bodyPr>
                    <a:lstStyle/>
                    <a:p>
                      <a:pPr lvl="0" rtl="0">
                        <a:lnSpc>
                          <a:spcPct val="115000"/>
                        </a:lnSpc>
                        <a:spcBef>
                          <a:spcPts val="0"/>
                        </a:spcBef>
                        <a:buNone/>
                      </a:pPr>
                      <a:r>
                        <a:rPr lang="en" sz="1800">
                          <a:solidFill>
                            <a:srgbClr val="FFFFFF"/>
                          </a:solidFill>
                        </a:rPr>
                        <a:t>Contact Switch</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rPr lang="en" sz="1800">
                          <a:solidFill>
                            <a:srgbClr val="FFFFFF"/>
                          </a:solidFill>
                        </a:rPr>
                        <a:t>375</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rPr lang="en" sz="1800">
                          <a:solidFill>
                            <a:srgbClr val="FFFFFF"/>
                          </a:solidFill>
                        </a:rPr>
                        <a:t>$3.95</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200025">
                <a:tc>
                  <a:txBody>
                    <a:bodyPr>
                      <a:noAutofit/>
                    </a:bodyPr>
                    <a:lstStyle/>
                    <a:p>
                      <a:pPr lvl="0" rtl="0">
                        <a:lnSpc>
                          <a:spcPct val="115000"/>
                        </a:lnSpc>
                        <a:spcBef>
                          <a:spcPts val="0"/>
                        </a:spcBef>
                        <a:buNone/>
                      </a:pPr>
                      <a:r>
                        <a:rPr lang="en" sz="1800">
                          <a:solidFill>
                            <a:srgbClr val="FFFFFF"/>
                          </a:solidFill>
                        </a:rPr>
                        <a:t>Speaker Wire</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rPr lang="en" sz="1800">
                          <a:solidFill>
                            <a:srgbClr val="FFFFFF"/>
                          </a:solidFill>
                        </a:rPr>
                        <a:t>AH100R</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rPr lang="en" sz="1800">
                          <a:solidFill>
                            <a:srgbClr val="FFFFFF"/>
                          </a:solidFill>
                        </a:rPr>
                        <a:t>$5.74</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200025">
                <a:tc>
                  <a:txBody>
                    <a:bodyPr>
                      <a:noAutofit/>
                    </a:bodyPr>
                    <a:lstStyle/>
                    <a:p>
                      <a:pPr lvl="0" rtl="0">
                        <a:lnSpc>
                          <a:spcPct val="115000"/>
                        </a:lnSpc>
                        <a:spcBef>
                          <a:spcPts val="0"/>
                        </a:spcBef>
                        <a:buNone/>
                      </a:pPr>
                      <a:r>
                        <a:rPr lang="en" sz="1800">
                          <a:solidFill>
                            <a:srgbClr val="FFFFFF"/>
                          </a:solidFill>
                        </a:rPr>
                        <a:t>Wire Nuts</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rPr lang="en" sz="1800">
                          <a:solidFill>
                            <a:srgbClr val="FFFFFF"/>
                          </a:solidFill>
                        </a:rPr>
                        <a:t>30-072P</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rPr lang="en" sz="1800">
                          <a:solidFill>
                            <a:srgbClr val="FFFFFF"/>
                          </a:solidFill>
                        </a:rPr>
                        <a:t>$7.58</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r h="200025">
                <a:tc>
                  <a:txBody>
                    <a:bodyPr>
                      <a:noAutofit/>
                    </a:bodyPr>
                    <a:lstStyle/>
                    <a:p>
                      <a:pPr lvl="0" rtl="0">
                        <a:lnSpc>
                          <a:spcPct val="115000"/>
                        </a:lnSpc>
                        <a:spcBef>
                          <a:spcPts val="0"/>
                        </a:spcBef>
                        <a:buNone/>
                      </a:pPr>
                      <a:r>
                        <a:rPr lang="en" sz="1800">
                          <a:solidFill>
                            <a:srgbClr val="FFFFFF"/>
                          </a:solidFill>
                        </a:rPr>
                        <a:t>Hookup Wire</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rPr lang="en" sz="1800">
                          <a:solidFill>
                            <a:srgbClr val="FFFFFF"/>
                          </a:solidFill>
                        </a:rPr>
                        <a:t>153</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c>
                  <a:txBody>
                    <a:bodyPr>
                      <a:noAutofit/>
                    </a:bodyPr>
                    <a:lstStyle/>
                    <a:p>
                      <a:pPr lvl="0" rtl="0">
                        <a:lnSpc>
                          <a:spcPct val="115000"/>
                        </a:lnSpc>
                        <a:spcBef>
                          <a:spcPts val="0"/>
                        </a:spcBef>
                        <a:buNone/>
                      </a:pPr>
                      <a:r>
                        <a:rPr lang="en" sz="1800">
                          <a:solidFill>
                            <a:srgbClr val="FFFFFF"/>
                          </a:solidFill>
                        </a:rPr>
                        <a:t>$4.95</a:t>
                      </a:r>
                    </a:p>
                  </a:txBody>
                  <a:tcPr marT="19050" marB="19050" marR="28575" marL="28575" anchor="b">
                    <a:lnL cap="flat" cmpd="sng" w="9525">
                      <a:solidFill>
                        <a:srgbClr val="CCCCCC"/>
                      </a:solidFill>
                      <a:prstDash val="solid"/>
                      <a:round/>
                      <a:headEnd len="med" w="med" type="none"/>
                      <a:tailEnd len="med" w="med" type="none"/>
                    </a:lnL>
                    <a:lnR cap="flat" cmpd="sng" w="9525">
                      <a:solidFill>
                        <a:srgbClr val="CCCCCC"/>
                      </a:solidFill>
                      <a:prstDash val="solid"/>
                      <a:round/>
                      <a:headEnd len="med" w="med" type="none"/>
                      <a:tailEnd len="med" w="med" type="none"/>
                    </a:lnR>
                    <a:lnT cap="flat" cmpd="sng" w="9525">
                      <a:solidFill>
                        <a:srgbClr val="CCCCCC"/>
                      </a:solidFill>
                      <a:prstDash val="solid"/>
                      <a:round/>
                      <a:headEnd len="med" w="med" type="none"/>
                      <a:tailEnd len="med" w="med" type="none"/>
                    </a:lnT>
                    <a:lnB cap="flat" cmpd="sng" w="9525">
                      <a:solidFill>
                        <a:srgbClr val="CCCCCC"/>
                      </a:solidFill>
                      <a:prstDash val="solid"/>
                      <a:round/>
                      <a:headEnd len="med" w="med" type="none"/>
                      <a:tailEnd len="med" w="med" type="none"/>
                    </a:lnB>
                  </a:tcPr>
                </a:tc>
              </a:tr>
            </a:tbl>
          </a:graphicData>
        </a:graphic>
      </p:graphicFrame>
      <p:pic>
        <p:nvPicPr>
          <p:cNvPr id="90" name="Shape 90"/>
          <p:cNvPicPr preferRelativeResize="0"/>
          <p:nvPr/>
        </p:nvPicPr>
        <p:blipFill rotWithShape="1">
          <a:blip r:embed="rId3">
            <a:alphaModFix/>
          </a:blip>
          <a:srcRect b="7530" l="29828" r="31793" t="6113"/>
          <a:stretch/>
        </p:blipFill>
        <p:spPr>
          <a:xfrm>
            <a:off x="5967475" y="1254900"/>
            <a:ext cx="1292124" cy="1635426"/>
          </a:xfrm>
          <a:prstGeom prst="rect">
            <a:avLst/>
          </a:prstGeom>
          <a:noFill/>
          <a:ln>
            <a:noFill/>
          </a:ln>
        </p:spPr>
      </p:pic>
      <p:pic>
        <p:nvPicPr>
          <p:cNvPr id="91" name="Shape 91"/>
          <p:cNvPicPr preferRelativeResize="0"/>
          <p:nvPr/>
        </p:nvPicPr>
        <p:blipFill rotWithShape="1">
          <a:blip r:embed="rId4">
            <a:alphaModFix/>
          </a:blip>
          <a:srcRect b="8983" l="27349" r="29776" t="10442"/>
          <a:stretch/>
        </p:blipFill>
        <p:spPr>
          <a:xfrm>
            <a:off x="7429475" y="1309638"/>
            <a:ext cx="1443500" cy="1525950"/>
          </a:xfrm>
          <a:prstGeom prst="rect">
            <a:avLst/>
          </a:prstGeom>
          <a:noFill/>
          <a:ln>
            <a:noFill/>
          </a:ln>
        </p:spPr>
      </p:pic>
      <p:pic>
        <p:nvPicPr>
          <p:cNvPr id="92" name="Shape 92"/>
          <p:cNvPicPr preferRelativeResize="0"/>
          <p:nvPr/>
        </p:nvPicPr>
        <p:blipFill>
          <a:blip r:embed="rId5">
            <a:alphaModFix/>
          </a:blip>
          <a:stretch>
            <a:fillRect/>
          </a:stretch>
        </p:blipFill>
        <p:spPr>
          <a:xfrm>
            <a:off x="6161025" y="2983826"/>
            <a:ext cx="2596047" cy="19483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Basic Smart Garage Door: Tools</a:t>
            </a:r>
          </a:p>
        </p:txBody>
      </p:sp>
      <p:sp>
        <p:nvSpPr>
          <p:cNvPr id="98" name="Shape 9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81000" lvl="0" marL="457200" rtl="0">
              <a:spcBef>
                <a:spcPts val="0"/>
              </a:spcBef>
              <a:spcAft>
                <a:spcPts val="0"/>
              </a:spcAft>
              <a:buSzPts val="2400"/>
              <a:buAutoNum type="arabicPeriod"/>
            </a:pPr>
            <a:r>
              <a:rPr lang="en" sz="2400"/>
              <a:t>Arduino IDE</a:t>
            </a:r>
          </a:p>
          <a:p>
            <a:pPr indent="-381000" lvl="0" marL="457200" rtl="0">
              <a:spcBef>
                <a:spcPts val="0"/>
              </a:spcBef>
              <a:spcAft>
                <a:spcPts val="0"/>
              </a:spcAft>
              <a:buSzPts val="2400"/>
              <a:buAutoNum type="arabicPeriod"/>
            </a:pPr>
            <a:r>
              <a:rPr lang="en" sz="2400"/>
              <a:t>Blynk App</a:t>
            </a:r>
          </a:p>
          <a:p>
            <a:pPr indent="-381000" lvl="0" marL="457200" rtl="0">
              <a:spcBef>
                <a:spcPts val="0"/>
              </a:spcBef>
              <a:buSzPts val="2400"/>
              <a:buAutoNum type="arabicPeriod"/>
            </a:pPr>
            <a:r>
              <a:rPr lang="en" sz="2400"/>
              <a:t>Bubble.is</a:t>
            </a:r>
          </a:p>
        </p:txBody>
      </p:sp>
      <p:pic>
        <p:nvPicPr>
          <p:cNvPr id="99" name="Shape 99"/>
          <p:cNvPicPr preferRelativeResize="0"/>
          <p:nvPr/>
        </p:nvPicPr>
        <p:blipFill>
          <a:blip r:embed="rId3">
            <a:alphaModFix/>
          </a:blip>
          <a:stretch>
            <a:fillRect/>
          </a:stretch>
        </p:blipFill>
        <p:spPr>
          <a:xfrm>
            <a:off x="4729173" y="1196025"/>
            <a:ext cx="1180249" cy="1177600"/>
          </a:xfrm>
          <a:prstGeom prst="rect">
            <a:avLst/>
          </a:prstGeom>
          <a:noFill/>
          <a:ln>
            <a:noFill/>
          </a:ln>
        </p:spPr>
      </p:pic>
      <p:pic>
        <p:nvPicPr>
          <p:cNvPr id="100" name="Shape 100"/>
          <p:cNvPicPr preferRelativeResize="0"/>
          <p:nvPr/>
        </p:nvPicPr>
        <p:blipFill>
          <a:blip r:embed="rId4">
            <a:alphaModFix/>
          </a:blip>
          <a:stretch>
            <a:fillRect/>
          </a:stretch>
        </p:blipFill>
        <p:spPr>
          <a:xfrm>
            <a:off x="6194625" y="2543975"/>
            <a:ext cx="1068025" cy="1068025"/>
          </a:xfrm>
          <a:prstGeom prst="rect">
            <a:avLst/>
          </a:prstGeom>
          <a:noFill/>
          <a:ln>
            <a:noFill/>
          </a:ln>
        </p:spPr>
      </p:pic>
      <p:pic>
        <p:nvPicPr>
          <p:cNvPr id="101" name="Shape 101"/>
          <p:cNvPicPr preferRelativeResize="0"/>
          <p:nvPr/>
        </p:nvPicPr>
        <p:blipFill rotWithShape="1">
          <a:blip r:embed="rId5">
            <a:alphaModFix/>
          </a:blip>
          <a:srcRect b="165180" l="71460" r="-71460" t="-165180"/>
          <a:stretch/>
        </p:blipFill>
        <p:spPr>
          <a:xfrm>
            <a:off x="3314700" y="2138363"/>
            <a:ext cx="2514600" cy="866775"/>
          </a:xfrm>
          <a:prstGeom prst="rect">
            <a:avLst/>
          </a:prstGeom>
          <a:noFill/>
          <a:ln>
            <a:noFill/>
          </a:ln>
        </p:spPr>
      </p:pic>
      <p:grpSp>
        <p:nvGrpSpPr>
          <p:cNvPr id="102" name="Shape 102"/>
          <p:cNvGrpSpPr/>
          <p:nvPr/>
        </p:nvGrpSpPr>
        <p:grpSpPr>
          <a:xfrm>
            <a:off x="3351835" y="3164214"/>
            <a:ext cx="1820378" cy="634684"/>
            <a:chOff x="2172875" y="4125825"/>
            <a:chExt cx="2593500" cy="904238"/>
          </a:xfrm>
        </p:grpSpPr>
        <p:sp>
          <p:nvSpPr>
            <p:cNvPr id="103" name="Shape 103"/>
            <p:cNvSpPr/>
            <p:nvPr/>
          </p:nvSpPr>
          <p:spPr>
            <a:xfrm>
              <a:off x="2172875" y="4125825"/>
              <a:ext cx="2593500" cy="866700"/>
            </a:xfrm>
            <a:prstGeom prst="rect">
              <a:avLst/>
            </a:prstGeom>
            <a:solidFill>
              <a:srgbClr val="1D8CCC"/>
            </a:solidFill>
            <a:ln>
              <a:noFill/>
            </a:ln>
          </p:spPr>
          <p:txBody>
            <a:bodyPr anchorCtr="0" anchor="ctr" bIns="91425" lIns="91425" rIns="91425" wrap="square" tIns="91425">
              <a:noAutofit/>
            </a:bodyPr>
            <a:lstStyle/>
            <a:p>
              <a:pPr lvl="0">
                <a:spcBef>
                  <a:spcPts val="0"/>
                </a:spcBef>
                <a:buNone/>
              </a:pPr>
              <a:r>
                <a:t/>
              </a:r>
              <a:endParaRPr/>
            </a:p>
          </p:txBody>
        </p:sp>
        <p:pic>
          <p:nvPicPr>
            <p:cNvPr id="104" name="Shape 104"/>
            <p:cNvPicPr preferRelativeResize="0"/>
            <p:nvPr/>
          </p:nvPicPr>
          <p:blipFill>
            <a:blip r:embed="rId6">
              <a:alphaModFix/>
            </a:blip>
            <a:stretch>
              <a:fillRect/>
            </a:stretch>
          </p:blipFill>
          <p:spPr>
            <a:xfrm>
              <a:off x="2212325" y="4163288"/>
              <a:ext cx="2514600" cy="866775"/>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Basic Smart Garage Door: Arduino</a:t>
            </a:r>
          </a:p>
        </p:txBody>
      </p:sp>
      <p:pic>
        <p:nvPicPr>
          <p:cNvPr id="110" name="Shape 110"/>
          <p:cNvPicPr preferRelativeResize="0"/>
          <p:nvPr/>
        </p:nvPicPr>
        <p:blipFill rotWithShape="1">
          <a:blip r:embed="rId3">
            <a:alphaModFix/>
          </a:blip>
          <a:srcRect b="165180" l="71460" r="-71460" t="-165180"/>
          <a:stretch/>
        </p:blipFill>
        <p:spPr>
          <a:xfrm>
            <a:off x="3314700" y="2138363"/>
            <a:ext cx="2514600" cy="866775"/>
          </a:xfrm>
          <a:prstGeom prst="rect">
            <a:avLst/>
          </a:prstGeom>
          <a:noFill/>
          <a:ln>
            <a:noFill/>
          </a:ln>
        </p:spPr>
      </p:pic>
      <p:pic>
        <p:nvPicPr>
          <p:cNvPr id="111" name="Shape 111"/>
          <p:cNvPicPr preferRelativeResize="0"/>
          <p:nvPr/>
        </p:nvPicPr>
        <p:blipFill rotWithShape="1">
          <a:blip r:embed="rId4">
            <a:alphaModFix/>
          </a:blip>
          <a:srcRect b="21451" l="1458" r="13716" t="15177"/>
          <a:stretch/>
        </p:blipFill>
        <p:spPr>
          <a:xfrm>
            <a:off x="1036950" y="1017725"/>
            <a:ext cx="2103375" cy="2421500"/>
          </a:xfrm>
          <a:prstGeom prst="rect">
            <a:avLst/>
          </a:prstGeom>
          <a:noFill/>
          <a:ln>
            <a:noFill/>
          </a:ln>
        </p:spPr>
      </p:pic>
      <p:pic>
        <p:nvPicPr>
          <p:cNvPr id="112" name="Shape 112"/>
          <p:cNvPicPr preferRelativeResize="0"/>
          <p:nvPr/>
        </p:nvPicPr>
        <p:blipFill rotWithShape="1">
          <a:blip r:embed="rId5">
            <a:alphaModFix/>
          </a:blip>
          <a:srcRect b="20062" l="2079" r="5490" t="15179"/>
          <a:stretch/>
        </p:blipFill>
        <p:spPr>
          <a:xfrm>
            <a:off x="3328850" y="1017725"/>
            <a:ext cx="2291901" cy="2474526"/>
          </a:xfrm>
          <a:prstGeom prst="rect">
            <a:avLst/>
          </a:prstGeom>
          <a:noFill/>
          <a:ln>
            <a:noFill/>
          </a:ln>
        </p:spPr>
      </p:pic>
      <p:pic>
        <p:nvPicPr>
          <p:cNvPr id="113" name="Shape 113"/>
          <p:cNvPicPr preferRelativeResize="0"/>
          <p:nvPr/>
        </p:nvPicPr>
        <p:blipFill rotWithShape="1">
          <a:blip r:embed="rId6">
            <a:alphaModFix/>
          </a:blip>
          <a:srcRect b="46896" l="2078" r="10241" t="16867"/>
          <a:stretch/>
        </p:blipFill>
        <p:spPr>
          <a:xfrm>
            <a:off x="3328850" y="3492250"/>
            <a:ext cx="2291901" cy="1384575"/>
          </a:xfrm>
          <a:prstGeom prst="rect">
            <a:avLst/>
          </a:prstGeom>
          <a:noFill/>
          <a:ln>
            <a:noFill/>
          </a:ln>
        </p:spPr>
      </p:pic>
      <p:sp>
        <p:nvSpPr>
          <p:cNvPr id="114" name="Shape 114"/>
          <p:cNvSpPr/>
          <p:nvPr/>
        </p:nvSpPr>
        <p:spPr>
          <a:xfrm>
            <a:off x="1886925" y="2003200"/>
            <a:ext cx="824700" cy="708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pic>
        <p:nvPicPr>
          <p:cNvPr id="115" name="Shape 115"/>
          <p:cNvPicPr preferRelativeResize="0"/>
          <p:nvPr/>
        </p:nvPicPr>
        <p:blipFill rotWithShape="1">
          <a:blip r:embed="rId7">
            <a:alphaModFix/>
          </a:blip>
          <a:srcRect b="20374" l="1838" r="6678" t="15633"/>
          <a:stretch/>
        </p:blipFill>
        <p:spPr>
          <a:xfrm>
            <a:off x="5838725" y="1032438"/>
            <a:ext cx="2268325" cy="2445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rtl="0">
              <a:spcBef>
                <a:spcPts val="0"/>
              </a:spcBef>
              <a:buNone/>
            </a:pPr>
            <a:r>
              <a:rPr lang="en"/>
              <a:t>Basic Smart Garage Door: Arduino - WiFiManager</a:t>
            </a:r>
          </a:p>
        </p:txBody>
      </p:sp>
      <p:pic>
        <p:nvPicPr>
          <p:cNvPr id="121" name="Shape 121"/>
          <p:cNvPicPr preferRelativeResize="0"/>
          <p:nvPr/>
        </p:nvPicPr>
        <p:blipFill rotWithShape="1">
          <a:blip r:embed="rId3">
            <a:alphaModFix/>
          </a:blip>
          <a:srcRect b="165180" l="71460" r="-71460" t="-165180"/>
          <a:stretch/>
        </p:blipFill>
        <p:spPr>
          <a:xfrm>
            <a:off x="3314700" y="2138363"/>
            <a:ext cx="2514600" cy="866775"/>
          </a:xfrm>
          <a:prstGeom prst="rect">
            <a:avLst/>
          </a:prstGeom>
          <a:noFill/>
          <a:ln>
            <a:noFill/>
          </a:ln>
        </p:spPr>
      </p:pic>
      <p:pic>
        <p:nvPicPr>
          <p:cNvPr id="122" name="Shape 122"/>
          <p:cNvPicPr preferRelativeResize="0"/>
          <p:nvPr/>
        </p:nvPicPr>
        <p:blipFill>
          <a:blip r:embed="rId4">
            <a:alphaModFix/>
          </a:blip>
          <a:stretch>
            <a:fillRect/>
          </a:stretch>
        </p:blipFill>
        <p:spPr>
          <a:xfrm>
            <a:off x="5149563" y="1017725"/>
            <a:ext cx="2148225" cy="3820976"/>
          </a:xfrm>
          <a:prstGeom prst="rect">
            <a:avLst/>
          </a:prstGeom>
          <a:noFill/>
          <a:ln>
            <a:noFill/>
          </a:ln>
        </p:spPr>
      </p:pic>
      <p:pic>
        <p:nvPicPr>
          <p:cNvPr id="123" name="Shape 123"/>
          <p:cNvPicPr preferRelativeResize="0"/>
          <p:nvPr/>
        </p:nvPicPr>
        <p:blipFill>
          <a:blip r:embed="rId5">
            <a:alphaModFix/>
          </a:blip>
          <a:stretch>
            <a:fillRect/>
          </a:stretch>
        </p:blipFill>
        <p:spPr>
          <a:xfrm>
            <a:off x="1846213" y="1017725"/>
            <a:ext cx="2148225" cy="38209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