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8999537" cy="70199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809928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49640" y="3769560"/>
            <a:ext cx="809928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0080" y="164268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00080" y="376956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49640" y="376956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8099280" cy="407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49640" y="1642680"/>
            <a:ext cx="8099280" cy="407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1947960" y="1642320"/>
            <a:ext cx="5102640" cy="407124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1947960" y="1642320"/>
            <a:ext cx="5102640" cy="4071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49640" y="1642680"/>
            <a:ext cx="8099280" cy="40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8099280" cy="407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3952440" cy="407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00080" y="1642680"/>
            <a:ext cx="3952440" cy="407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49640" y="280080"/>
            <a:ext cx="8099280" cy="543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49640" y="376956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00080" y="1642680"/>
            <a:ext cx="3952440" cy="407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49640" y="1642680"/>
            <a:ext cx="8099280" cy="40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3952440" cy="407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00080" y="164268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00080" y="376956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00080" y="164268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49640" y="3769560"/>
            <a:ext cx="809928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809928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49640" y="3769560"/>
            <a:ext cx="809928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00080" y="164268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00080" y="376956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49640" y="376956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8099280" cy="407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49640" y="1642680"/>
            <a:ext cx="8099280" cy="407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1947960" y="1642320"/>
            <a:ext cx="5102640" cy="40712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1947960" y="1642320"/>
            <a:ext cx="5102640" cy="4071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8099280" cy="407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3952440" cy="407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0080" y="1642680"/>
            <a:ext cx="3952440" cy="407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49640" y="280080"/>
            <a:ext cx="8099280" cy="543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49640" y="376956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00080" y="1642680"/>
            <a:ext cx="3952440" cy="407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3952440" cy="407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0080" y="164268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0080" y="376956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0080" y="1642680"/>
            <a:ext cx="395244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49640" y="3769560"/>
            <a:ext cx="8099280" cy="194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0"/>
            <a:ext cx="8998560" cy="48002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20" y="4771800"/>
            <a:ext cx="899892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560" cy="117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0000" y="1641960"/>
            <a:ext cx="8098560" cy="4070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0" y="720"/>
            <a:ext cx="8998560" cy="15678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720" y="1538280"/>
            <a:ext cx="899892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49640" y="1642680"/>
            <a:ext cx="8099280" cy="407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7560" y="792000"/>
            <a:ext cx="7648560" cy="22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1" lang="pt-BR" sz="7200" strike="noStrike">
                <a:solidFill>
                  <a:srgbClr val="ffffff"/>
                </a:solidFill>
                <a:latin typeface="Arial"/>
                <a:ea typeface="Arial"/>
              </a:rPr>
              <a:t>InfoSaúde 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5400" strike="noStrike">
                <a:solidFill>
                  <a:srgbClr val="ffffff"/>
                </a:solidFill>
                <a:latin typeface="Arial"/>
                <a:ea typeface="Arial"/>
              </a:rPr>
              <a:t>ACS e Imunização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727560" y="3142080"/>
            <a:ext cx="764856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3000" strike="noStrike">
                <a:solidFill>
                  <a:srgbClr val="ffffff"/>
                </a:solidFill>
                <a:latin typeface="Arial"/>
                <a:ea typeface="Arial"/>
              </a:rPr>
              <a:t>Apresentação de resultados da Iteração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3000" strike="noStrike">
                <a:solidFill>
                  <a:srgbClr val="ffffff"/>
                </a:solidFill>
                <a:latin typeface="Arial"/>
                <a:ea typeface="Arial"/>
              </a:rPr>
              <a:t>Iteração V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727560" y="4750920"/>
            <a:ext cx="2918880" cy="22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2388db"/>
                </a:solidFill>
                <a:latin typeface="Arial"/>
                <a:ea typeface="Arial"/>
              </a:rPr>
              <a:t>Equipe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2388db"/>
                </a:solidFill>
                <a:latin typeface="Arial"/>
                <a:ea typeface="Arial"/>
              </a:rPr>
              <a:t>Jefferson Emanuel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2388db"/>
                </a:solidFill>
                <a:latin typeface="Arial"/>
                <a:ea typeface="Arial"/>
              </a:rPr>
              <a:t>Joelton Quirino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2388db"/>
                </a:solidFill>
                <a:latin typeface="Arial"/>
                <a:ea typeface="Arial"/>
              </a:rPr>
              <a:t>Vanderlan Gomes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9" name="Shape 43" descr=""/>
          <p:cNvPicPr/>
          <p:nvPr/>
        </p:nvPicPr>
        <p:blipFill>
          <a:blip r:embed="rId1"/>
          <a:stretch/>
        </p:blipFill>
        <p:spPr>
          <a:xfrm>
            <a:off x="6861600" y="6084000"/>
            <a:ext cx="2002680" cy="9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0000" y="280800"/>
            <a:ext cx="8098560" cy="11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ffffff"/>
                </a:solidFill>
                <a:latin typeface="Arial"/>
                <a:ea typeface="Arial"/>
              </a:rPr>
              <a:t>Conteúdo da apresentação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0000" y="1637280"/>
            <a:ext cx="8098560" cy="50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2600" strike="noStrike">
                <a:solidFill>
                  <a:srgbClr val="666666"/>
                </a:solidFill>
                <a:latin typeface="Calibri"/>
                <a:ea typeface="Arial"/>
              </a:rPr>
              <a:t>Itens planejados para iteração;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2600" strike="noStrike">
                <a:solidFill>
                  <a:srgbClr val="666666"/>
                </a:solidFill>
                <a:latin typeface="Calibri"/>
                <a:ea typeface="Arial"/>
              </a:rPr>
              <a:t>Itens entregues na iteração;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2600" strike="noStrike">
                <a:solidFill>
                  <a:srgbClr val="666666"/>
                </a:solidFill>
                <a:latin typeface="Calibri"/>
                <a:ea typeface="Arial"/>
              </a:rPr>
              <a:t>Itens apresentados na iteração;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2600" strike="noStrike">
                <a:solidFill>
                  <a:srgbClr val="666666"/>
                </a:solidFill>
                <a:latin typeface="Calibri"/>
                <a:ea typeface="Arial"/>
              </a:rPr>
              <a:t>Validação do produto;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2600" strike="noStrike">
                <a:solidFill>
                  <a:srgbClr val="666666"/>
                </a:solidFill>
                <a:latin typeface="Calibri"/>
                <a:ea typeface="Arial"/>
              </a:rPr>
              <a:t>Lições aprendidas da iteração;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8421480" y="6481800"/>
            <a:ext cx="5385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1919521F-A11E-4E50-AE9B-38ABA6C6D897}" type="slidenum">
              <a:rPr lang="pt-BR" sz="1300" strike="noStrike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0000" y="1637280"/>
            <a:ext cx="8098560" cy="50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Gerenciar Cadastro de Vacinas;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Gerenciar Cadastro de Agentes Comunitários de Saúde;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66"/>
                </a:solidFill>
                <a:latin typeface="Arial"/>
                <a:ea typeface="Arial"/>
              </a:rPr>
              <a:t>Estudar Lei regulamentadora dos padrões de iteroperabilidade entre Sistemas de Saúde;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66"/>
                </a:solidFill>
                <a:latin typeface="Arial"/>
                <a:ea typeface="Arial"/>
              </a:rPr>
              <a:t>Estudar Web Services SOAP;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66"/>
                </a:solidFill>
                <a:latin typeface="Arial"/>
                <a:ea typeface="Arial"/>
              </a:rPr>
              <a:t>Resolver Bugs de iterações anteriores;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0000" y="280800"/>
            <a:ext cx="809856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ffffff"/>
                </a:solidFill>
                <a:latin typeface="Arial"/>
                <a:ea typeface="Arial"/>
              </a:rPr>
              <a:t>Itens Planejado para iteração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8421480" y="6481800"/>
            <a:ext cx="5385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B21CE592-503D-40A7-BD85-35AD3D2682C1}" type="slidenum">
              <a:rPr lang="pt-BR" sz="1300" strike="noStrike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0000" y="1637280"/>
            <a:ext cx="8098560" cy="50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ff"/>
                </a:solidFill>
                <a:latin typeface="Arial"/>
                <a:ea typeface="Arial"/>
              </a:rPr>
              <a:t>Gerenciar Cadastro de Vacinas;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ff"/>
                </a:solidFill>
                <a:latin typeface="Arial"/>
                <a:ea typeface="Arial"/>
              </a:rPr>
              <a:t>Gerenciar Cadastro de Agentes Comunitários de Saúde;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ff"/>
                </a:solidFill>
                <a:latin typeface="Arial"/>
                <a:ea typeface="Arial"/>
              </a:rPr>
              <a:t>Estudar Lei regulamentadora dos padrões de iteroperabilidade entre Sistemas de Saúde;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ff"/>
                </a:solidFill>
                <a:latin typeface="Arial"/>
                <a:ea typeface="Arial"/>
              </a:rPr>
              <a:t>Estudar Web Services SOAP;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ff"/>
                </a:solidFill>
                <a:latin typeface="Arial"/>
                <a:ea typeface="Arial"/>
              </a:rPr>
              <a:t>Resolver Bugs de iterações anteriores;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0000" y="280800"/>
            <a:ext cx="809856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ffffff"/>
                </a:solidFill>
                <a:latin typeface="Arial"/>
                <a:ea typeface="Arial"/>
              </a:rPr>
              <a:t>Itens Intregues na iteração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8421480" y="6481800"/>
            <a:ext cx="5385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8FFF94FE-9707-4383-8C3B-2E1BD7D1F8B5}" type="slidenum">
              <a:rPr lang="pt-BR" sz="1300" strike="noStrike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88000" y="2304000"/>
            <a:ext cx="8352000" cy="3696480"/>
          </a:xfrm>
          <a:prstGeom prst="rect">
            <a:avLst/>
          </a:pr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0000" y="280800"/>
            <a:ext cx="809856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ffffff"/>
                </a:solidFill>
                <a:latin typeface="Arial"/>
                <a:ea typeface="Arial"/>
              </a:rPr>
              <a:t>Validação do produto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8421480" y="6481800"/>
            <a:ext cx="5385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446588D1-6A53-4239-B2E1-39F21F0E8B7E}" type="slidenum">
              <a:rPr lang="pt-BR" sz="1300" strike="noStrike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0000" y="280800"/>
            <a:ext cx="809856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ffffff"/>
                </a:solidFill>
                <a:latin typeface="Arial"/>
                <a:ea typeface="Arial"/>
              </a:rPr>
              <a:t>O que fizemos de bom na iteração?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0000" y="1637280"/>
            <a:ext cx="8098560" cy="50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Todos os itens de Backolg planejados entregues;</a:t>
            </a: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Aumento de 50,2% na cobertura de testes (atualmente 36,6%);</a:t>
            </a: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Atingimos  98,4% de cobertura na camada de DAO;</a:t>
            </a: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Resolução de todos os 3 Bugs do projeto;</a:t>
            </a: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Remoção de todos os erros Críticos apontados pelo sonar;</a:t>
            </a: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Redução da duplicação de código de 4,2% para 0% em relação a iteração IV;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8421480" y="6481800"/>
            <a:ext cx="5385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B7CB3D6A-B13A-4B37-9A8B-053850301237}" type="slidenum">
              <a:rPr lang="pt-BR" sz="1300" strike="noStrike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0000" y="280800"/>
            <a:ext cx="809856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ffffff"/>
                </a:solidFill>
                <a:latin typeface="Arial"/>
                <a:ea typeface="Arial"/>
              </a:rPr>
              <a:t>O que poderíamos ter feito melhor?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0000" y="1637280"/>
            <a:ext cx="8098560" cy="50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8421480" y="6481800"/>
            <a:ext cx="5385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4C97242A-77FB-4C8B-8D5B-164CF0B03228}" type="slidenum">
              <a:rPr lang="pt-BR" sz="1300" strike="noStrike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450000" y="1637280"/>
            <a:ext cx="8098560" cy="50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Atingido as métricas de cobertura de testes exigida;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0000" y="280800"/>
            <a:ext cx="809856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ffffff"/>
                </a:solidFill>
                <a:latin typeface="Arial"/>
                <a:ea typeface="Arial"/>
              </a:rPr>
              <a:t>Lições aprendidas durante a iteração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50000" y="1637280"/>
            <a:ext cx="8098560" cy="50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8421480" y="6481800"/>
            <a:ext cx="5385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8DF250AA-A26A-40CA-AA4E-33329BA5485F}" type="slidenum">
              <a:rPr lang="pt-BR" sz="1300" strike="noStrike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450000" y="1637280"/>
            <a:ext cx="8098560" cy="50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O planejamento bem feito implica diretamente na iteração;</a:t>
            </a: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Cumprir o tempo dedicado aos testes é fundamental;</a:t>
            </a: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10775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pt-BR</dc:language>
  <dcterms:modified xsi:type="dcterms:W3CDTF">2015-06-16T20:23:55Z</dcterms:modified>
  <cp:revision>19</cp:revision>
</cp:coreProperties>
</file>