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1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11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76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33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54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32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53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03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74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03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0C5B-2017-4D07-BBA6-5E8797E21BC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1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0C5B-2017-4D07-BBA6-5E8797E21BC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C2CAD-64C9-422A-9659-A27D9BC9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46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 </a:t>
            </a:r>
            <a:r>
              <a:rPr lang="en-US" dirty="0" err="1" smtClean="0"/>
              <a:t>Saúde</a:t>
            </a:r>
            <a:r>
              <a:rPr lang="en-US" dirty="0" smtClean="0"/>
              <a:t> – ACS e </a:t>
            </a:r>
            <a:r>
              <a:rPr lang="en-US" dirty="0" err="1" smtClean="0"/>
              <a:t>Vacinador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Apresentação</a:t>
            </a:r>
            <a:r>
              <a:rPr lang="en-US" dirty="0" smtClean="0"/>
              <a:t> dos </a:t>
            </a:r>
            <a:r>
              <a:rPr lang="en-US" dirty="0" err="1" smtClean="0"/>
              <a:t>Resultados</a:t>
            </a:r>
            <a:r>
              <a:rPr lang="en-US" dirty="0" smtClean="0"/>
              <a:t> da </a:t>
            </a:r>
            <a:r>
              <a:rPr lang="en-US" dirty="0" err="1" smtClean="0"/>
              <a:t>Iteração</a:t>
            </a:r>
            <a:r>
              <a:rPr lang="en-US" dirty="0" smtClean="0"/>
              <a:t/>
            </a:r>
            <a:br>
              <a:rPr lang="en-US" dirty="0" smtClean="0"/>
            </a:b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Iteração</a:t>
            </a:r>
            <a:r>
              <a:rPr lang="en-US" dirty="0" smtClean="0"/>
              <a:t> 4</a:t>
            </a:r>
          </a:p>
          <a:p>
            <a:r>
              <a:rPr lang="en-US" dirty="0" smtClean="0"/>
              <a:t>Jefferson </a:t>
            </a:r>
            <a:r>
              <a:rPr lang="en-US" dirty="0" err="1" smtClean="0"/>
              <a:t>Caldeira</a:t>
            </a:r>
            <a:endParaRPr lang="en-US" dirty="0" smtClean="0"/>
          </a:p>
          <a:p>
            <a:r>
              <a:rPr lang="en-US" dirty="0" smtClean="0"/>
              <a:t>Joelton </a:t>
            </a:r>
            <a:r>
              <a:rPr lang="en-US" dirty="0" err="1" smtClean="0"/>
              <a:t>Quirino</a:t>
            </a:r>
            <a:endParaRPr lang="en-US" dirty="0" smtClean="0"/>
          </a:p>
          <a:p>
            <a:r>
              <a:rPr lang="pt-BR" dirty="0" err="1" smtClean="0"/>
              <a:t>Vanderlan</a:t>
            </a:r>
            <a:r>
              <a:rPr lang="pt-BR" dirty="0" smtClean="0"/>
              <a:t> Gomes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71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Itens</a:t>
            </a:r>
            <a:r>
              <a:rPr lang="en-US" dirty="0" smtClean="0"/>
              <a:t> </a:t>
            </a:r>
            <a:r>
              <a:rPr lang="en-US" dirty="0" err="1" smtClean="0"/>
              <a:t>planejados</a:t>
            </a:r>
            <a:r>
              <a:rPr lang="en-US" dirty="0" smtClean="0"/>
              <a:t> para </a:t>
            </a:r>
            <a:r>
              <a:rPr lang="en-US" dirty="0" err="1" smtClean="0"/>
              <a:t>iteração</a:t>
            </a:r>
            <a:endParaRPr lang="en-US" dirty="0" smtClean="0"/>
          </a:p>
          <a:p>
            <a:r>
              <a:rPr lang="en-US" dirty="0" err="1" smtClean="0"/>
              <a:t>Itens</a:t>
            </a:r>
            <a:r>
              <a:rPr lang="en-US" dirty="0" smtClean="0"/>
              <a:t> </a:t>
            </a:r>
            <a:r>
              <a:rPr lang="en-US" dirty="0" err="1" smtClean="0"/>
              <a:t>entregues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endParaRPr lang="en-US" dirty="0" smtClean="0"/>
          </a:p>
          <a:p>
            <a:r>
              <a:rPr lang="en-US" dirty="0" err="1" smtClean="0"/>
              <a:t>Itens</a:t>
            </a:r>
            <a:r>
              <a:rPr lang="en-US" dirty="0" smtClean="0"/>
              <a:t> </a:t>
            </a:r>
            <a:r>
              <a:rPr lang="en-US" dirty="0" err="1" smtClean="0"/>
              <a:t>apresentados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endParaRPr lang="en-US" dirty="0" smtClean="0"/>
          </a:p>
          <a:p>
            <a:r>
              <a:rPr lang="en-US" dirty="0" err="1" smtClean="0"/>
              <a:t>Validação</a:t>
            </a:r>
            <a:r>
              <a:rPr lang="en-US" dirty="0" smtClean="0"/>
              <a:t> do </a:t>
            </a:r>
            <a:r>
              <a:rPr lang="en-US" dirty="0" err="1" smtClean="0"/>
              <a:t>produto</a:t>
            </a:r>
            <a:endParaRPr lang="en-US" dirty="0" smtClean="0"/>
          </a:p>
          <a:p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aprendidas</a:t>
            </a:r>
            <a:r>
              <a:rPr lang="en-US" dirty="0" smtClean="0"/>
              <a:t> da </a:t>
            </a:r>
            <a:r>
              <a:rPr lang="en-US" dirty="0" err="1" smtClean="0"/>
              <a:t>iteração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040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Itens Planejados para a Iteração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Gerenciar Cadastro de Vacinador</a:t>
            </a:r>
          </a:p>
          <a:p>
            <a:r>
              <a:rPr lang="pt-BR" dirty="0" smtClean="0"/>
              <a:t>Gerenciar Cadastro de Administrador</a:t>
            </a:r>
          </a:p>
          <a:p>
            <a:r>
              <a:rPr lang="pt-BR" dirty="0" smtClean="0"/>
              <a:t>Gerenciar informações da UBS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215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Itens Entregues na Iteração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Gerenciar </a:t>
            </a:r>
            <a:r>
              <a:rPr lang="pt-BR" dirty="0"/>
              <a:t>Cadastro de </a:t>
            </a:r>
            <a:r>
              <a:rPr lang="pt-BR" dirty="0" smtClean="0"/>
              <a:t>Vacinador</a:t>
            </a:r>
          </a:p>
          <a:p>
            <a:r>
              <a:rPr lang="pt-BR" dirty="0"/>
              <a:t>Gerenciar Cadastro de </a:t>
            </a:r>
            <a:r>
              <a:rPr lang="pt-BR" dirty="0" smtClean="0"/>
              <a:t>Administrador</a:t>
            </a:r>
          </a:p>
          <a:p>
            <a:r>
              <a:rPr lang="pt-BR"/>
              <a:t>Gerenciar informações da UBS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30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 do 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71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Lições aprendidas na Iteração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testes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desenvolvidos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cedo</a:t>
            </a:r>
            <a:r>
              <a:rPr lang="en-US" dirty="0"/>
              <a:t>.</a:t>
            </a:r>
          </a:p>
          <a:p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trabalhando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item de </a:t>
            </a:r>
            <a:r>
              <a:rPr lang="en-US" i="1" dirty="0"/>
              <a:t>backlog</a:t>
            </a:r>
            <a:r>
              <a:rPr lang="en-US" dirty="0"/>
              <a:t> </a:t>
            </a:r>
            <a:r>
              <a:rPr lang="en-US" dirty="0" err="1"/>
              <a:t>aumentam</a:t>
            </a:r>
            <a:r>
              <a:rPr lang="en-US" dirty="0"/>
              <a:t> a chance de </a:t>
            </a:r>
            <a:r>
              <a:rPr lang="en-US" dirty="0" err="1"/>
              <a:t>sucesso</a:t>
            </a:r>
            <a:r>
              <a:rPr lang="en-US" dirty="0"/>
              <a:t> da </a:t>
            </a:r>
            <a:r>
              <a:rPr lang="en-US" dirty="0" err="1"/>
              <a:t>iteração</a:t>
            </a:r>
            <a:r>
              <a:rPr lang="en-US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94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Planejamento da Próxima Iteração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Gerenciar Cadastro de ACS</a:t>
            </a:r>
          </a:p>
          <a:p>
            <a:r>
              <a:rPr lang="pt-BR" dirty="0" smtClean="0"/>
              <a:t>Gerenciar Cadastro de Vacinas</a:t>
            </a:r>
          </a:p>
          <a:p>
            <a:r>
              <a:rPr lang="pt-BR" dirty="0"/>
              <a:t>Estudar </a:t>
            </a:r>
            <a:r>
              <a:rPr lang="pt-BR" dirty="0" smtClean="0"/>
              <a:t>Lei </a:t>
            </a:r>
            <a:r>
              <a:rPr lang="pt-BR" dirty="0"/>
              <a:t>regulamentadora dos padrões de interoperabilidade entre sistemas de saúde</a:t>
            </a:r>
          </a:p>
          <a:p>
            <a:r>
              <a:rPr lang="pt-BR" dirty="0"/>
              <a:t>Estudar </a:t>
            </a:r>
            <a:r>
              <a:rPr lang="pt-BR" dirty="0" err="1"/>
              <a:t>WebServices</a:t>
            </a:r>
            <a:r>
              <a:rPr lang="pt-BR" dirty="0"/>
              <a:t> SOAP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22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124</Words>
  <Application>Microsoft Office PowerPoint</Application>
  <PresentationFormat>Apresentação na tela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Info Saúde – ACS e Vacinador Apresentação dos Resultados da Iteração </vt:lpstr>
      <vt:lpstr>Agenda</vt:lpstr>
      <vt:lpstr>Itens Planejados para a Iteração</vt:lpstr>
      <vt:lpstr>Itens Entregues na Iteração</vt:lpstr>
      <vt:lpstr>Validação do Produto</vt:lpstr>
      <vt:lpstr>Lições aprendidas na Iteração</vt:lpstr>
      <vt:lpstr>Planejamento da Próxima Iteração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&lt;&lt;Projeto XXX&gt;&gt; Apresentação dos Resultados da Iteração</dc:title>
  <dc:creator>Ednaldo</dc:creator>
  <cp:lastModifiedBy>Joelton Quirino</cp:lastModifiedBy>
  <cp:revision>11</cp:revision>
  <dcterms:created xsi:type="dcterms:W3CDTF">2015-03-06T23:15:18Z</dcterms:created>
  <dcterms:modified xsi:type="dcterms:W3CDTF">2015-06-03T22:12:27Z</dcterms:modified>
</cp:coreProperties>
</file>