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1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1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7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54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3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5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03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4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03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46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 </a:t>
            </a:r>
            <a:r>
              <a:rPr lang="en-US" dirty="0" err="1" smtClean="0"/>
              <a:t>Saúde</a:t>
            </a:r>
            <a:r>
              <a:rPr lang="en-US" dirty="0" smtClean="0"/>
              <a:t> – ACS e </a:t>
            </a:r>
            <a:r>
              <a:rPr lang="en-US" dirty="0" err="1" smtClean="0"/>
              <a:t>Vacinador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Apresentação</a:t>
            </a:r>
            <a:r>
              <a:rPr lang="en-US" dirty="0" smtClean="0"/>
              <a:t> dos </a:t>
            </a:r>
            <a:r>
              <a:rPr lang="en-US" dirty="0" err="1" smtClean="0"/>
              <a:t>Resultados</a:t>
            </a:r>
            <a:r>
              <a:rPr lang="en-US" dirty="0" smtClean="0"/>
              <a:t> da </a:t>
            </a:r>
            <a:r>
              <a:rPr lang="en-US" dirty="0" err="1" smtClean="0"/>
              <a:t>Iteração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Iteração</a:t>
            </a:r>
            <a:r>
              <a:rPr lang="en-US" dirty="0" smtClean="0"/>
              <a:t> 4</a:t>
            </a:r>
          </a:p>
          <a:p>
            <a:r>
              <a:rPr lang="en-US" dirty="0" smtClean="0"/>
              <a:t>Jefferson </a:t>
            </a:r>
            <a:r>
              <a:rPr lang="en-US" dirty="0" err="1" smtClean="0"/>
              <a:t>Caldeira</a:t>
            </a:r>
            <a:endParaRPr lang="en-US" dirty="0" smtClean="0"/>
          </a:p>
          <a:p>
            <a:r>
              <a:rPr lang="en-US" dirty="0" smtClean="0"/>
              <a:t>Joelton </a:t>
            </a:r>
            <a:r>
              <a:rPr lang="en-US" dirty="0" err="1" smtClean="0"/>
              <a:t>Quirino</a:t>
            </a:r>
            <a:endParaRPr lang="en-US" dirty="0" smtClean="0"/>
          </a:p>
          <a:p>
            <a:r>
              <a:rPr lang="pt-BR" dirty="0" err="1" smtClean="0"/>
              <a:t>Vanderlan</a:t>
            </a:r>
            <a:r>
              <a:rPr lang="pt-BR" dirty="0" smtClean="0"/>
              <a:t>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71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planejados</a:t>
            </a:r>
            <a:r>
              <a:rPr lang="en-US" dirty="0" smtClean="0"/>
              <a:t> para </a:t>
            </a:r>
            <a:r>
              <a:rPr lang="en-US" dirty="0" err="1" smtClean="0"/>
              <a:t>iteração</a:t>
            </a:r>
            <a:endParaRPr lang="en-US" dirty="0" smtClean="0"/>
          </a:p>
          <a:p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entregues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endParaRPr lang="en-US" dirty="0" smtClean="0"/>
          </a:p>
          <a:p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apresentados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endParaRPr lang="en-US" dirty="0" smtClean="0"/>
          </a:p>
          <a:p>
            <a:r>
              <a:rPr lang="en-US" dirty="0" err="1" smtClean="0"/>
              <a:t>Validação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endParaRPr lang="en-US" dirty="0" smtClean="0"/>
          </a:p>
          <a:p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aprendidas</a:t>
            </a:r>
            <a:r>
              <a:rPr lang="en-US" dirty="0" smtClean="0"/>
              <a:t> da </a:t>
            </a:r>
            <a:r>
              <a:rPr lang="en-US" dirty="0" err="1" smtClean="0"/>
              <a:t>iteração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40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Planejados para a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Gerenciar Cadastro de Vacinador</a:t>
            </a:r>
          </a:p>
          <a:p>
            <a:r>
              <a:rPr lang="pt-BR" dirty="0" smtClean="0"/>
              <a:t>Gerenciar Cadastro de Administrador</a:t>
            </a:r>
          </a:p>
          <a:p>
            <a:r>
              <a:rPr lang="pt-BR" dirty="0" smtClean="0"/>
              <a:t>Gerenciar informações da UBS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15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Entregues na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Gerenciar informações da UBS</a:t>
            </a:r>
          </a:p>
        </p:txBody>
      </p:sp>
    </p:spTree>
    <p:extLst>
      <p:ext uri="{BB962C8B-B14F-4D97-AF65-F5344CB8AC3E}">
        <p14:creationId xmlns:p14="http://schemas.microsoft.com/office/powerpoint/2010/main" val="219330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do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71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Lições aprendidas na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testes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desenvolvidos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cedo</a:t>
            </a:r>
            <a:r>
              <a:rPr lang="en-US" dirty="0"/>
              <a:t>.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trabalhando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item de </a:t>
            </a:r>
            <a:r>
              <a:rPr lang="en-US" i="1" dirty="0"/>
              <a:t>backlog</a:t>
            </a:r>
            <a:r>
              <a:rPr lang="en-US" dirty="0"/>
              <a:t> </a:t>
            </a:r>
            <a:r>
              <a:rPr lang="en-US" dirty="0" err="1"/>
              <a:t>aumentam</a:t>
            </a:r>
            <a:r>
              <a:rPr lang="en-US" dirty="0"/>
              <a:t> a chance de </a:t>
            </a:r>
            <a:r>
              <a:rPr lang="en-US" dirty="0" err="1"/>
              <a:t>sucesso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94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Planejamento da Próxima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Gerenciar Cadastro de ACS</a:t>
            </a:r>
          </a:p>
          <a:p>
            <a:r>
              <a:rPr lang="pt-BR" dirty="0" smtClean="0"/>
              <a:t>Gerenciar Cadastro de Vacinas</a:t>
            </a:r>
          </a:p>
          <a:p>
            <a:r>
              <a:rPr lang="pt-BR" dirty="0"/>
              <a:t>Estudar </a:t>
            </a:r>
            <a:r>
              <a:rPr lang="pt-BR" dirty="0" smtClean="0"/>
              <a:t>Lei </a:t>
            </a:r>
            <a:r>
              <a:rPr lang="pt-BR" dirty="0"/>
              <a:t>regulamentadora dos padrões de interoperabilidade entre sistemas de saúde</a:t>
            </a:r>
          </a:p>
          <a:p>
            <a:r>
              <a:rPr lang="pt-BR" dirty="0"/>
              <a:t>Estudar </a:t>
            </a:r>
            <a:r>
              <a:rPr lang="pt-BR" dirty="0" err="1"/>
              <a:t>WebServices</a:t>
            </a:r>
            <a:r>
              <a:rPr lang="pt-BR" dirty="0"/>
              <a:t> SOAP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22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116</Words>
  <Application>Microsoft Office PowerPoint</Application>
  <PresentationFormat>Apresentação na tela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Info Saúde – ACS e Vacinador Apresentação dos Resultados da Iteração </vt:lpstr>
      <vt:lpstr>Agenda</vt:lpstr>
      <vt:lpstr>Itens Planejados para a Iteração</vt:lpstr>
      <vt:lpstr>Itens Entregues na Iteração</vt:lpstr>
      <vt:lpstr>Validação do Produto</vt:lpstr>
      <vt:lpstr>Lições aprendidas na Iteração</vt:lpstr>
      <vt:lpstr>Planejamento da Próxima Iteração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Joelton Quirino</cp:lastModifiedBy>
  <cp:revision>12</cp:revision>
  <dcterms:created xsi:type="dcterms:W3CDTF">2015-03-06T23:15:18Z</dcterms:created>
  <dcterms:modified xsi:type="dcterms:W3CDTF">2015-06-03T22:29:33Z</dcterms:modified>
</cp:coreProperties>
</file>