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8b8b8b"/>
                </a:solidFill>
                <a:latin typeface="Calibri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8b8b8b"/>
                </a:solidFill>
                <a:latin typeface="Calibri"/>
              </a:rPr>
              <a:t>10/06/15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5C42F03-F484-4EA0-8705-B91CB7F392EB}" type="slidenum">
              <a:rPr lang="pt-BR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4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pt-BR" sz="20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pt-BR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8b8b8b"/>
                </a:solidFill>
                <a:latin typeface="Calibri"/>
              </a:rPr>
              <a:t>10/06/15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EB7033C-3FB7-4965-8C01-8362F2280686}" type="slidenum">
              <a:rPr lang="pt-BR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Info Saúde – ACS e Vacinador</a:t>
            </a:r>
            <a:r>
              <a:rPr lang="pt-BR" sz="4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pt-BR" sz="4400" strike="noStrike">
                <a:solidFill>
                  <a:srgbClr val="000000"/>
                </a:solidFill>
                <a:latin typeface="Calibri"/>
              </a:rPr>
              <a:t>Apresentação do andamento da Iteração</a:t>
            </a:r>
            <a:r>
              <a:rPr lang="pt-BR" sz="4400" strike="noStrike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8b8b8b"/>
                </a:solidFill>
                <a:latin typeface="Calibri"/>
              </a:rPr>
              <a:t>Iteração 5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8b8b8b"/>
                </a:solidFill>
                <a:latin typeface="Calibri"/>
              </a:rPr>
              <a:t>Jefferson Caldeira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8b8b8b"/>
                </a:solidFill>
                <a:latin typeface="Calibri"/>
              </a:rPr>
              <a:t>Joelton Quirino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8b8b8b"/>
                </a:solidFill>
                <a:latin typeface="Calibri"/>
              </a:rPr>
              <a:t>Vanderlan Gomes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Agenda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Itens planejados para iteração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Itens entregues na iteração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Itens apresentados na iteração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Lições aprendidas da iteração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Itens Planejados para a Iteração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Resolver Bugs das iterações anteriores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Gerenciar Cadastro de Vacinas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Gerenciar Cadastro de ACS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Estudar lei regulamentadora dos padrões de interoperabilidade entre sistemas de saúde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Estudar WebServices SOAP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Andamento da iteração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560" y="16005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800" strike="noStrike">
                <a:solidFill>
                  <a:srgbClr val="6666ff"/>
                </a:solidFill>
                <a:latin typeface="Calibri"/>
              </a:rPr>
              <a:t>Resolver Bugs das iterações anteriores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800" strike="noStrike">
                <a:solidFill>
                  <a:srgbClr val="6666ff"/>
                </a:solidFill>
                <a:latin typeface="Calibri"/>
              </a:rPr>
              <a:t>Gerenciar Cadastro de Vacinas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800" strike="noStrike">
                <a:solidFill>
                  <a:srgbClr val="6666ff"/>
                </a:solidFill>
                <a:latin typeface="Calibri"/>
              </a:rPr>
              <a:t>Gerenciar Cadastro de ACS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Estudar lei regulamentadora dos padrões de interoperabilidade entre sistemas de saúde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Estudar WebServices SOAP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Application>LibreOffice/4.4.2.2$Linux_X86_64 LibreOffice_project/40m0$Build-2</Application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2015-03-06T23:15:18Z</dcterms:created>
  <dc:creator>Ednaldo</dc:creator>
  <dc:language>pt-BR</dc:language>
  <dcterms:modified xsi:type="dcterms:W3CDTF">2015-06-10T19:32:15Z</dcterms:modified>
  <cp:revision>17</cp:revision>
  <dc:title>&lt;&lt;Projeto XXX&gt;&gt; Apresentação dos Resultados da Iteração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