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F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B38A-9201-4977-9827-7EDD62BFC17C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B4B3-6DC7-4F2B-ABB5-AE3D6890B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6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B38A-9201-4977-9827-7EDD62BFC17C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B4B3-6DC7-4F2B-ABB5-AE3D6890B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0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B38A-9201-4977-9827-7EDD62BFC17C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B4B3-6DC7-4F2B-ABB5-AE3D6890B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9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B38A-9201-4977-9827-7EDD62BFC17C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B4B3-6DC7-4F2B-ABB5-AE3D6890B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1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B38A-9201-4977-9827-7EDD62BFC17C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B4B3-6DC7-4F2B-ABB5-AE3D6890B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9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B38A-9201-4977-9827-7EDD62BFC17C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B4B3-6DC7-4F2B-ABB5-AE3D6890B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6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B38A-9201-4977-9827-7EDD62BFC17C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B4B3-6DC7-4F2B-ABB5-AE3D6890B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4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B38A-9201-4977-9827-7EDD62BFC17C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B4B3-6DC7-4F2B-ABB5-AE3D6890B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0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B38A-9201-4977-9827-7EDD62BFC17C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B4B3-6DC7-4F2B-ABB5-AE3D6890B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2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B38A-9201-4977-9827-7EDD62BFC17C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B4B3-6DC7-4F2B-ABB5-AE3D6890B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7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B38A-9201-4977-9827-7EDD62BFC17C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B4B3-6DC7-4F2B-ABB5-AE3D6890B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7B38A-9201-4977-9827-7EDD62BFC17C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EB4B3-6DC7-4F2B-ABB5-AE3D6890B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3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/>
          <p:cNvSpPr/>
          <p:nvPr/>
        </p:nvSpPr>
        <p:spPr>
          <a:xfrm>
            <a:off x="9942907" y="2910321"/>
            <a:ext cx="438827" cy="469848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0074365" y="3005299"/>
            <a:ext cx="170747" cy="10017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rot="2748087">
            <a:off x="9984552" y="3196627"/>
            <a:ext cx="179626" cy="797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rot="8152228">
            <a:off x="10162684" y="3171753"/>
            <a:ext cx="220696" cy="8472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1090247" y="2756474"/>
            <a:ext cx="438827" cy="469848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1221705" y="2851452"/>
            <a:ext cx="170747" cy="10017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 rot="2748087">
            <a:off x="11131892" y="3042780"/>
            <a:ext cx="179626" cy="797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 rot="8152228">
            <a:off x="11310024" y="3017906"/>
            <a:ext cx="220696" cy="8472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0440652" y="2771569"/>
            <a:ext cx="438827" cy="469848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0572110" y="2866547"/>
            <a:ext cx="170747" cy="10017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 rot="2748087">
            <a:off x="10482297" y="3057875"/>
            <a:ext cx="179626" cy="797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 rot="8152228">
            <a:off x="10660429" y="3033001"/>
            <a:ext cx="220696" cy="8472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2654" y="5023964"/>
            <a:ext cx="1565168" cy="153617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1041086" y="3746916"/>
            <a:ext cx="560209" cy="1371783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 rot="2326992">
            <a:off x="1481811" y="3907371"/>
            <a:ext cx="560209" cy="1371783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/>
          <p:nvPr/>
        </p:nvSpPr>
        <p:spPr>
          <a:xfrm rot="19275587">
            <a:off x="600091" y="3901516"/>
            <a:ext cx="560209" cy="1371783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78101" y="4533732"/>
            <a:ext cx="1634410" cy="1482628"/>
          </a:xfrm>
          <a:prstGeom prst="ellipse">
            <a:avLst/>
          </a:prstGeom>
          <a:solidFill>
            <a:srgbClr val="C00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30501" y="4686132"/>
            <a:ext cx="1634410" cy="1482628"/>
          </a:xfrm>
          <a:prstGeom prst="ellipse">
            <a:avLst/>
          </a:prstGeom>
          <a:solidFill>
            <a:srgbClr val="C00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82901" y="4838532"/>
            <a:ext cx="1634410" cy="1482628"/>
          </a:xfrm>
          <a:prstGeom prst="ellipse">
            <a:avLst/>
          </a:prstGeom>
          <a:solidFill>
            <a:srgbClr val="C00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635301" y="4990932"/>
            <a:ext cx="1634410" cy="1482628"/>
          </a:xfrm>
          <a:prstGeom prst="ellipse">
            <a:avLst/>
          </a:prstGeom>
          <a:solidFill>
            <a:srgbClr val="C00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066961" y="5295543"/>
            <a:ext cx="718415" cy="31735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2752154">
            <a:off x="5779558" y="5822298"/>
            <a:ext cx="743068" cy="30682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rot="18608662">
            <a:off x="6452790" y="5788951"/>
            <a:ext cx="743068" cy="3068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Callout 41"/>
          <p:cNvSpPr/>
          <p:nvPr/>
        </p:nvSpPr>
        <p:spPr>
          <a:xfrm rot="791357">
            <a:off x="1139310" y="1163508"/>
            <a:ext cx="683675" cy="2320791"/>
          </a:xfrm>
          <a:prstGeom prst="cloudCallou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loud Callout 42"/>
          <p:cNvSpPr/>
          <p:nvPr/>
        </p:nvSpPr>
        <p:spPr>
          <a:xfrm rot="20518545">
            <a:off x="441686" y="1046801"/>
            <a:ext cx="683675" cy="2320791"/>
          </a:xfrm>
          <a:prstGeom prst="cloudCallou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loud Callout 43"/>
          <p:cNvSpPr/>
          <p:nvPr/>
        </p:nvSpPr>
        <p:spPr>
          <a:xfrm rot="1035097">
            <a:off x="1139311" y="903377"/>
            <a:ext cx="683675" cy="2320791"/>
          </a:xfrm>
          <a:prstGeom prst="cloudCallou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loud Callout 44"/>
          <p:cNvSpPr/>
          <p:nvPr/>
        </p:nvSpPr>
        <p:spPr>
          <a:xfrm rot="21074689">
            <a:off x="557625" y="887017"/>
            <a:ext cx="683675" cy="2320791"/>
          </a:xfrm>
          <a:prstGeom prst="cloudCallou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loud Callout 45"/>
          <p:cNvSpPr/>
          <p:nvPr/>
        </p:nvSpPr>
        <p:spPr>
          <a:xfrm rot="246847">
            <a:off x="960265" y="988651"/>
            <a:ext cx="683675" cy="2320791"/>
          </a:xfrm>
          <a:prstGeom prst="cloudCallou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loud Callout 46"/>
          <p:cNvSpPr/>
          <p:nvPr/>
        </p:nvSpPr>
        <p:spPr>
          <a:xfrm rot="21343787">
            <a:off x="742766" y="932811"/>
            <a:ext cx="683675" cy="2320791"/>
          </a:xfrm>
          <a:prstGeom prst="cloudCallou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loud Callout 47"/>
          <p:cNvSpPr/>
          <p:nvPr/>
        </p:nvSpPr>
        <p:spPr>
          <a:xfrm rot="1430576">
            <a:off x="1411366" y="1186693"/>
            <a:ext cx="683675" cy="2320791"/>
          </a:xfrm>
          <a:prstGeom prst="cloudCallou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2523925" y="4508875"/>
            <a:ext cx="2311557" cy="157333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Chop</a:t>
            </a:r>
            <a:endParaRPr lang="en-US" sz="4400" dirty="0"/>
          </a:p>
        </p:txBody>
      </p:sp>
      <p:sp>
        <p:nvSpPr>
          <p:cNvPr id="50" name="Right Arrow 49"/>
          <p:cNvSpPr/>
          <p:nvPr/>
        </p:nvSpPr>
        <p:spPr>
          <a:xfrm>
            <a:off x="2534936" y="1462828"/>
            <a:ext cx="2324628" cy="151978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Rinse</a:t>
            </a:r>
            <a:endParaRPr lang="en-US" sz="4400" dirty="0"/>
          </a:p>
        </p:txBody>
      </p:sp>
      <p:sp>
        <p:nvSpPr>
          <p:cNvPr id="51" name="Right Arrow 50"/>
          <p:cNvSpPr/>
          <p:nvPr/>
        </p:nvSpPr>
        <p:spPr>
          <a:xfrm>
            <a:off x="7419381" y="2953689"/>
            <a:ext cx="2115302" cy="151978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Toss</a:t>
            </a:r>
            <a:endParaRPr lang="en-US" sz="4400" dirty="0"/>
          </a:p>
        </p:txBody>
      </p:sp>
      <p:sp>
        <p:nvSpPr>
          <p:cNvPr id="52" name="Cloud Callout 51"/>
          <p:cNvSpPr/>
          <p:nvPr/>
        </p:nvSpPr>
        <p:spPr>
          <a:xfrm rot="1000619">
            <a:off x="6025183" y="1197146"/>
            <a:ext cx="683675" cy="2320791"/>
          </a:xfrm>
          <a:prstGeom prst="cloud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loud Callout 52"/>
          <p:cNvSpPr/>
          <p:nvPr/>
        </p:nvSpPr>
        <p:spPr>
          <a:xfrm rot="20727807">
            <a:off x="5327559" y="1080439"/>
            <a:ext cx="683675" cy="2320791"/>
          </a:xfrm>
          <a:prstGeom prst="cloud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loud Callout 53"/>
          <p:cNvSpPr/>
          <p:nvPr/>
        </p:nvSpPr>
        <p:spPr>
          <a:xfrm rot="1244359">
            <a:off x="6025184" y="937015"/>
            <a:ext cx="683675" cy="2320791"/>
          </a:xfrm>
          <a:prstGeom prst="cloud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loud Callout 54"/>
          <p:cNvSpPr/>
          <p:nvPr/>
        </p:nvSpPr>
        <p:spPr>
          <a:xfrm rot="21283951">
            <a:off x="5443498" y="920655"/>
            <a:ext cx="683675" cy="2320791"/>
          </a:xfrm>
          <a:prstGeom prst="cloud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loud Callout 55"/>
          <p:cNvSpPr/>
          <p:nvPr/>
        </p:nvSpPr>
        <p:spPr>
          <a:xfrm rot="456109">
            <a:off x="5846138" y="1022289"/>
            <a:ext cx="683675" cy="2320791"/>
          </a:xfrm>
          <a:prstGeom prst="cloud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loud Callout 56"/>
          <p:cNvSpPr/>
          <p:nvPr/>
        </p:nvSpPr>
        <p:spPr>
          <a:xfrm rot="21553049">
            <a:off x="5628639" y="966449"/>
            <a:ext cx="683675" cy="2320791"/>
          </a:xfrm>
          <a:prstGeom prst="cloud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loud Callout 57"/>
          <p:cNvSpPr/>
          <p:nvPr/>
        </p:nvSpPr>
        <p:spPr>
          <a:xfrm rot="1430576">
            <a:off x="6135530" y="1182889"/>
            <a:ext cx="683675" cy="2320791"/>
          </a:xfrm>
          <a:prstGeom prst="cloud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loud Callout 58"/>
          <p:cNvSpPr/>
          <p:nvPr/>
        </p:nvSpPr>
        <p:spPr>
          <a:xfrm rot="1000619">
            <a:off x="10920340" y="3225626"/>
            <a:ext cx="683675" cy="1024526"/>
          </a:xfrm>
          <a:prstGeom prst="cloud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loud Callout 59"/>
          <p:cNvSpPr/>
          <p:nvPr/>
        </p:nvSpPr>
        <p:spPr>
          <a:xfrm rot="20727807">
            <a:off x="9889439" y="3035699"/>
            <a:ext cx="683675" cy="1138717"/>
          </a:xfrm>
          <a:prstGeom prst="cloud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loud Callout 60"/>
          <p:cNvSpPr/>
          <p:nvPr/>
        </p:nvSpPr>
        <p:spPr>
          <a:xfrm rot="1244359">
            <a:off x="10979305" y="2944150"/>
            <a:ext cx="683675" cy="1321814"/>
          </a:xfrm>
          <a:prstGeom prst="cloud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loud Callout 61"/>
          <p:cNvSpPr/>
          <p:nvPr/>
        </p:nvSpPr>
        <p:spPr>
          <a:xfrm rot="21283951">
            <a:off x="10144509" y="2939150"/>
            <a:ext cx="683675" cy="1209999"/>
          </a:xfrm>
          <a:prstGeom prst="cloud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loud Callout 62"/>
          <p:cNvSpPr/>
          <p:nvPr/>
        </p:nvSpPr>
        <p:spPr>
          <a:xfrm rot="456109">
            <a:off x="10676538" y="2789562"/>
            <a:ext cx="683675" cy="1217540"/>
          </a:xfrm>
          <a:prstGeom prst="cloud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loud Callout 63"/>
          <p:cNvSpPr/>
          <p:nvPr/>
        </p:nvSpPr>
        <p:spPr>
          <a:xfrm rot="21553049">
            <a:off x="10408627" y="2942785"/>
            <a:ext cx="762576" cy="1155639"/>
          </a:xfrm>
          <a:prstGeom prst="cloud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loud Callout 64"/>
          <p:cNvSpPr/>
          <p:nvPr/>
        </p:nvSpPr>
        <p:spPr>
          <a:xfrm rot="1430576">
            <a:off x="11084777" y="3234793"/>
            <a:ext cx="683675" cy="1132917"/>
          </a:xfrm>
          <a:prstGeom prst="cloud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Delay 84"/>
          <p:cNvSpPr/>
          <p:nvPr/>
        </p:nvSpPr>
        <p:spPr>
          <a:xfrm rot="5400000">
            <a:off x="10323139" y="2859792"/>
            <a:ext cx="1112680" cy="2292864"/>
          </a:xfrm>
          <a:prstGeom prst="flowChartDelay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lowchart: Delay 85"/>
          <p:cNvSpPr/>
          <p:nvPr/>
        </p:nvSpPr>
        <p:spPr>
          <a:xfrm rot="19850067">
            <a:off x="5240056" y="3232962"/>
            <a:ext cx="834078" cy="818074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Delay 86"/>
          <p:cNvSpPr/>
          <p:nvPr/>
        </p:nvSpPr>
        <p:spPr>
          <a:xfrm rot="19850067">
            <a:off x="444187" y="3124263"/>
            <a:ext cx="714993" cy="756842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Delay 87"/>
          <p:cNvSpPr/>
          <p:nvPr/>
        </p:nvSpPr>
        <p:spPr>
          <a:xfrm rot="5400000">
            <a:off x="949024" y="2947419"/>
            <a:ext cx="381901" cy="1003588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Delay 88"/>
          <p:cNvSpPr/>
          <p:nvPr/>
        </p:nvSpPr>
        <p:spPr>
          <a:xfrm rot="5400000">
            <a:off x="5657173" y="3139576"/>
            <a:ext cx="811203" cy="1003588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6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Block Arc 111"/>
          <p:cNvSpPr/>
          <p:nvPr/>
        </p:nvSpPr>
        <p:spPr>
          <a:xfrm rot="13957666">
            <a:off x="11040199" y="3043561"/>
            <a:ext cx="691201" cy="278056"/>
          </a:xfrm>
          <a:prstGeom prst="blockArc">
            <a:avLst>
              <a:gd name="adj1" fmla="val 10745829"/>
              <a:gd name="adj2" fmla="val 0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25349" y="4115926"/>
            <a:ext cx="892126" cy="2028907"/>
          </a:xfrm>
          <a:prstGeom prst="ellipse">
            <a:avLst/>
          </a:prstGeom>
          <a:solidFill>
            <a:srgbClr val="FC8F18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rot="2748087">
            <a:off x="9984552" y="3196627"/>
            <a:ext cx="179626" cy="797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rot="8152228">
            <a:off x="10162684" y="3171753"/>
            <a:ext cx="220696" cy="8472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 rot="2748087">
            <a:off x="11131892" y="3042780"/>
            <a:ext cx="179626" cy="797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 rot="2748087">
            <a:off x="10482297" y="3057875"/>
            <a:ext cx="179626" cy="797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 rot="8152228">
            <a:off x="10660429" y="3033001"/>
            <a:ext cx="220696" cy="8472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Callout 41"/>
          <p:cNvSpPr/>
          <p:nvPr/>
        </p:nvSpPr>
        <p:spPr>
          <a:xfrm rot="791357">
            <a:off x="1139310" y="1163508"/>
            <a:ext cx="683675" cy="2320791"/>
          </a:xfrm>
          <a:prstGeom prst="cloudCallou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loud Callout 42"/>
          <p:cNvSpPr/>
          <p:nvPr/>
        </p:nvSpPr>
        <p:spPr>
          <a:xfrm rot="20518545">
            <a:off x="441686" y="1046801"/>
            <a:ext cx="683675" cy="2320791"/>
          </a:xfrm>
          <a:prstGeom prst="cloudCallou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loud Callout 43"/>
          <p:cNvSpPr/>
          <p:nvPr/>
        </p:nvSpPr>
        <p:spPr>
          <a:xfrm rot="1035097">
            <a:off x="1139311" y="903377"/>
            <a:ext cx="683675" cy="2320791"/>
          </a:xfrm>
          <a:prstGeom prst="cloudCallou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loud Callout 44"/>
          <p:cNvSpPr/>
          <p:nvPr/>
        </p:nvSpPr>
        <p:spPr>
          <a:xfrm rot="21074689">
            <a:off x="557625" y="887017"/>
            <a:ext cx="683675" cy="2320791"/>
          </a:xfrm>
          <a:prstGeom prst="cloudCallou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loud Callout 45"/>
          <p:cNvSpPr/>
          <p:nvPr/>
        </p:nvSpPr>
        <p:spPr>
          <a:xfrm rot="246847">
            <a:off x="960265" y="988651"/>
            <a:ext cx="683675" cy="2320791"/>
          </a:xfrm>
          <a:prstGeom prst="cloudCallou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loud Callout 46"/>
          <p:cNvSpPr/>
          <p:nvPr/>
        </p:nvSpPr>
        <p:spPr>
          <a:xfrm rot="21343787">
            <a:off x="742766" y="932811"/>
            <a:ext cx="683675" cy="2320791"/>
          </a:xfrm>
          <a:prstGeom prst="cloudCallou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loud Callout 47"/>
          <p:cNvSpPr/>
          <p:nvPr/>
        </p:nvSpPr>
        <p:spPr>
          <a:xfrm rot="1430576">
            <a:off x="1411366" y="1186693"/>
            <a:ext cx="683675" cy="2320791"/>
          </a:xfrm>
          <a:prstGeom prst="cloudCallou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2523925" y="4508875"/>
            <a:ext cx="2311557" cy="157333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Chop</a:t>
            </a:r>
            <a:endParaRPr lang="en-US" sz="4400" dirty="0"/>
          </a:p>
        </p:txBody>
      </p:sp>
      <p:sp>
        <p:nvSpPr>
          <p:cNvPr id="50" name="Right Arrow 49"/>
          <p:cNvSpPr/>
          <p:nvPr/>
        </p:nvSpPr>
        <p:spPr>
          <a:xfrm>
            <a:off x="2534936" y="1462828"/>
            <a:ext cx="2324628" cy="151978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  <a:r>
              <a:rPr lang="en-US" sz="4400" dirty="0" smtClean="0"/>
              <a:t>kip</a:t>
            </a:r>
            <a:endParaRPr lang="en-US" sz="4400" dirty="0"/>
          </a:p>
        </p:txBody>
      </p:sp>
      <p:sp>
        <p:nvSpPr>
          <p:cNvPr id="51" name="Right Arrow 50"/>
          <p:cNvSpPr/>
          <p:nvPr/>
        </p:nvSpPr>
        <p:spPr>
          <a:xfrm>
            <a:off x="7419381" y="2953689"/>
            <a:ext cx="2115302" cy="151978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Toss</a:t>
            </a:r>
            <a:endParaRPr lang="en-US" sz="4400" dirty="0"/>
          </a:p>
        </p:txBody>
      </p:sp>
      <p:sp>
        <p:nvSpPr>
          <p:cNvPr id="52" name="Cloud Callout 51"/>
          <p:cNvSpPr/>
          <p:nvPr/>
        </p:nvSpPr>
        <p:spPr>
          <a:xfrm rot="1000619">
            <a:off x="6025183" y="1197146"/>
            <a:ext cx="683675" cy="2320791"/>
          </a:xfrm>
          <a:prstGeom prst="cloud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loud Callout 52"/>
          <p:cNvSpPr/>
          <p:nvPr/>
        </p:nvSpPr>
        <p:spPr>
          <a:xfrm rot="20727807">
            <a:off x="5327559" y="1080439"/>
            <a:ext cx="683675" cy="2320791"/>
          </a:xfrm>
          <a:prstGeom prst="cloud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loud Callout 53"/>
          <p:cNvSpPr/>
          <p:nvPr/>
        </p:nvSpPr>
        <p:spPr>
          <a:xfrm rot="1244359">
            <a:off x="6025184" y="937015"/>
            <a:ext cx="683675" cy="2320791"/>
          </a:xfrm>
          <a:prstGeom prst="cloud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loud Callout 54"/>
          <p:cNvSpPr/>
          <p:nvPr/>
        </p:nvSpPr>
        <p:spPr>
          <a:xfrm rot="21283951">
            <a:off x="5443498" y="920655"/>
            <a:ext cx="683675" cy="2320791"/>
          </a:xfrm>
          <a:prstGeom prst="cloud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loud Callout 55"/>
          <p:cNvSpPr/>
          <p:nvPr/>
        </p:nvSpPr>
        <p:spPr>
          <a:xfrm rot="456109">
            <a:off x="5846138" y="1022289"/>
            <a:ext cx="683675" cy="2320791"/>
          </a:xfrm>
          <a:prstGeom prst="cloud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loud Callout 56"/>
          <p:cNvSpPr/>
          <p:nvPr/>
        </p:nvSpPr>
        <p:spPr>
          <a:xfrm rot="21553049">
            <a:off x="5628639" y="966449"/>
            <a:ext cx="683675" cy="2320791"/>
          </a:xfrm>
          <a:prstGeom prst="cloud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loud Callout 57"/>
          <p:cNvSpPr/>
          <p:nvPr/>
        </p:nvSpPr>
        <p:spPr>
          <a:xfrm rot="1430576">
            <a:off x="6135530" y="1182889"/>
            <a:ext cx="683675" cy="2320791"/>
          </a:xfrm>
          <a:prstGeom prst="cloud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loud Callout 58"/>
          <p:cNvSpPr/>
          <p:nvPr/>
        </p:nvSpPr>
        <p:spPr>
          <a:xfrm rot="1000619">
            <a:off x="10920340" y="3225626"/>
            <a:ext cx="683675" cy="1024526"/>
          </a:xfrm>
          <a:prstGeom prst="cloud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loud Callout 59"/>
          <p:cNvSpPr/>
          <p:nvPr/>
        </p:nvSpPr>
        <p:spPr>
          <a:xfrm rot="20727807">
            <a:off x="9889439" y="3035699"/>
            <a:ext cx="683675" cy="1138717"/>
          </a:xfrm>
          <a:prstGeom prst="cloud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loud Callout 60"/>
          <p:cNvSpPr/>
          <p:nvPr/>
        </p:nvSpPr>
        <p:spPr>
          <a:xfrm rot="1244359">
            <a:off x="10911221" y="2970599"/>
            <a:ext cx="683675" cy="1321814"/>
          </a:xfrm>
          <a:prstGeom prst="cloud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loud Callout 62"/>
          <p:cNvSpPr/>
          <p:nvPr/>
        </p:nvSpPr>
        <p:spPr>
          <a:xfrm rot="456109">
            <a:off x="10744644" y="2896868"/>
            <a:ext cx="683675" cy="1217540"/>
          </a:xfrm>
          <a:prstGeom prst="cloud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lowchart: Delay 85"/>
          <p:cNvSpPr/>
          <p:nvPr/>
        </p:nvSpPr>
        <p:spPr>
          <a:xfrm rot="19850067">
            <a:off x="5240056" y="3232962"/>
            <a:ext cx="834078" cy="818074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Delay 86"/>
          <p:cNvSpPr/>
          <p:nvPr/>
        </p:nvSpPr>
        <p:spPr>
          <a:xfrm rot="19850067">
            <a:off x="376655" y="3186525"/>
            <a:ext cx="832725" cy="643981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Delay 87"/>
          <p:cNvSpPr/>
          <p:nvPr/>
        </p:nvSpPr>
        <p:spPr>
          <a:xfrm rot="5400000">
            <a:off x="905873" y="2990570"/>
            <a:ext cx="468204" cy="1003588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Delay 88"/>
          <p:cNvSpPr/>
          <p:nvPr/>
        </p:nvSpPr>
        <p:spPr>
          <a:xfrm rot="5400000">
            <a:off x="5657173" y="3139576"/>
            <a:ext cx="811203" cy="1003588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91416" y="4279590"/>
            <a:ext cx="892126" cy="2028907"/>
          </a:xfrm>
          <a:prstGeom prst="ellipse">
            <a:avLst/>
          </a:prstGeom>
          <a:solidFill>
            <a:srgbClr val="FC8F18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280930" y="4279590"/>
            <a:ext cx="892126" cy="2028907"/>
          </a:xfrm>
          <a:prstGeom prst="ellipse">
            <a:avLst/>
          </a:prstGeom>
          <a:solidFill>
            <a:srgbClr val="FC8F18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lock Arc 3"/>
          <p:cNvSpPr/>
          <p:nvPr/>
        </p:nvSpPr>
        <p:spPr>
          <a:xfrm rot="18652034">
            <a:off x="1114583" y="3829405"/>
            <a:ext cx="1051780" cy="784024"/>
          </a:xfrm>
          <a:prstGeom prst="blockArc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771983" y="4389468"/>
            <a:ext cx="1080771" cy="2028907"/>
          </a:xfrm>
          <a:prstGeom prst="ellipse">
            <a:avLst/>
          </a:prstGeom>
          <a:solidFill>
            <a:srgbClr val="FC8F18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Block Arc 92"/>
          <p:cNvSpPr/>
          <p:nvPr/>
        </p:nvSpPr>
        <p:spPr>
          <a:xfrm rot="16200000">
            <a:off x="4991527" y="4978530"/>
            <a:ext cx="1660099" cy="652609"/>
          </a:xfrm>
          <a:prstGeom prst="blockArc">
            <a:avLst>
              <a:gd name="adj1" fmla="val 10745829"/>
              <a:gd name="adj2" fmla="val 0"/>
              <a:gd name="adj3" fmla="val 25000"/>
            </a:avLst>
          </a:prstGeom>
          <a:solidFill>
            <a:srgbClr val="FC8F18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Block Arc 94"/>
          <p:cNvSpPr/>
          <p:nvPr/>
        </p:nvSpPr>
        <p:spPr>
          <a:xfrm rot="16200000">
            <a:off x="5393200" y="4804074"/>
            <a:ext cx="1660099" cy="652609"/>
          </a:xfrm>
          <a:prstGeom prst="blockArc">
            <a:avLst>
              <a:gd name="adj1" fmla="val 10745829"/>
              <a:gd name="adj2" fmla="val 0"/>
              <a:gd name="adj3" fmla="val 25000"/>
            </a:avLst>
          </a:prstGeom>
          <a:solidFill>
            <a:srgbClr val="FC8F18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Block Arc 95"/>
          <p:cNvSpPr/>
          <p:nvPr/>
        </p:nvSpPr>
        <p:spPr>
          <a:xfrm rot="15084365">
            <a:off x="5397008" y="4527674"/>
            <a:ext cx="1660099" cy="652609"/>
          </a:xfrm>
          <a:prstGeom prst="blockArc">
            <a:avLst>
              <a:gd name="adj1" fmla="val 10745829"/>
              <a:gd name="adj2" fmla="val 0"/>
              <a:gd name="adj3" fmla="val 25000"/>
            </a:avLst>
          </a:prstGeom>
          <a:solidFill>
            <a:srgbClr val="FC8F18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Block Arc 96"/>
          <p:cNvSpPr/>
          <p:nvPr/>
        </p:nvSpPr>
        <p:spPr>
          <a:xfrm rot="16200000">
            <a:off x="5839615" y="5209321"/>
            <a:ext cx="1660099" cy="652609"/>
          </a:xfrm>
          <a:prstGeom prst="blockArc">
            <a:avLst>
              <a:gd name="adj1" fmla="val 10745829"/>
              <a:gd name="adj2" fmla="val 0"/>
              <a:gd name="adj3" fmla="val 25000"/>
            </a:avLst>
          </a:prstGeom>
          <a:solidFill>
            <a:srgbClr val="FC8F18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Block Arc 97"/>
          <p:cNvSpPr/>
          <p:nvPr/>
        </p:nvSpPr>
        <p:spPr>
          <a:xfrm rot="16542452">
            <a:off x="5736307" y="4967738"/>
            <a:ext cx="1660099" cy="652609"/>
          </a:xfrm>
          <a:prstGeom prst="blockArc">
            <a:avLst>
              <a:gd name="adj1" fmla="val 10745829"/>
              <a:gd name="adj2" fmla="val 0"/>
              <a:gd name="adj3" fmla="val 25000"/>
            </a:avLst>
          </a:prstGeom>
          <a:solidFill>
            <a:srgbClr val="FC8F18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Block Arc 98"/>
          <p:cNvSpPr/>
          <p:nvPr/>
        </p:nvSpPr>
        <p:spPr>
          <a:xfrm rot="15576460">
            <a:off x="5082511" y="4746989"/>
            <a:ext cx="1660099" cy="652609"/>
          </a:xfrm>
          <a:prstGeom prst="blockArc">
            <a:avLst>
              <a:gd name="adj1" fmla="val 10745829"/>
              <a:gd name="adj2" fmla="val 0"/>
              <a:gd name="adj3" fmla="val 25000"/>
            </a:avLst>
          </a:prstGeom>
          <a:solidFill>
            <a:srgbClr val="FC8F18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Block Arc 99"/>
          <p:cNvSpPr/>
          <p:nvPr/>
        </p:nvSpPr>
        <p:spPr>
          <a:xfrm rot="16542452">
            <a:off x="5255661" y="4944220"/>
            <a:ext cx="1660099" cy="652609"/>
          </a:xfrm>
          <a:prstGeom prst="blockArc">
            <a:avLst>
              <a:gd name="adj1" fmla="val 10745829"/>
              <a:gd name="adj2" fmla="val 0"/>
              <a:gd name="adj3" fmla="val 25000"/>
            </a:avLst>
          </a:prstGeom>
          <a:solidFill>
            <a:srgbClr val="FC8F18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Block Arc 100"/>
          <p:cNvSpPr/>
          <p:nvPr/>
        </p:nvSpPr>
        <p:spPr>
          <a:xfrm rot="15084365">
            <a:off x="5288442" y="5098514"/>
            <a:ext cx="1660099" cy="652609"/>
          </a:xfrm>
          <a:prstGeom prst="blockArc">
            <a:avLst>
              <a:gd name="adj1" fmla="val 10745829"/>
              <a:gd name="adj2" fmla="val 0"/>
              <a:gd name="adj3" fmla="val 25000"/>
            </a:avLst>
          </a:prstGeom>
          <a:solidFill>
            <a:srgbClr val="FC8F18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" name="Block Arc 101"/>
          <p:cNvSpPr/>
          <p:nvPr/>
        </p:nvSpPr>
        <p:spPr>
          <a:xfrm rot="16698680">
            <a:off x="5530697" y="4855975"/>
            <a:ext cx="1660099" cy="652609"/>
          </a:xfrm>
          <a:prstGeom prst="blockArc">
            <a:avLst>
              <a:gd name="adj1" fmla="val 10745829"/>
              <a:gd name="adj2" fmla="val 0"/>
              <a:gd name="adj3" fmla="val 25000"/>
            </a:avLst>
          </a:prstGeom>
          <a:solidFill>
            <a:srgbClr val="FC8F18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Block Arc 102"/>
          <p:cNvSpPr/>
          <p:nvPr/>
        </p:nvSpPr>
        <p:spPr>
          <a:xfrm rot="15084365">
            <a:off x="5771663" y="4948055"/>
            <a:ext cx="1660099" cy="652609"/>
          </a:xfrm>
          <a:prstGeom prst="blockArc">
            <a:avLst>
              <a:gd name="adj1" fmla="val 10745829"/>
              <a:gd name="adj2" fmla="val 0"/>
              <a:gd name="adj3" fmla="val 25000"/>
            </a:avLst>
          </a:prstGeom>
          <a:solidFill>
            <a:srgbClr val="FC8F18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Block Arc 103"/>
          <p:cNvSpPr/>
          <p:nvPr/>
        </p:nvSpPr>
        <p:spPr>
          <a:xfrm rot="15084365">
            <a:off x="5486851" y="5158157"/>
            <a:ext cx="1660099" cy="652609"/>
          </a:xfrm>
          <a:prstGeom prst="blockArc">
            <a:avLst>
              <a:gd name="adj1" fmla="val 10745829"/>
              <a:gd name="adj2" fmla="val 0"/>
              <a:gd name="adj3" fmla="val 25000"/>
            </a:avLst>
          </a:prstGeom>
          <a:solidFill>
            <a:srgbClr val="FC8F18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Block Arc 104"/>
          <p:cNvSpPr/>
          <p:nvPr/>
        </p:nvSpPr>
        <p:spPr>
          <a:xfrm rot="16200000">
            <a:off x="5545600" y="4956474"/>
            <a:ext cx="1660099" cy="652609"/>
          </a:xfrm>
          <a:prstGeom prst="blockArc">
            <a:avLst>
              <a:gd name="adj1" fmla="val 10745829"/>
              <a:gd name="adj2" fmla="val 0"/>
              <a:gd name="adj3" fmla="val 25000"/>
            </a:avLst>
          </a:prstGeom>
          <a:solidFill>
            <a:srgbClr val="FC8F18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Block Arc 105"/>
          <p:cNvSpPr/>
          <p:nvPr/>
        </p:nvSpPr>
        <p:spPr>
          <a:xfrm rot="16200000">
            <a:off x="5873029" y="5068040"/>
            <a:ext cx="1660099" cy="652609"/>
          </a:xfrm>
          <a:prstGeom prst="blockArc">
            <a:avLst>
              <a:gd name="adj1" fmla="val 10745829"/>
              <a:gd name="adj2" fmla="val 0"/>
              <a:gd name="adj3" fmla="val 25000"/>
            </a:avLst>
          </a:prstGeom>
          <a:solidFill>
            <a:srgbClr val="FC8F18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Block Arc 106"/>
          <p:cNvSpPr/>
          <p:nvPr/>
        </p:nvSpPr>
        <p:spPr>
          <a:xfrm rot="15821111">
            <a:off x="6000644" y="4797297"/>
            <a:ext cx="1660099" cy="652609"/>
          </a:xfrm>
          <a:prstGeom prst="blockArc">
            <a:avLst>
              <a:gd name="adj1" fmla="val 10745829"/>
              <a:gd name="adj2" fmla="val 0"/>
              <a:gd name="adj3" fmla="val 25000"/>
            </a:avLst>
          </a:prstGeom>
          <a:solidFill>
            <a:srgbClr val="FC8F18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Block Arc 107"/>
          <p:cNvSpPr/>
          <p:nvPr/>
        </p:nvSpPr>
        <p:spPr>
          <a:xfrm rot="16200000">
            <a:off x="10107856" y="3111093"/>
            <a:ext cx="691201" cy="278056"/>
          </a:xfrm>
          <a:prstGeom prst="blockArc">
            <a:avLst>
              <a:gd name="adj1" fmla="val 10745829"/>
              <a:gd name="adj2" fmla="val 0"/>
              <a:gd name="adj3" fmla="val 25000"/>
            </a:avLst>
          </a:prstGeom>
          <a:solidFill>
            <a:srgbClr val="FC8F18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0" name="Block Arc 109"/>
          <p:cNvSpPr/>
          <p:nvPr/>
        </p:nvSpPr>
        <p:spPr>
          <a:xfrm rot="17816597">
            <a:off x="10736771" y="3100741"/>
            <a:ext cx="691201" cy="276938"/>
          </a:xfrm>
          <a:prstGeom prst="blockArc">
            <a:avLst>
              <a:gd name="adj1" fmla="val 10745829"/>
              <a:gd name="adj2" fmla="val 0"/>
              <a:gd name="adj3" fmla="val 25000"/>
            </a:avLst>
          </a:prstGeom>
          <a:solidFill>
            <a:srgbClr val="FC8F18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Block Arc 110"/>
          <p:cNvSpPr/>
          <p:nvPr/>
        </p:nvSpPr>
        <p:spPr>
          <a:xfrm rot="13346460">
            <a:off x="10475410" y="2952407"/>
            <a:ext cx="691201" cy="278056"/>
          </a:xfrm>
          <a:prstGeom prst="blockArc">
            <a:avLst>
              <a:gd name="adj1" fmla="val 10745829"/>
              <a:gd name="adj2" fmla="val 0"/>
              <a:gd name="adj3" fmla="val 25000"/>
            </a:avLst>
          </a:prstGeom>
          <a:solidFill>
            <a:srgbClr val="FC8F18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Block Arc 112"/>
          <p:cNvSpPr/>
          <p:nvPr/>
        </p:nvSpPr>
        <p:spPr>
          <a:xfrm rot="18858602">
            <a:off x="9881378" y="3098946"/>
            <a:ext cx="691201" cy="278056"/>
          </a:xfrm>
          <a:prstGeom prst="blockArc">
            <a:avLst>
              <a:gd name="adj1" fmla="val 10745829"/>
              <a:gd name="adj2" fmla="val 0"/>
              <a:gd name="adj3" fmla="val 25000"/>
            </a:avLst>
          </a:prstGeom>
          <a:solidFill>
            <a:srgbClr val="FC8F18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Block Arc 114"/>
          <p:cNvSpPr/>
          <p:nvPr/>
        </p:nvSpPr>
        <p:spPr>
          <a:xfrm rot="16200000">
            <a:off x="10318607" y="3159602"/>
            <a:ext cx="691201" cy="278056"/>
          </a:xfrm>
          <a:prstGeom prst="blockArc">
            <a:avLst>
              <a:gd name="adj1" fmla="val 10745829"/>
              <a:gd name="adj2" fmla="val 0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Block Arc 115"/>
          <p:cNvSpPr/>
          <p:nvPr/>
        </p:nvSpPr>
        <p:spPr>
          <a:xfrm rot="14115929">
            <a:off x="10688739" y="3065958"/>
            <a:ext cx="702821" cy="236133"/>
          </a:xfrm>
          <a:prstGeom prst="blockArc">
            <a:avLst>
              <a:gd name="adj1" fmla="val 10745829"/>
              <a:gd name="adj2" fmla="val 0"/>
              <a:gd name="adj3" fmla="val 25000"/>
            </a:avLst>
          </a:prstGeom>
          <a:solidFill>
            <a:srgbClr val="FC8F18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Block Arc 116"/>
          <p:cNvSpPr/>
          <p:nvPr/>
        </p:nvSpPr>
        <p:spPr>
          <a:xfrm rot="14018063">
            <a:off x="11206857" y="3096069"/>
            <a:ext cx="691201" cy="278056"/>
          </a:xfrm>
          <a:prstGeom prst="blockArc">
            <a:avLst>
              <a:gd name="adj1" fmla="val 10745829"/>
              <a:gd name="adj2" fmla="val 0"/>
              <a:gd name="adj3" fmla="val 25000"/>
            </a:avLst>
          </a:prstGeom>
          <a:solidFill>
            <a:srgbClr val="FC8F18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Cloud Callout 63"/>
          <p:cNvSpPr/>
          <p:nvPr/>
        </p:nvSpPr>
        <p:spPr>
          <a:xfrm rot="21553049">
            <a:off x="10408627" y="2942785"/>
            <a:ext cx="762576" cy="1155639"/>
          </a:xfrm>
          <a:prstGeom prst="cloud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loud Callout 64"/>
          <p:cNvSpPr/>
          <p:nvPr/>
        </p:nvSpPr>
        <p:spPr>
          <a:xfrm rot="1430576">
            <a:off x="11084777" y="3234793"/>
            <a:ext cx="683675" cy="1132917"/>
          </a:xfrm>
          <a:prstGeom prst="cloud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Block Arc 117"/>
          <p:cNvSpPr/>
          <p:nvPr/>
        </p:nvSpPr>
        <p:spPr>
          <a:xfrm rot="17282900">
            <a:off x="10528496" y="3213980"/>
            <a:ext cx="691201" cy="278056"/>
          </a:xfrm>
          <a:prstGeom prst="blockArc">
            <a:avLst>
              <a:gd name="adj1" fmla="val 10745829"/>
              <a:gd name="adj2" fmla="val 0"/>
              <a:gd name="adj3" fmla="val 25000"/>
            </a:avLst>
          </a:prstGeom>
          <a:solidFill>
            <a:srgbClr val="FC8F18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Block Arc 113"/>
          <p:cNvSpPr/>
          <p:nvPr/>
        </p:nvSpPr>
        <p:spPr>
          <a:xfrm rot="3065197">
            <a:off x="10337233" y="3080597"/>
            <a:ext cx="691201" cy="278056"/>
          </a:xfrm>
          <a:prstGeom prst="blockArc">
            <a:avLst>
              <a:gd name="adj1" fmla="val 10745829"/>
              <a:gd name="adj2" fmla="val 0"/>
              <a:gd name="adj3" fmla="val 25000"/>
            </a:avLst>
          </a:prstGeom>
          <a:solidFill>
            <a:srgbClr val="FC8F18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Cloud Callout 61"/>
          <p:cNvSpPr/>
          <p:nvPr/>
        </p:nvSpPr>
        <p:spPr>
          <a:xfrm rot="21283951">
            <a:off x="10114415" y="2938729"/>
            <a:ext cx="683675" cy="1209999"/>
          </a:xfrm>
          <a:prstGeom prst="cloud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Delay 84"/>
          <p:cNvSpPr/>
          <p:nvPr/>
        </p:nvSpPr>
        <p:spPr>
          <a:xfrm rot="5400000">
            <a:off x="10323139" y="2859792"/>
            <a:ext cx="1112680" cy="2292864"/>
          </a:xfrm>
          <a:prstGeom prst="flowChartDelay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9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Eli Lilly and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Landau</dc:creator>
  <cp:lastModifiedBy>Will Landau</cp:lastModifiedBy>
  <cp:revision>14</cp:revision>
  <dcterms:created xsi:type="dcterms:W3CDTF">2017-05-30T18:20:32Z</dcterms:created>
  <dcterms:modified xsi:type="dcterms:W3CDTF">2017-05-31T12:29:32Z</dcterms:modified>
</cp:coreProperties>
</file>