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764"/>
    <a:srgbClr val="7F87CF"/>
    <a:srgbClr val="8183CD"/>
    <a:srgbClr val="828BCC"/>
    <a:srgbClr val="8289D0"/>
    <a:srgbClr val="7981CD"/>
    <a:srgbClr val="8C93D4"/>
    <a:srgbClr val="9BA1D9"/>
    <a:srgbClr val="D00000"/>
    <a:srgbClr val="00359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k.com/photo216564890_4562419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8A764"/>
                </a:solidFill>
              </a:rPr>
              <a:t>Github.com/</a:t>
            </a:r>
            <a:r>
              <a:rPr lang="en-US" sz="3600" dirty="0" err="1" smtClean="0">
                <a:solidFill>
                  <a:srgbClr val="F8A764"/>
                </a:solidFill>
              </a:rPr>
              <a:t>Ineptum</a:t>
            </a:r>
            <a:r>
              <a:rPr lang="en-US" sz="3600" dirty="0" smtClean="0">
                <a:solidFill>
                  <a:srgbClr val="F8A764"/>
                </a:solidFill>
              </a:rPr>
              <a:t>/TT</a:t>
            </a:r>
            <a:endParaRPr lang="ru-RU" sz="3600" dirty="0">
              <a:solidFill>
                <a:srgbClr val="F8A764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Bahnschrift SemiCondensed" pitchFamily="34" charset="0"/>
              </a:rPr>
              <a:t>Learn Typing!</a:t>
            </a:r>
            <a:endParaRPr lang="ru-RU" sz="8000" dirty="0">
              <a:solidFill>
                <a:srgbClr val="FF0000"/>
              </a:solidFill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6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228" y="266400"/>
            <a:ext cx="10972800" cy="1143000"/>
          </a:xfrm>
        </p:spPr>
        <p:txBody>
          <a:bodyPr/>
          <a:lstStyle/>
          <a:p>
            <a:r>
              <a:rPr lang="ru-RU" dirty="0" smtClean="0">
                <a:solidFill>
                  <a:srgbClr val="D00000"/>
                </a:solidFill>
                <a:latin typeface="Bahnschrift SemiCondensed" pitchFamily="34" charset="0"/>
              </a:rPr>
              <a:t>А что это?</a:t>
            </a:r>
            <a:endParaRPr lang="ru-RU" dirty="0">
              <a:solidFill>
                <a:srgbClr val="D00000"/>
              </a:solidFill>
              <a:latin typeface="Bahnschrift SemiCondense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>
                <a:solidFill>
                  <a:srgbClr val="F8A764"/>
                </a:solidFill>
                <a:latin typeface="Bahnschrift SemiCondensed" pitchFamily="34" charset="0"/>
              </a:rPr>
              <a:t>Тяжело  представить  кого-либо,  чья  профессия сопряжена  с  работой  за  клавиатурой,  безо  всяких  навыков  печатания. Однако  такие  люди будут  существовать   всегда,  и  обретение  навыков  печатания  для них – сущая  проблема, вызывающая  немало  негодования.  Именно  эту проблему  призван  решить</a:t>
            </a:r>
            <a:r>
              <a:rPr lang="en-US" sz="4000" dirty="0" smtClean="0">
                <a:solidFill>
                  <a:srgbClr val="F8A764"/>
                </a:solidFill>
                <a:latin typeface="Bahnschrift SemiCondensed" pitchFamily="34" charset="0"/>
              </a:rPr>
              <a:t> </a:t>
            </a:r>
            <a:r>
              <a:rPr lang="ru-RU" sz="4000" dirty="0" smtClean="0">
                <a:solidFill>
                  <a:srgbClr val="F8A764"/>
                </a:solidFill>
                <a:latin typeface="Bahnschrift SemiCondensed" pitchFamily="34" charset="0"/>
              </a:rPr>
              <a:t> </a:t>
            </a:r>
            <a:r>
              <a:rPr lang="en-US" sz="4000" dirty="0" smtClean="0">
                <a:solidFill>
                  <a:srgbClr val="F8A764"/>
                </a:solidFill>
                <a:latin typeface="Bahnschrift SemiCondensed" pitchFamily="34" charset="0"/>
              </a:rPr>
              <a:t>Learn Typing!</a:t>
            </a:r>
            <a:endParaRPr lang="ru-RU" sz="4000" dirty="0" smtClean="0">
              <a:solidFill>
                <a:srgbClr val="F8A764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D00000"/>
                </a:solidFill>
                <a:latin typeface="Bahnschrift SemiCondensed" pitchFamily="34" charset="0"/>
              </a:rPr>
              <a:t>Простой клавиатурный тренажёр для всех-всех.</a:t>
            </a:r>
            <a:endParaRPr lang="ru-RU" dirty="0">
              <a:solidFill>
                <a:srgbClr val="D00000"/>
              </a:solidFill>
              <a:latin typeface="Bahnschrift SemiCondense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9643" y="1583730"/>
            <a:ext cx="109728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sz="4000" dirty="0" smtClean="0">
                <a:solidFill>
                  <a:srgbClr val="F8A764"/>
                </a:solidFill>
                <a:latin typeface="Bahnschrift SemiLight SemiConde" pitchFamily="34" charset="0"/>
              </a:rPr>
              <a:t>Одним из камней преткновения в разработке приложений является создание интерфейса. Сделать качественный, приятный и понятный дизайн – задача не из лёгких! Благо </a:t>
            </a:r>
            <a:r>
              <a:rPr lang="en-US" sz="4000" dirty="0" smtClean="0">
                <a:solidFill>
                  <a:srgbClr val="F8A764"/>
                </a:solidFill>
                <a:latin typeface="Bahnschrift SemiLight SemiConde" pitchFamily="34" charset="0"/>
              </a:rPr>
              <a:t>PyQt5 </a:t>
            </a:r>
            <a:r>
              <a:rPr lang="ru-RU" sz="4000" dirty="0" smtClean="0">
                <a:solidFill>
                  <a:srgbClr val="F8A764"/>
                </a:solidFill>
                <a:latin typeface="Bahnschrift SemiLight SemiConde" pitchFamily="34" charset="0"/>
              </a:rPr>
              <a:t>дарует немало возможностей подобный дизайн воплотить.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p.userapi.com/c851020/v851020184/61cb5/3j0s9KLbgjk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0110" y="2662152"/>
            <a:ext cx="9067800" cy="3429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06379" y="576650"/>
            <a:ext cx="941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F8A764"/>
                </a:solidFill>
                <a:latin typeface="Bahnschrift SemiBold" pitchFamily="34" charset="0"/>
              </a:rPr>
              <a:t>Распределённые  по  пальцам  с  помощью разных  цветов  клавиши  +  колоритный  и  живой  дизайн  =  успех.</a:t>
            </a:r>
            <a:endParaRPr lang="ru-RU" sz="3600" dirty="0">
              <a:solidFill>
                <a:srgbClr val="F8A764"/>
              </a:solidFill>
              <a:latin typeface="Bahnschrift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362" y="38173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D00000"/>
                </a:solidFill>
                <a:latin typeface="Bahnschrift SemiCondensed" pitchFamily="34" charset="0"/>
              </a:rPr>
              <a:t>Тренажёр – удобнейший интерфейс для развития навыков печати.</a:t>
            </a:r>
            <a:endParaRPr lang="ru-RU" dirty="0">
              <a:solidFill>
                <a:srgbClr val="D00000"/>
              </a:solidFill>
              <a:latin typeface="Bahnschrift SemiCondense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93124" y="1839102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отслеживает скорость набора символов во время работы</a:t>
            </a:r>
          </a:p>
          <a:p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записывает рекордные скорости в отдельный файл</a:t>
            </a:r>
          </a:p>
          <a:p>
            <a:r>
              <a:rPr lang="ru-RU" dirty="0">
                <a:solidFill>
                  <a:srgbClr val="F8A764"/>
                </a:solidFill>
                <a:latin typeface="Bahnschrift SemiLight SemiConde" pitchFamily="34" charset="0"/>
              </a:rPr>
              <a:t>п</a:t>
            </a:r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оддерживает различные режимы для тренировки правильной позиции пальцев на клавиатуре и их моторики</a:t>
            </a:r>
            <a:endParaRPr lang="ru-RU" dirty="0">
              <a:solidFill>
                <a:srgbClr val="F8A764"/>
              </a:solidFill>
              <a:latin typeface="Bahnschrift SemiLight SemiConde" pitchFamily="34" charset="0"/>
            </a:endParaRPr>
          </a:p>
          <a:p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следит не только за скоростью, но и за точностью набора</a:t>
            </a:r>
            <a:endParaRPr lang="ru-RU" dirty="0">
              <a:solidFill>
                <a:srgbClr val="F8A764"/>
              </a:solidFill>
              <a:latin typeface="Bahnschrift SemiLight SemiConde" pitchFamily="34" charset="0"/>
            </a:endParaRPr>
          </a:p>
          <a:p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позволяет прервать работу в любой момент</a:t>
            </a:r>
          </a:p>
          <a:p>
            <a:r>
              <a:rPr lang="ru-RU" dirty="0">
                <a:solidFill>
                  <a:srgbClr val="F8A764"/>
                </a:solidFill>
                <a:latin typeface="Bahnschrift SemiLight SemiConde" pitchFamily="34" charset="0"/>
              </a:rPr>
              <a:t>с</a:t>
            </a:r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опровождён наглядной документацией</a:t>
            </a:r>
            <a:endParaRPr lang="ru-RU" dirty="0">
              <a:solidFill>
                <a:srgbClr val="F8A764"/>
              </a:solidFill>
              <a:latin typeface="Bahnschrift SemiLight SemiConde" pitchFamily="34" charset="0"/>
            </a:endParaRPr>
          </a:p>
          <a:p>
            <a:r>
              <a:rPr lang="ru-RU" dirty="0" smtClean="0">
                <a:solidFill>
                  <a:srgbClr val="F8A764"/>
                </a:solidFill>
                <a:latin typeface="Bahnschrift SemiLight SemiConde" pitchFamily="34" charset="0"/>
              </a:rPr>
              <a:t>в короткий срок способен существенно развить слепую печать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D00000"/>
                </a:solidFill>
                <a:latin typeface="Bahnschrift SemiLight SemiConde" pitchFamily="34" charset="0"/>
              </a:rPr>
              <a:t>Много клавиш, хороших и разных!</a:t>
            </a:r>
            <a:endParaRPr lang="ru-RU" dirty="0">
              <a:solidFill>
                <a:srgbClr val="D00000"/>
              </a:solidFill>
              <a:latin typeface="Bahnschrift SemiLight SemiConde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F8A764"/>
                </a:solidFill>
                <a:latin typeface="Bahnschrift SemiLight SemiConde" pitchFamily="34" charset="0"/>
              </a:rPr>
              <a:t>В приложении  доступны  режимы  для  постановки пальцев,  оттачивания  навыков  набора  коротких и длинных  слов,  опция  перемешивания  слов  в  отдельно взятом  уроке, чтобы  тренировки  не  превращались в обыкновенное  заучивание,  и  даже график, отображающий  текущую  скорость  набора  во  время прерывания  работы.</a:t>
            </a:r>
            <a:endParaRPr lang="ru-RU" sz="3600" dirty="0">
              <a:solidFill>
                <a:srgbClr val="F8A764"/>
              </a:solidFill>
              <a:latin typeface="Bahnschrift SemiLight SemiCon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989" y="403655"/>
            <a:ext cx="11664779" cy="196884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D00000"/>
                </a:solidFill>
                <a:latin typeface="Bahnschrift SemiCondensed" pitchFamily="34" charset="0"/>
              </a:rPr>
              <a:t>Пятнадцать  минут  в  день,  и  уже  через  две  недели  Вы почувствуете  себя гораздо  увереннее  за  клавиатурой.</a:t>
            </a:r>
            <a:r>
              <a:rPr lang="ru-RU" sz="4000" dirty="0" smtClean="0">
                <a:solidFill>
                  <a:srgbClr val="D00000"/>
                </a:solidFill>
                <a:latin typeface="Bahnschrift SemiBold Condensed" pitchFamily="34" charset="0"/>
              </a:rPr>
              <a:t/>
            </a:r>
            <a:br>
              <a:rPr lang="ru-RU" sz="4000" dirty="0" smtClean="0">
                <a:solidFill>
                  <a:srgbClr val="D00000"/>
                </a:solidFill>
                <a:latin typeface="Bahnschrift SemiBold Condensed" pitchFamily="34" charset="0"/>
              </a:rPr>
            </a:br>
            <a:endParaRPr lang="ru-RU" sz="4000" dirty="0">
              <a:solidFill>
                <a:srgbClr val="D00000"/>
              </a:solidFill>
              <a:latin typeface="Bahnschrift SemiBold Condensed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54443" y="2332037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solidFill>
                  <a:srgbClr val="F8A764"/>
                </a:solidFill>
                <a:latin typeface="Bahnschrift SemiCondensed" pitchFamily="34" charset="0"/>
              </a:rPr>
              <a:t>Заходите на  </a:t>
            </a:r>
            <a:r>
              <a:rPr lang="en-US" sz="3600" i="1" dirty="0" smtClean="0">
                <a:solidFill>
                  <a:srgbClr val="D00000"/>
                </a:solidFill>
                <a:latin typeface="+mj-lt"/>
              </a:rPr>
              <a:t>Github.com/</a:t>
            </a:r>
            <a:r>
              <a:rPr lang="en-US" sz="3600" i="1" dirty="0" err="1" smtClean="0">
                <a:solidFill>
                  <a:srgbClr val="D00000"/>
                </a:solidFill>
                <a:latin typeface="+mj-lt"/>
              </a:rPr>
              <a:t>Ineptum</a:t>
            </a:r>
            <a:r>
              <a:rPr lang="en-US" sz="3600" i="1" dirty="0" smtClean="0">
                <a:solidFill>
                  <a:srgbClr val="D00000"/>
                </a:solidFill>
                <a:latin typeface="+mj-lt"/>
              </a:rPr>
              <a:t>/TT</a:t>
            </a:r>
            <a:r>
              <a:rPr lang="ru-RU" sz="3600" dirty="0" smtClean="0">
                <a:solidFill>
                  <a:srgbClr val="F8A764"/>
                </a:solidFill>
                <a:latin typeface="Bahnschrift SemiCondensed" pitchFamily="34" charset="0"/>
              </a:rPr>
              <a:t>   и пользуйтесь на здоровье</a:t>
            </a:r>
            <a:r>
              <a:rPr lang="en-US" sz="3600" dirty="0" smtClean="0">
                <a:solidFill>
                  <a:srgbClr val="F8A764"/>
                </a:solidFill>
                <a:latin typeface="Bahnschrift SemiCondensed" pitchFamily="34" charset="0"/>
              </a:rPr>
              <a:t>.</a:t>
            </a:r>
            <a:endParaRPr lang="ru-RU" sz="3600" dirty="0" smtClean="0">
              <a:solidFill>
                <a:srgbClr val="F8A7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  <a:p>
            <a:pPr>
              <a:buNone/>
            </a:pPr>
            <a:r>
              <a:rPr lang="ru-RU" sz="3600" i="1" dirty="0" smtClean="0">
                <a:solidFill>
                  <a:srgbClr val="F8A764"/>
                </a:solidFill>
                <a:latin typeface="Bahnschrift SemiCondensed" pitchFamily="34" charset="0"/>
              </a:rPr>
              <a:t>Удобно, быстро и с открытым исходным кодом!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259</Words>
  <Application>Microsoft Office PowerPoint</Application>
  <PresentationFormat>Произвольный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Learn Typing!</vt:lpstr>
      <vt:lpstr>А что это?</vt:lpstr>
      <vt:lpstr>Простой клавиатурный тренажёр для всех-всех.</vt:lpstr>
      <vt:lpstr>Слайд 4</vt:lpstr>
      <vt:lpstr>Тренажёр – удобнейший интерфейс для развития навыков печати.</vt:lpstr>
      <vt:lpstr>Много клавиш, хороших и разных!</vt:lpstr>
      <vt:lpstr>Пятнадцать  минут  в  день,  и  уже  через  две  недели  Вы почувствуете  себя гораздо  увереннее  за  клавиатурой.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helper</dc:title>
  <dc:creator>Михаил Стависский</dc:creator>
  <cp:lastModifiedBy>Фридрих Энгельс</cp:lastModifiedBy>
  <cp:revision>35</cp:revision>
  <dcterms:created xsi:type="dcterms:W3CDTF">2018-12-12T17:07:16Z</dcterms:created>
  <dcterms:modified xsi:type="dcterms:W3CDTF">2019-05-14T22:25:53Z</dcterms:modified>
</cp:coreProperties>
</file>