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lat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F0B7E2-9752-45C9-9F0D-22E3E56CCE1E}">
  <a:tblStyle styleId="{A6F0B7E2-9752-45C9-9F0D-22E3E56CC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lat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29ecc3fdf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1" name="Google Shape;1291;g129ecc3fdf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29ecc3fdf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129ecc3fdf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2f3869c0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2f3869c0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014354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1014354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df1876c8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10df1876c8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0df1876c8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0df1876c8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9ecc3fdf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29ecc3fdf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9ecc3fdf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129ecc3fdf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29ecc3fdf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g129ecc3fdf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df1876c8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10df1876c8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9ecc3fd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g129ecc3fd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53959" y="979088"/>
            <a:ext cx="43776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53951" y="3464500"/>
            <a:ext cx="3648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642925" y="8600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189475" y="4323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8831844" y="1888678"/>
            <a:ext cx="75122" cy="485535"/>
            <a:chOff x="8414525" y="1639575"/>
            <a:chExt cx="120600" cy="779475"/>
          </a:xfrm>
        </p:grpSpPr>
        <p:sp>
          <p:nvSpPr>
            <p:cNvPr id="14" name="Google Shape;14;p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5400000">
            <a:off x="3458319" y="72378"/>
            <a:ext cx="75122" cy="485535"/>
            <a:chOff x="8414525" y="1639575"/>
            <a:chExt cx="120600" cy="779475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585525" y="4323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506600" y="41162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47975" y="1736250"/>
            <a:ext cx="37377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0" name="Google Shape;180;p11"/>
          <p:cNvSpPr txBox="1"/>
          <p:nvPr>
            <p:ph idx="2" type="title"/>
          </p:nvPr>
        </p:nvSpPr>
        <p:spPr>
          <a:xfrm>
            <a:off x="2779375" y="695558"/>
            <a:ext cx="1406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356975" y="3683798"/>
            <a:ext cx="2828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82" name="Google Shape;182;p11"/>
          <p:cNvGrpSpPr/>
          <p:nvPr/>
        </p:nvGrpSpPr>
        <p:grpSpPr>
          <a:xfrm rot="10800000">
            <a:off x="1035881" y="4184878"/>
            <a:ext cx="75122" cy="485535"/>
            <a:chOff x="8414525" y="1639575"/>
            <a:chExt cx="120600" cy="779475"/>
          </a:xfrm>
        </p:grpSpPr>
        <p:sp>
          <p:nvSpPr>
            <p:cNvPr id="183" name="Google Shape;183;p1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295125" y="46044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 rot="5400000">
            <a:off x="2198919" y="423465"/>
            <a:ext cx="75122" cy="485535"/>
            <a:chOff x="8414525" y="1639575"/>
            <a:chExt cx="120600" cy="779475"/>
          </a:xfrm>
        </p:grpSpPr>
        <p:sp>
          <p:nvSpPr>
            <p:cNvPr id="189" name="Google Shape;189;p1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1"/>
          <p:cNvSpPr/>
          <p:nvPr/>
        </p:nvSpPr>
        <p:spPr>
          <a:xfrm>
            <a:off x="621750" y="11410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8457425" y="3556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 rot="10800000">
            <a:off x="8763855" y="2272128"/>
            <a:ext cx="75122" cy="485535"/>
            <a:chOff x="8414525" y="1639575"/>
            <a:chExt cx="120600" cy="779475"/>
          </a:xfrm>
        </p:grpSpPr>
        <p:sp>
          <p:nvSpPr>
            <p:cNvPr id="196" name="Google Shape;196;p1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2" type="title"/>
          </p:nvPr>
        </p:nvSpPr>
        <p:spPr>
          <a:xfrm>
            <a:off x="998975" y="1387152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03" name="Google Shape;203;p12"/>
          <p:cNvSpPr txBox="1"/>
          <p:nvPr>
            <p:ph idx="3" type="title"/>
          </p:nvPr>
        </p:nvSpPr>
        <p:spPr>
          <a:xfrm>
            <a:off x="998975" y="3164572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04" name="Google Shape;204;p12"/>
          <p:cNvSpPr txBox="1"/>
          <p:nvPr>
            <p:ph idx="4" type="title"/>
          </p:nvPr>
        </p:nvSpPr>
        <p:spPr>
          <a:xfrm>
            <a:off x="6378225" y="1387152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05" name="Google Shape;205;p12"/>
          <p:cNvSpPr txBox="1"/>
          <p:nvPr>
            <p:ph idx="5" type="title"/>
          </p:nvPr>
        </p:nvSpPr>
        <p:spPr>
          <a:xfrm>
            <a:off x="6378225" y="3164572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06" name="Google Shape;206;p12"/>
          <p:cNvSpPr txBox="1"/>
          <p:nvPr>
            <p:ph idx="1" type="subTitle"/>
          </p:nvPr>
        </p:nvSpPr>
        <p:spPr>
          <a:xfrm>
            <a:off x="998975" y="1723821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2"/>
          <p:cNvSpPr txBox="1"/>
          <p:nvPr>
            <p:ph idx="6" type="subTitle"/>
          </p:nvPr>
        </p:nvSpPr>
        <p:spPr>
          <a:xfrm>
            <a:off x="998975" y="3502149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12"/>
          <p:cNvSpPr txBox="1"/>
          <p:nvPr>
            <p:ph idx="7" type="subTitle"/>
          </p:nvPr>
        </p:nvSpPr>
        <p:spPr>
          <a:xfrm>
            <a:off x="6378225" y="1723821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2"/>
          <p:cNvSpPr txBox="1"/>
          <p:nvPr>
            <p:ph idx="8" type="subTitle"/>
          </p:nvPr>
        </p:nvSpPr>
        <p:spPr>
          <a:xfrm>
            <a:off x="6378225" y="3502149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12"/>
          <p:cNvSpPr txBox="1"/>
          <p:nvPr>
            <p:ph idx="9" type="subTitle"/>
          </p:nvPr>
        </p:nvSpPr>
        <p:spPr>
          <a:xfrm>
            <a:off x="998975" y="2027940"/>
            <a:ext cx="1659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2"/>
          <p:cNvSpPr txBox="1"/>
          <p:nvPr>
            <p:ph idx="13" type="subTitle"/>
          </p:nvPr>
        </p:nvSpPr>
        <p:spPr>
          <a:xfrm>
            <a:off x="998975" y="3805705"/>
            <a:ext cx="1659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2"/>
          <p:cNvSpPr txBox="1"/>
          <p:nvPr>
            <p:ph idx="14" type="subTitle"/>
          </p:nvPr>
        </p:nvSpPr>
        <p:spPr>
          <a:xfrm>
            <a:off x="6378225" y="2027927"/>
            <a:ext cx="1659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2"/>
          <p:cNvSpPr txBox="1"/>
          <p:nvPr>
            <p:ph idx="15" type="subTitle"/>
          </p:nvPr>
        </p:nvSpPr>
        <p:spPr>
          <a:xfrm>
            <a:off x="6378225" y="3806300"/>
            <a:ext cx="1659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2"/>
          <p:cNvSpPr/>
          <p:nvPr/>
        </p:nvSpPr>
        <p:spPr>
          <a:xfrm>
            <a:off x="263788" y="26803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3609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2"/>
          <p:cNvGrpSpPr/>
          <p:nvPr/>
        </p:nvGrpSpPr>
        <p:grpSpPr>
          <a:xfrm>
            <a:off x="285769" y="1179753"/>
            <a:ext cx="75122" cy="485535"/>
            <a:chOff x="8414525" y="1639575"/>
            <a:chExt cx="120600" cy="779475"/>
          </a:xfrm>
        </p:grpSpPr>
        <p:sp>
          <p:nvSpPr>
            <p:cNvPr id="217" name="Google Shape;217;p1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2"/>
          <p:cNvGrpSpPr/>
          <p:nvPr/>
        </p:nvGrpSpPr>
        <p:grpSpPr>
          <a:xfrm>
            <a:off x="8691581" y="2026003"/>
            <a:ext cx="75122" cy="485535"/>
            <a:chOff x="8414525" y="1639575"/>
            <a:chExt cx="120600" cy="779475"/>
          </a:xfrm>
        </p:grpSpPr>
        <p:sp>
          <p:nvSpPr>
            <p:cNvPr id="222" name="Google Shape;222;p1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12"/>
          <p:cNvSpPr/>
          <p:nvPr/>
        </p:nvSpPr>
        <p:spPr>
          <a:xfrm>
            <a:off x="8588450" y="539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8711225" y="7482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8766688" y="421332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1" name="Google Shape;231;p13"/>
          <p:cNvGrpSpPr/>
          <p:nvPr/>
        </p:nvGrpSpPr>
        <p:grpSpPr>
          <a:xfrm rot="10800000">
            <a:off x="8781744" y="3978203"/>
            <a:ext cx="75122" cy="485535"/>
            <a:chOff x="8414525" y="1639575"/>
            <a:chExt cx="120600" cy="779475"/>
          </a:xfrm>
        </p:grpSpPr>
        <p:sp>
          <p:nvSpPr>
            <p:cNvPr id="232" name="Google Shape;232;p1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3"/>
          <p:cNvSpPr/>
          <p:nvPr/>
        </p:nvSpPr>
        <p:spPr>
          <a:xfrm>
            <a:off x="399475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 rot="10800000">
            <a:off x="399481" y="1589965"/>
            <a:ext cx="75122" cy="485535"/>
            <a:chOff x="8414525" y="1639575"/>
            <a:chExt cx="120600" cy="779475"/>
          </a:xfrm>
        </p:grpSpPr>
        <p:sp>
          <p:nvSpPr>
            <p:cNvPr id="238" name="Google Shape;238;p1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3"/>
          <p:cNvSpPr/>
          <p:nvPr/>
        </p:nvSpPr>
        <p:spPr>
          <a:xfrm>
            <a:off x="8759750" y="28217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377488" y="5919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8678600" y="6564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706050" y="365160"/>
            <a:ext cx="77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7" name="Google Shape;247;p14"/>
          <p:cNvSpPr txBox="1"/>
          <p:nvPr>
            <p:ph idx="1" type="subTitle"/>
          </p:nvPr>
        </p:nvSpPr>
        <p:spPr>
          <a:xfrm>
            <a:off x="1421550" y="1957809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4"/>
          <p:cNvSpPr txBox="1"/>
          <p:nvPr>
            <p:ph idx="2" type="subTitle"/>
          </p:nvPr>
        </p:nvSpPr>
        <p:spPr>
          <a:xfrm>
            <a:off x="1421550" y="2269143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3" type="subTitle"/>
          </p:nvPr>
        </p:nvSpPr>
        <p:spPr>
          <a:xfrm>
            <a:off x="3753600" y="1957809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4"/>
          <p:cNvSpPr txBox="1"/>
          <p:nvPr>
            <p:ph idx="4" type="subTitle"/>
          </p:nvPr>
        </p:nvSpPr>
        <p:spPr>
          <a:xfrm>
            <a:off x="3753600" y="2269143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5" type="subTitle"/>
          </p:nvPr>
        </p:nvSpPr>
        <p:spPr>
          <a:xfrm>
            <a:off x="6085625" y="1957809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idx="6" type="subTitle"/>
          </p:nvPr>
        </p:nvSpPr>
        <p:spPr>
          <a:xfrm>
            <a:off x="6085625" y="2269143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4"/>
          <p:cNvSpPr txBox="1"/>
          <p:nvPr>
            <p:ph idx="7" type="subTitle"/>
          </p:nvPr>
        </p:nvSpPr>
        <p:spPr>
          <a:xfrm>
            <a:off x="1421550" y="3718364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4" name="Google Shape;254;p14"/>
          <p:cNvSpPr txBox="1"/>
          <p:nvPr>
            <p:ph idx="8" type="subTitle"/>
          </p:nvPr>
        </p:nvSpPr>
        <p:spPr>
          <a:xfrm>
            <a:off x="1421550" y="4029150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9" type="subTitle"/>
          </p:nvPr>
        </p:nvSpPr>
        <p:spPr>
          <a:xfrm>
            <a:off x="3753600" y="3718364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4"/>
          <p:cNvSpPr txBox="1"/>
          <p:nvPr>
            <p:ph idx="13" type="subTitle"/>
          </p:nvPr>
        </p:nvSpPr>
        <p:spPr>
          <a:xfrm>
            <a:off x="3753600" y="4029150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4" type="subTitle"/>
          </p:nvPr>
        </p:nvSpPr>
        <p:spPr>
          <a:xfrm>
            <a:off x="6085625" y="3718364"/>
            <a:ext cx="16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4"/>
          <p:cNvSpPr txBox="1"/>
          <p:nvPr>
            <p:ph idx="15" type="subTitle"/>
          </p:nvPr>
        </p:nvSpPr>
        <p:spPr>
          <a:xfrm>
            <a:off x="6085625" y="4029150"/>
            <a:ext cx="1636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/>
          <p:nvPr/>
        </p:nvSpPr>
        <p:spPr>
          <a:xfrm>
            <a:off x="241788" y="19578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3609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4"/>
          <p:cNvGrpSpPr/>
          <p:nvPr/>
        </p:nvGrpSpPr>
        <p:grpSpPr>
          <a:xfrm rot="-5400000">
            <a:off x="1314094" y="313803"/>
            <a:ext cx="75122" cy="485535"/>
            <a:chOff x="8414525" y="1639575"/>
            <a:chExt cx="120600" cy="779475"/>
          </a:xfrm>
        </p:grpSpPr>
        <p:sp>
          <p:nvSpPr>
            <p:cNvPr id="262" name="Google Shape;262;p1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8713581" y="1696478"/>
            <a:ext cx="75122" cy="485535"/>
            <a:chOff x="8414525" y="1639575"/>
            <a:chExt cx="120600" cy="779475"/>
          </a:xfrm>
        </p:grpSpPr>
        <p:sp>
          <p:nvSpPr>
            <p:cNvPr id="267" name="Google Shape;267;p1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4"/>
          <p:cNvSpPr/>
          <p:nvPr/>
        </p:nvSpPr>
        <p:spPr>
          <a:xfrm>
            <a:off x="7821950" y="2576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8537163" y="40291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idx="1" type="subTitle"/>
          </p:nvPr>
        </p:nvSpPr>
        <p:spPr>
          <a:xfrm>
            <a:off x="1088949" y="1635575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15"/>
          <p:cNvSpPr txBox="1"/>
          <p:nvPr>
            <p:ph idx="2" type="subTitle"/>
          </p:nvPr>
        </p:nvSpPr>
        <p:spPr>
          <a:xfrm>
            <a:off x="1088975" y="1944674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0004B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3" type="subTitle"/>
          </p:nvPr>
        </p:nvSpPr>
        <p:spPr>
          <a:xfrm>
            <a:off x="1088949" y="2939645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4" type="subTitle"/>
          </p:nvPr>
        </p:nvSpPr>
        <p:spPr>
          <a:xfrm>
            <a:off x="1088875" y="3248928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0004B"/>
                </a:solidFill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idx="5" type="subTitle"/>
          </p:nvPr>
        </p:nvSpPr>
        <p:spPr>
          <a:xfrm>
            <a:off x="5992552" y="1635575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6" type="subTitle"/>
          </p:nvPr>
        </p:nvSpPr>
        <p:spPr>
          <a:xfrm>
            <a:off x="5992547" y="1944674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0004B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7" type="subTitle"/>
          </p:nvPr>
        </p:nvSpPr>
        <p:spPr>
          <a:xfrm>
            <a:off x="5992552" y="2939645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8" type="subTitle"/>
          </p:nvPr>
        </p:nvSpPr>
        <p:spPr>
          <a:xfrm>
            <a:off x="5992552" y="3248928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0004B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0004B"/>
                </a:solidFill>
              </a:defRPr>
            </a:lvl9pPr>
          </a:lstStyle>
          <a:p/>
        </p:txBody>
      </p:sp>
      <p:sp>
        <p:nvSpPr>
          <p:cNvPr id="283" name="Google Shape;283;p15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311700" y="42982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5"/>
          <p:cNvGrpSpPr/>
          <p:nvPr/>
        </p:nvGrpSpPr>
        <p:grpSpPr>
          <a:xfrm rot="5400000">
            <a:off x="8284856" y="491378"/>
            <a:ext cx="75122" cy="485535"/>
            <a:chOff x="8414525" y="1639575"/>
            <a:chExt cx="120600" cy="779475"/>
          </a:xfrm>
        </p:grpSpPr>
        <p:sp>
          <p:nvSpPr>
            <p:cNvPr id="286" name="Google Shape;286;p1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5"/>
          <p:cNvSpPr/>
          <p:nvPr/>
        </p:nvSpPr>
        <p:spPr>
          <a:xfrm>
            <a:off x="8565175" y="4217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430800" y="539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394975" y="5390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680675" y="1366050"/>
            <a:ext cx="46746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95" name="Google Shape;295;p16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390500" y="48212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 rot="5400000">
            <a:off x="8284856" y="491378"/>
            <a:ext cx="75122" cy="485535"/>
            <a:chOff x="8414525" y="1639575"/>
            <a:chExt cx="120600" cy="779475"/>
          </a:xfrm>
        </p:grpSpPr>
        <p:sp>
          <p:nvSpPr>
            <p:cNvPr id="299" name="Google Shape;299;p1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8486375" y="42529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3105525" y="43230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6"/>
          <p:cNvGrpSpPr/>
          <p:nvPr/>
        </p:nvGrpSpPr>
        <p:grpSpPr>
          <a:xfrm rot="10800000">
            <a:off x="3105531" y="847903"/>
            <a:ext cx="75122" cy="485535"/>
            <a:chOff x="8414525" y="1639575"/>
            <a:chExt cx="120600" cy="779475"/>
          </a:xfrm>
        </p:grpSpPr>
        <p:sp>
          <p:nvSpPr>
            <p:cNvPr id="306" name="Google Shape;306;p1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2" name="Google Shape;312;p17"/>
          <p:cNvSpPr txBox="1"/>
          <p:nvPr>
            <p:ph idx="1" type="subTitle"/>
          </p:nvPr>
        </p:nvSpPr>
        <p:spPr>
          <a:xfrm>
            <a:off x="4914675" y="1444750"/>
            <a:ext cx="35031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3" name="Google Shape;313;p17"/>
          <p:cNvGrpSpPr/>
          <p:nvPr/>
        </p:nvGrpSpPr>
        <p:grpSpPr>
          <a:xfrm rot="10800000">
            <a:off x="8671194" y="2432440"/>
            <a:ext cx="75122" cy="485535"/>
            <a:chOff x="8414525" y="1639575"/>
            <a:chExt cx="120600" cy="779475"/>
          </a:xfrm>
        </p:grpSpPr>
        <p:sp>
          <p:nvSpPr>
            <p:cNvPr id="314" name="Google Shape;314;p1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34430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225200" y="13756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7"/>
          <p:cNvGrpSpPr/>
          <p:nvPr/>
        </p:nvGrpSpPr>
        <p:grpSpPr>
          <a:xfrm rot="-5400000">
            <a:off x="931444" y="4645303"/>
            <a:ext cx="75122" cy="485535"/>
            <a:chOff x="8414525" y="1639575"/>
            <a:chExt cx="120600" cy="779475"/>
          </a:xfrm>
        </p:grpSpPr>
        <p:sp>
          <p:nvSpPr>
            <p:cNvPr id="321" name="Google Shape;321;p1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925691" y="938325"/>
            <a:ext cx="46569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hasCustomPrompt="1" type="title"/>
          </p:nvPr>
        </p:nvSpPr>
        <p:spPr>
          <a:xfrm>
            <a:off x="1888525" y="1776575"/>
            <a:ext cx="53682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6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19"/>
          <p:cNvSpPr txBox="1"/>
          <p:nvPr>
            <p:ph idx="1" type="subTitle"/>
          </p:nvPr>
        </p:nvSpPr>
        <p:spPr>
          <a:xfrm>
            <a:off x="2284150" y="2788325"/>
            <a:ext cx="45744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9"/>
          <p:cNvSpPr/>
          <p:nvPr/>
        </p:nvSpPr>
        <p:spPr>
          <a:xfrm>
            <a:off x="5096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428850" y="33669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19"/>
          <p:cNvGrpSpPr/>
          <p:nvPr/>
        </p:nvGrpSpPr>
        <p:grpSpPr>
          <a:xfrm rot="5400000">
            <a:off x="7983981" y="501503"/>
            <a:ext cx="75122" cy="485535"/>
            <a:chOff x="8414525" y="1639575"/>
            <a:chExt cx="120600" cy="779475"/>
          </a:xfrm>
        </p:grpSpPr>
        <p:sp>
          <p:nvSpPr>
            <p:cNvPr id="334" name="Google Shape;334;p1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9"/>
          <p:cNvSpPr/>
          <p:nvPr/>
        </p:nvSpPr>
        <p:spPr>
          <a:xfrm>
            <a:off x="8550900" y="38476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649950" y="1681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19"/>
          <p:cNvGrpSpPr/>
          <p:nvPr/>
        </p:nvGrpSpPr>
        <p:grpSpPr>
          <a:xfrm rot="10800000">
            <a:off x="547956" y="296278"/>
            <a:ext cx="75122" cy="485535"/>
            <a:chOff x="8414525" y="1639575"/>
            <a:chExt cx="120600" cy="779475"/>
          </a:xfrm>
        </p:grpSpPr>
        <p:sp>
          <p:nvSpPr>
            <p:cNvPr id="341" name="Google Shape;341;p1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SECTION_HEADER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7" name="Google Shape;347;p20"/>
          <p:cNvSpPr txBox="1"/>
          <p:nvPr>
            <p:ph idx="2" type="title"/>
          </p:nvPr>
        </p:nvSpPr>
        <p:spPr>
          <a:xfrm>
            <a:off x="2352494" y="1646925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48" name="Google Shape;348;p20"/>
          <p:cNvSpPr txBox="1"/>
          <p:nvPr>
            <p:ph idx="3" type="title"/>
          </p:nvPr>
        </p:nvSpPr>
        <p:spPr>
          <a:xfrm>
            <a:off x="2352431" y="3316563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49" name="Google Shape;349;p20"/>
          <p:cNvSpPr txBox="1"/>
          <p:nvPr>
            <p:ph idx="4" type="title"/>
          </p:nvPr>
        </p:nvSpPr>
        <p:spPr>
          <a:xfrm>
            <a:off x="5131969" y="1646925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0" name="Google Shape;350;p20"/>
          <p:cNvSpPr txBox="1"/>
          <p:nvPr>
            <p:ph idx="5" type="title"/>
          </p:nvPr>
        </p:nvSpPr>
        <p:spPr>
          <a:xfrm>
            <a:off x="5131906" y="3316563"/>
            <a:ext cx="1659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1" name="Google Shape;351;p20"/>
          <p:cNvSpPr txBox="1"/>
          <p:nvPr>
            <p:ph idx="1" type="subTitle"/>
          </p:nvPr>
        </p:nvSpPr>
        <p:spPr>
          <a:xfrm>
            <a:off x="2352494" y="2022013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2" name="Google Shape;352;p20"/>
          <p:cNvSpPr txBox="1"/>
          <p:nvPr>
            <p:ph idx="6" type="subTitle"/>
          </p:nvPr>
        </p:nvSpPr>
        <p:spPr>
          <a:xfrm>
            <a:off x="2352431" y="3692367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3" name="Google Shape;353;p20"/>
          <p:cNvSpPr txBox="1"/>
          <p:nvPr>
            <p:ph idx="7" type="subTitle"/>
          </p:nvPr>
        </p:nvSpPr>
        <p:spPr>
          <a:xfrm>
            <a:off x="5131969" y="2022013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20"/>
          <p:cNvSpPr txBox="1"/>
          <p:nvPr>
            <p:ph idx="8" type="subTitle"/>
          </p:nvPr>
        </p:nvSpPr>
        <p:spPr>
          <a:xfrm>
            <a:off x="5131906" y="3692367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5" name="Google Shape;355;p20"/>
          <p:cNvSpPr/>
          <p:nvPr/>
        </p:nvSpPr>
        <p:spPr>
          <a:xfrm>
            <a:off x="991288" y="40575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585525" y="23134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0"/>
          <p:cNvGrpSpPr/>
          <p:nvPr/>
        </p:nvGrpSpPr>
        <p:grpSpPr>
          <a:xfrm rot="-5400000">
            <a:off x="1378449" y="570368"/>
            <a:ext cx="75122" cy="485535"/>
            <a:chOff x="8414525" y="1639575"/>
            <a:chExt cx="120600" cy="779475"/>
          </a:xfrm>
        </p:grpSpPr>
        <p:sp>
          <p:nvSpPr>
            <p:cNvPr id="358" name="Google Shape;358;p2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8543506" y="2245778"/>
            <a:ext cx="75122" cy="485535"/>
            <a:chOff x="8414525" y="1639575"/>
            <a:chExt cx="120600" cy="779475"/>
          </a:xfrm>
        </p:grpSpPr>
        <p:sp>
          <p:nvSpPr>
            <p:cNvPr id="363" name="Google Shape;363;p2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0"/>
          <p:cNvSpPr/>
          <p:nvPr/>
        </p:nvSpPr>
        <p:spPr>
          <a:xfrm>
            <a:off x="7907950" y="443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8030725" y="6529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7992750" y="40575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26225" y="1130579"/>
            <a:ext cx="76917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rot="10800000">
            <a:off x="8671194" y="2432440"/>
            <a:ext cx="75122" cy="485535"/>
            <a:chOff x="8414525" y="1639575"/>
            <a:chExt cx="120600" cy="779475"/>
          </a:xfrm>
        </p:grpSpPr>
        <p:sp>
          <p:nvSpPr>
            <p:cNvPr id="29" name="Google Shape;29;p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34430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25200" y="13756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 rot="-5400000">
            <a:off x="931444" y="4645303"/>
            <a:ext cx="75122" cy="485535"/>
            <a:chOff x="8414525" y="1639575"/>
            <a:chExt cx="120600" cy="779475"/>
          </a:xfrm>
        </p:grpSpPr>
        <p:sp>
          <p:nvSpPr>
            <p:cNvPr id="36" name="Google Shape;36;p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SECTION_HEADER_1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2" name="Google Shape;372;p21"/>
          <p:cNvSpPr txBox="1"/>
          <p:nvPr>
            <p:ph idx="2" type="title"/>
          </p:nvPr>
        </p:nvSpPr>
        <p:spPr>
          <a:xfrm>
            <a:off x="1660096" y="1407131"/>
            <a:ext cx="2442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3" name="Google Shape;373;p21"/>
          <p:cNvSpPr txBox="1"/>
          <p:nvPr>
            <p:ph idx="3" type="title"/>
          </p:nvPr>
        </p:nvSpPr>
        <p:spPr>
          <a:xfrm>
            <a:off x="1660096" y="3205988"/>
            <a:ext cx="2442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4" name="Google Shape;374;p21"/>
          <p:cNvSpPr txBox="1"/>
          <p:nvPr>
            <p:ph idx="4" type="title"/>
          </p:nvPr>
        </p:nvSpPr>
        <p:spPr>
          <a:xfrm>
            <a:off x="5098721" y="1407131"/>
            <a:ext cx="232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5" name="Google Shape;375;p21"/>
          <p:cNvSpPr txBox="1"/>
          <p:nvPr>
            <p:ph idx="5" type="title"/>
          </p:nvPr>
        </p:nvSpPr>
        <p:spPr>
          <a:xfrm>
            <a:off x="5098721" y="3205988"/>
            <a:ext cx="232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76" name="Google Shape;376;p21"/>
          <p:cNvSpPr txBox="1"/>
          <p:nvPr>
            <p:ph idx="1" type="subTitle"/>
          </p:nvPr>
        </p:nvSpPr>
        <p:spPr>
          <a:xfrm>
            <a:off x="1660096" y="1734456"/>
            <a:ext cx="244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7" name="Google Shape;377;p21"/>
          <p:cNvSpPr txBox="1"/>
          <p:nvPr>
            <p:ph idx="6" type="subTitle"/>
          </p:nvPr>
        </p:nvSpPr>
        <p:spPr>
          <a:xfrm>
            <a:off x="1960671" y="2014556"/>
            <a:ext cx="1840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1"/>
          <p:cNvSpPr txBox="1"/>
          <p:nvPr>
            <p:ph idx="7" type="subTitle"/>
          </p:nvPr>
        </p:nvSpPr>
        <p:spPr>
          <a:xfrm>
            <a:off x="1660096" y="3532633"/>
            <a:ext cx="244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9" name="Google Shape;379;p21"/>
          <p:cNvSpPr txBox="1"/>
          <p:nvPr>
            <p:ph idx="8" type="subTitle"/>
          </p:nvPr>
        </p:nvSpPr>
        <p:spPr>
          <a:xfrm>
            <a:off x="1960671" y="3813321"/>
            <a:ext cx="1840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21"/>
          <p:cNvSpPr txBox="1"/>
          <p:nvPr>
            <p:ph idx="9" type="subTitle"/>
          </p:nvPr>
        </p:nvSpPr>
        <p:spPr>
          <a:xfrm>
            <a:off x="5098721" y="1734456"/>
            <a:ext cx="232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1" name="Google Shape;381;p21"/>
          <p:cNvSpPr txBox="1"/>
          <p:nvPr>
            <p:ph idx="13" type="subTitle"/>
          </p:nvPr>
        </p:nvSpPr>
        <p:spPr>
          <a:xfrm>
            <a:off x="5342371" y="2014556"/>
            <a:ext cx="1840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14" type="subTitle"/>
          </p:nvPr>
        </p:nvSpPr>
        <p:spPr>
          <a:xfrm>
            <a:off x="5098721" y="3532633"/>
            <a:ext cx="232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3" name="Google Shape;383;p21"/>
          <p:cNvSpPr txBox="1"/>
          <p:nvPr>
            <p:ph idx="15" type="subTitle"/>
          </p:nvPr>
        </p:nvSpPr>
        <p:spPr>
          <a:xfrm>
            <a:off x="5342371" y="3813322"/>
            <a:ext cx="1840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21"/>
          <p:cNvSpPr/>
          <p:nvPr/>
        </p:nvSpPr>
        <p:spPr>
          <a:xfrm>
            <a:off x="241788" y="20260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1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387" name="Google Shape;387;p2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21"/>
          <p:cNvGrpSpPr/>
          <p:nvPr/>
        </p:nvGrpSpPr>
        <p:grpSpPr>
          <a:xfrm>
            <a:off x="8755206" y="2699378"/>
            <a:ext cx="75122" cy="485535"/>
            <a:chOff x="8414525" y="1639575"/>
            <a:chExt cx="120600" cy="779475"/>
          </a:xfrm>
        </p:grpSpPr>
        <p:sp>
          <p:nvSpPr>
            <p:cNvPr id="392" name="Google Shape;392;p2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21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1" name="Google Shape;401;p22"/>
          <p:cNvSpPr txBox="1"/>
          <p:nvPr>
            <p:ph idx="1" type="subTitle"/>
          </p:nvPr>
        </p:nvSpPr>
        <p:spPr>
          <a:xfrm>
            <a:off x="1730275" y="2911525"/>
            <a:ext cx="2323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2" name="Google Shape;402;p22"/>
          <p:cNvSpPr txBox="1"/>
          <p:nvPr>
            <p:ph idx="2" type="subTitle"/>
          </p:nvPr>
        </p:nvSpPr>
        <p:spPr>
          <a:xfrm>
            <a:off x="1730276" y="3265469"/>
            <a:ext cx="23235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3" type="subTitle"/>
          </p:nvPr>
        </p:nvSpPr>
        <p:spPr>
          <a:xfrm>
            <a:off x="5092625" y="2911525"/>
            <a:ext cx="2321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4" name="Google Shape;404;p22"/>
          <p:cNvSpPr txBox="1"/>
          <p:nvPr>
            <p:ph idx="4" type="subTitle"/>
          </p:nvPr>
        </p:nvSpPr>
        <p:spPr>
          <a:xfrm>
            <a:off x="5090300" y="3265468"/>
            <a:ext cx="2321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2"/>
          <p:cNvSpPr/>
          <p:nvPr/>
        </p:nvSpPr>
        <p:spPr>
          <a:xfrm>
            <a:off x="241788" y="20260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408" name="Google Shape;408;p2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8755206" y="2699378"/>
            <a:ext cx="75122" cy="485535"/>
            <a:chOff x="8414525" y="1639575"/>
            <a:chExt cx="120600" cy="779475"/>
          </a:xfrm>
        </p:grpSpPr>
        <p:sp>
          <p:nvSpPr>
            <p:cNvPr id="413" name="Google Shape;413;p2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22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" type="subTitle"/>
          </p:nvPr>
        </p:nvSpPr>
        <p:spPr>
          <a:xfrm>
            <a:off x="1305750" y="1956300"/>
            <a:ext cx="2399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23" name="Google Shape;423;p23"/>
          <p:cNvSpPr/>
          <p:nvPr/>
        </p:nvSpPr>
        <p:spPr>
          <a:xfrm>
            <a:off x="655325" y="3875688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23"/>
          <p:cNvGrpSpPr/>
          <p:nvPr/>
        </p:nvGrpSpPr>
        <p:grpSpPr>
          <a:xfrm rot="-5400000">
            <a:off x="8622994" y="657528"/>
            <a:ext cx="75122" cy="485535"/>
            <a:chOff x="8414525" y="1639575"/>
            <a:chExt cx="120600" cy="779475"/>
          </a:xfrm>
        </p:grpSpPr>
        <p:sp>
          <p:nvSpPr>
            <p:cNvPr id="425" name="Google Shape;425;p2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236581" y="2127365"/>
            <a:ext cx="75122" cy="485535"/>
            <a:chOff x="8414525" y="1639575"/>
            <a:chExt cx="120600" cy="779475"/>
          </a:xfrm>
        </p:grpSpPr>
        <p:sp>
          <p:nvSpPr>
            <p:cNvPr id="430" name="Google Shape;430;p2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3"/>
          <p:cNvSpPr/>
          <p:nvPr/>
        </p:nvSpPr>
        <p:spPr>
          <a:xfrm>
            <a:off x="816650" y="7295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150438" y="4294813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987600" y="9231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8710975" y="237480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2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type="title"/>
          </p:nvPr>
        </p:nvSpPr>
        <p:spPr>
          <a:xfrm>
            <a:off x="2529250" y="261788"/>
            <a:ext cx="40854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9pPr>
          </a:lstStyle>
          <a:p/>
        </p:txBody>
      </p:sp>
      <p:sp>
        <p:nvSpPr>
          <p:cNvPr id="440" name="Google Shape;440;p24"/>
          <p:cNvSpPr txBox="1"/>
          <p:nvPr>
            <p:ph idx="1" type="subTitle"/>
          </p:nvPr>
        </p:nvSpPr>
        <p:spPr>
          <a:xfrm>
            <a:off x="2531100" y="1479414"/>
            <a:ext cx="4085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4"/>
          <p:cNvSpPr txBox="1"/>
          <p:nvPr/>
        </p:nvSpPr>
        <p:spPr>
          <a:xfrm>
            <a:off x="2288450" y="3598503"/>
            <a:ext cx="4569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, including icon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from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/>
              </a:rPr>
              <a:t>Freepik</a:t>
            </a:r>
            <a:r>
              <a:rPr b="1" i="0" lang="en" sz="1200" u="none" cap="none" strike="noStrik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and illustrations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5"/>
              </a:rPr>
              <a:t>Stor</a:t>
            </a:r>
            <a:r>
              <a:rPr b="1" i="0" lang="en" sz="1200" u="none" cap="none" strike="noStrike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yset</a:t>
            </a:r>
            <a:endParaRPr b="1" i="0" sz="1200" u="none" cap="none" strike="noStrike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366463" y="22838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24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445" name="Google Shape;445;p2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7917056" y="2402978"/>
            <a:ext cx="75122" cy="485535"/>
            <a:chOff x="8414525" y="1639575"/>
            <a:chExt cx="120600" cy="779475"/>
          </a:xfrm>
        </p:grpSpPr>
        <p:sp>
          <p:nvSpPr>
            <p:cNvPr id="450" name="Google Shape;450;p2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4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6"/>
          <p:cNvGrpSpPr/>
          <p:nvPr/>
        </p:nvGrpSpPr>
        <p:grpSpPr>
          <a:xfrm rot="10800000">
            <a:off x="8781744" y="3978203"/>
            <a:ext cx="75122" cy="485535"/>
            <a:chOff x="8414525" y="1639575"/>
            <a:chExt cx="120600" cy="779475"/>
          </a:xfrm>
        </p:grpSpPr>
        <p:sp>
          <p:nvSpPr>
            <p:cNvPr id="460" name="Google Shape;460;p2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26"/>
          <p:cNvSpPr/>
          <p:nvPr/>
        </p:nvSpPr>
        <p:spPr>
          <a:xfrm>
            <a:off x="399475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26"/>
          <p:cNvGrpSpPr/>
          <p:nvPr/>
        </p:nvGrpSpPr>
        <p:grpSpPr>
          <a:xfrm rot="10800000">
            <a:off x="399481" y="1589965"/>
            <a:ext cx="75122" cy="485535"/>
            <a:chOff x="8414525" y="1639575"/>
            <a:chExt cx="120600" cy="779475"/>
          </a:xfrm>
        </p:grpSpPr>
        <p:sp>
          <p:nvSpPr>
            <p:cNvPr id="466" name="Google Shape;466;p2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26"/>
          <p:cNvSpPr/>
          <p:nvPr/>
        </p:nvSpPr>
        <p:spPr>
          <a:xfrm>
            <a:off x="8759750" y="28217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/>
          <p:nvPr/>
        </p:nvSpPr>
        <p:spPr>
          <a:xfrm>
            <a:off x="377488" y="5919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8678600" y="6564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7"/>
          <p:cNvGrpSpPr/>
          <p:nvPr/>
        </p:nvGrpSpPr>
        <p:grpSpPr>
          <a:xfrm rot="10800000">
            <a:off x="8671194" y="2432440"/>
            <a:ext cx="75122" cy="485535"/>
            <a:chOff x="8414525" y="1639575"/>
            <a:chExt cx="120600" cy="779475"/>
          </a:xfrm>
        </p:grpSpPr>
        <p:sp>
          <p:nvSpPr>
            <p:cNvPr id="475" name="Google Shape;475;p2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27"/>
          <p:cNvSpPr/>
          <p:nvPr/>
        </p:nvSpPr>
        <p:spPr>
          <a:xfrm>
            <a:off x="34430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225200" y="13756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7"/>
          <p:cNvGrpSpPr/>
          <p:nvPr/>
        </p:nvGrpSpPr>
        <p:grpSpPr>
          <a:xfrm rot="-5400000">
            <a:off x="931444" y="4645303"/>
            <a:ext cx="75122" cy="485535"/>
            <a:chOff x="8414525" y="1639575"/>
            <a:chExt cx="120600" cy="779475"/>
          </a:xfrm>
        </p:grpSpPr>
        <p:sp>
          <p:nvSpPr>
            <p:cNvPr id="482" name="Google Shape;482;p2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8"/>
          <p:cNvGrpSpPr/>
          <p:nvPr/>
        </p:nvGrpSpPr>
        <p:grpSpPr>
          <a:xfrm rot="10800000">
            <a:off x="8040405" y="3579278"/>
            <a:ext cx="75122" cy="485535"/>
            <a:chOff x="8414525" y="1639575"/>
            <a:chExt cx="120600" cy="779475"/>
          </a:xfrm>
        </p:grpSpPr>
        <p:sp>
          <p:nvSpPr>
            <p:cNvPr id="488" name="Google Shape;488;p2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8"/>
          <p:cNvSpPr/>
          <p:nvPr/>
        </p:nvSpPr>
        <p:spPr>
          <a:xfrm>
            <a:off x="7859700" y="484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8"/>
          <p:cNvGrpSpPr/>
          <p:nvPr/>
        </p:nvGrpSpPr>
        <p:grpSpPr>
          <a:xfrm rot="5400000">
            <a:off x="1430394" y="743140"/>
            <a:ext cx="75122" cy="485535"/>
            <a:chOff x="8414525" y="1639575"/>
            <a:chExt cx="120600" cy="779475"/>
          </a:xfrm>
        </p:grpSpPr>
        <p:sp>
          <p:nvSpPr>
            <p:cNvPr id="494" name="Google Shape;494;p2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28"/>
          <p:cNvSpPr/>
          <p:nvPr/>
        </p:nvSpPr>
        <p:spPr>
          <a:xfrm>
            <a:off x="7573250" y="424977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8354600" y="7655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086850" y="36813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ONLY_1_1_1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8163225" y="7717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1013925" y="42982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29"/>
          <p:cNvGrpSpPr/>
          <p:nvPr/>
        </p:nvGrpSpPr>
        <p:grpSpPr>
          <a:xfrm rot="10800000">
            <a:off x="8614380" y="3879303"/>
            <a:ext cx="75122" cy="485535"/>
            <a:chOff x="8414525" y="1639575"/>
            <a:chExt cx="120600" cy="779475"/>
          </a:xfrm>
        </p:grpSpPr>
        <p:sp>
          <p:nvSpPr>
            <p:cNvPr id="506" name="Google Shape;506;p2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29"/>
          <p:cNvSpPr/>
          <p:nvPr/>
        </p:nvSpPr>
        <p:spPr>
          <a:xfrm>
            <a:off x="8480700" y="24996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1633481" y="1229700"/>
            <a:ext cx="27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2" type="subTitle"/>
          </p:nvPr>
        </p:nvSpPr>
        <p:spPr>
          <a:xfrm>
            <a:off x="1632672" y="1542315"/>
            <a:ext cx="273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title"/>
          </p:nvPr>
        </p:nvSpPr>
        <p:spPr>
          <a:xfrm>
            <a:off x="867202" y="1544397"/>
            <a:ext cx="632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4"/>
          <p:cNvSpPr txBox="1"/>
          <p:nvPr>
            <p:ph idx="4" type="subTitle"/>
          </p:nvPr>
        </p:nvSpPr>
        <p:spPr>
          <a:xfrm>
            <a:off x="1636339" y="2422672"/>
            <a:ext cx="2736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5" type="subTitle"/>
          </p:nvPr>
        </p:nvSpPr>
        <p:spPr>
          <a:xfrm>
            <a:off x="1631249" y="2737363"/>
            <a:ext cx="273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title"/>
          </p:nvPr>
        </p:nvSpPr>
        <p:spPr>
          <a:xfrm>
            <a:off x="868115" y="2756608"/>
            <a:ext cx="630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7" type="subTitle"/>
          </p:nvPr>
        </p:nvSpPr>
        <p:spPr>
          <a:xfrm>
            <a:off x="1637968" y="3617146"/>
            <a:ext cx="2730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8" type="subTitle"/>
          </p:nvPr>
        </p:nvSpPr>
        <p:spPr>
          <a:xfrm>
            <a:off x="1631249" y="3932456"/>
            <a:ext cx="273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title"/>
          </p:nvPr>
        </p:nvSpPr>
        <p:spPr>
          <a:xfrm>
            <a:off x="868115" y="3926170"/>
            <a:ext cx="630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4"/>
          <p:cNvSpPr txBox="1"/>
          <p:nvPr>
            <p:ph idx="13" type="subTitle"/>
          </p:nvPr>
        </p:nvSpPr>
        <p:spPr>
          <a:xfrm>
            <a:off x="5748896" y="1231500"/>
            <a:ext cx="27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4" type="subTitle"/>
          </p:nvPr>
        </p:nvSpPr>
        <p:spPr>
          <a:xfrm>
            <a:off x="5742147" y="1540665"/>
            <a:ext cx="274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5" type="title"/>
          </p:nvPr>
        </p:nvSpPr>
        <p:spPr>
          <a:xfrm>
            <a:off x="4998630" y="1545297"/>
            <a:ext cx="630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4"/>
          <p:cNvSpPr txBox="1"/>
          <p:nvPr>
            <p:ph idx="16" type="subTitle"/>
          </p:nvPr>
        </p:nvSpPr>
        <p:spPr>
          <a:xfrm>
            <a:off x="5748896" y="2422672"/>
            <a:ext cx="27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7" type="subTitle"/>
          </p:nvPr>
        </p:nvSpPr>
        <p:spPr>
          <a:xfrm>
            <a:off x="5742151" y="2737363"/>
            <a:ext cx="274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8" type="title"/>
          </p:nvPr>
        </p:nvSpPr>
        <p:spPr>
          <a:xfrm>
            <a:off x="4998630" y="2756608"/>
            <a:ext cx="630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4"/>
          <p:cNvSpPr txBox="1"/>
          <p:nvPr>
            <p:ph idx="19" type="subTitle"/>
          </p:nvPr>
        </p:nvSpPr>
        <p:spPr>
          <a:xfrm>
            <a:off x="5748896" y="3617146"/>
            <a:ext cx="27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20" type="subTitle"/>
          </p:nvPr>
        </p:nvSpPr>
        <p:spPr>
          <a:xfrm>
            <a:off x="5742151" y="3932456"/>
            <a:ext cx="274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21" type="title"/>
          </p:nvPr>
        </p:nvSpPr>
        <p:spPr>
          <a:xfrm>
            <a:off x="4998630" y="3926170"/>
            <a:ext cx="630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 rot="10800000">
            <a:off x="8767619" y="977790"/>
            <a:ext cx="75122" cy="485535"/>
            <a:chOff x="8414525" y="1639575"/>
            <a:chExt cx="120600" cy="779475"/>
          </a:xfrm>
        </p:grpSpPr>
        <p:sp>
          <p:nvSpPr>
            <p:cNvPr id="61" name="Google Shape;61;p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842515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358225" y="47699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 rot="-5400000">
            <a:off x="963594" y="697478"/>
            <a:ext cx="75122" cy="485535"/>
            <a:chOff x="8414525" y="1639575"/>
            <a:chExt cx="120600" cy="779475"/>
          </a:xfrm>
        </p:grpSpPr>
        <p:sp>
          <p:nvSpPr>
            <p:cNvPr id="68" name="Google Shape;68;p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>
            <a:off x="308075" y="421740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554575" y="46044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447975" y="2327275"/>
            <a:ext cx="3737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6" name="Google Shape;76;p5"/>
          <p:cNvSpPr txBox="1"/>
          <p:nvPr>
            <p:ph idx="2" type="title"/>
          </p:nvPr>
        </p:nvSpPr>
        <p:spPr>
          <a:xfrm>
            <a:off x="2779375" y="1286581"/>
            <a:ext cx="1406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1356975" y="3359668"/>
            <a:ext cx="2828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78" name="Google Shape;78;p5"/>
          <p:cNvGrpSpPr/>
          <p:nvPr/>
        </p:nvGrpSpPr>
        <p:grpSpPr>
          <a:xfrm rot="10800000">
            <a:off x="1035881" y="4184878"/>
            <a:ext cx="75122" cy="485535"/>
            <a:chOff x="8414525" y="1639575"/>
            <a:chExt cx="120600" cy="779475"/>
          </a:xfrm>
        </p:grpSpPr>
        <p:sp>
          <p:nvSpPr>
            <p:cNvPr id="79" name="Google Shape;79;p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8295125" y="46044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 rot="5400000">
            <a:off x="2198919" y="423465"/>
            <a:ext cx="75122" cy="485535"/>
            <a:chOff x="8414525" y="1639575"/>
            <a:chExt cx="120600" cy="779475"/>
          </a:xfrm>
        </p:grpSpPr>
        <p:sp>
          <p:nvSpPr>
            <p:cNvPr id="85" name="Google Shape;85;p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"/>
          <p:cNvSpPr/>
          <p:nvPr/>
        </p:nvSpPr>
        <p:spPr>
          <a:xfrm>
            <a:off x="621750" y="11410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8457425" y="3556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 rot="10800000">
            <a:off x="8763855" y="2272128"/>
            <a:ext cx="75122" cy="485535"/>
            <a:chOff x="8414525" y="1639575"/>
            <a:chExt cx="120600" cy="779475"/>
          </a:xfrm>
        </p:grpSpPr>
        <p:sp>
          <p:nvSpPr>
            <p:cNvPr id="92" name="Google Shape;92;p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2385600" y="1447075"/>
            <a:ext cx="43728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1" type="subTitle"/>
          </p:nvPr>
        </p:nvSpPr>
        <p:spPr>
          <a:xfrm>
            <a:off x="2385600" y="2781050"/>
            <a:ext cx="4372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63225" y="7717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13925" y="42982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6"/>
          <p:cNvGrpSpPr/>
          <p:nvPr/>
        </p:nvGrpSpPr>
        <p:grpSpPr>
          <a:xfrm rot="10800000">
            <a:off x="8614380" y="3879303"/>
            <a:ext cx="75122" cy="485535"/>
            <a:chOff x="8414525" y="1639575"/>
            <a:chExt cx="120600" cy="779475"/>
          </a:xfrm>
        </p:grpSpPr>
        <p:sp>
          <p:nvSpPr>
            <p:cNvPr id="103" name="Google Shape;103;p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8480700" y="24996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10" name="Google Shape;110;p7"/>
          <p:cNvGrpSpPr/>
          <p:nvPr/>
        </p:nvGrpSpPr>
        <p:grpSpPr>
          <a:xfrm rot="10800000">
            <a:off x="311706" y="1551103"/>
            <a:ext cx="75122" cy="485535"/>
            <a:chOff x="8414525" y="1639575"/>
            <a:chExt cx="120600" cy="779475"/>
          </a:xfrm>
        </p:grpSpPr>
        <p:sp>
          <p:nvSpPr>
            <p:cNvPr id="111" name="Google Shape;111;p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35925" y="2057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 rot="5400000">
            <a:off x="8479419" y="3935815"/>
            <a:ext cx="75122" cy="485535"/>
            <a:chOff x="8414525" y="1639575"/>
            <a:chExt cx="120600" cy="779475"/>
          </a:xfrm>
        </p:grpSpPr>
        <p:sp>
          <p:nvSpPr>
            <p:cNvPr id="117" name="Google Shape;117;p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7334275" y="47297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8759750" y="30132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483800" y="32948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" type="subTitle"/>
          </p:nvPr>
        </p:nvSpPr>
        <p:spPr>
          <a:xfrm>
            <a:off x="1647675" y="2867816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2" type="subTitle"/>
          </p:nvPr>
        </p:nvSpPr>
        <p:spPr>
          <a:xfrm>
            <a:off x="1647675" y="3188289"/>
            <a:ext cx="1659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3" type="subTitle"/>
          </p:nvPr>
        </p:nvSpPr>
        <p:spPr>
          <a:xfrm>
            <a:off x="3742200" y="2867816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4" type="subTitle"/>
          </p:nvPr>
        </p:nvSpPr>
        <p:spPr>
          <a:xfrm>
            <a:off x="3742200" y="3188289"/>
            <a:ext cx="1659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8"/>
          <p:cNvSpPr txBox="1"/>
          <p:nvPr>
            <p:ph idx="5" type="subTitle"/>
          </p:nvPr>
        </p:nvSpPr>
        <p:spPr>
          <a:xfrm>
            <a:off x="5836725" y="2867816"/>
            <a:ext cx="165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6" type="subTitle"/>
          </p:nvPr>
        </p:nvSpPr>
        <p:spPr>
          <a:xfrm>
            <a:off x="5836725" y="3188289"/>
            <a:ext cx="1659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706050" y="365160"/>
            <a:ext cx="77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2" name="Google Shape;132;p8"/>
          <p:cNvSpPr/>
          <p:nvPr/>
        </p:nvSpPr>
        <p:spPr>
          <a:xfrm>
            <a:off x="8595650" y="7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652275" y="21846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8"/>
          <p:cNvGrpSpPr/>
          <p:nvPr/>
        </p:nvGrpSpPr>
        <p:grpSpPr>
          <a:xfrm rot="5400000">
            <a:off x="8020544" y="4302140"/>
            <a:ext cx="75122" cy="485535"/>
            <a:chOff x="8414525" y="1639575"/>
            <a:chExt cx="120600" cy="779475"/>
          </a:xfrm>
        </p:grpSpPr>
        <p:sp>
          <p:nvSpPr>
            <p:cNvPr id="135" name="Google Shape;135;p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314419" y="1403128"/>
            <a:ext cx="75122" cy="485535"/>
            <a:chOff x="8414525" y="1639575"/>
            <a:chExt cx="120600" cy="779475"/>
          </a:xfrm>
        </p:grpSpPr>
        <p:sp>
          <p:nvSpPr>
            <p:cNvPr id="140" name="Google Shape;140;p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8"/>
          <p:cNvSpPr/>
          <p:nvPr/>
        </p:nvSpPr>
        <p:spPr>
          <a:xfrm>
            <a:off x="585525" y="42762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708300" y="44853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5114576" y="1442700"/>
            <a:ext cx="3201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9"/>
          <p:cNvSpPr txBox="1"/>
          <p:nvPr>
            <p:ph idx="2" type="subTitle"/>
          </p:nvPr>
        </p:nvSpPr>
        <p:spPr>
          <a:xfrm>
            <a:off x="5111296" y="1796650"/>
            <a:ext cx="32046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3" type="subTitle"/>
          </p:nvPr>
        </p:nvSpPr>
        <p:spPr>
          <a:xfrm>
            <a:off x="5117742" y="2866278"/>
            <a:ext cx="3198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9"/>
          <p:cNvSpPr txBox="1"/>
          <p:nvPr>
            <p:ph idx="4" type="subTitle"/>
          </p:nvPr>
        </p:nvSpPr>
        <p:spPr>
          <a:xfrm>
            <a:off x="5111250" y="3220230"/>
            <a:ext cx="32016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9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311700" y="42982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9"/>
          <p:cNvGrpSpPr/>
          <p:nvPr/>
        </p:nvGrpSpPr>
        <p:grpSpPr>
          <a:xfrm rot="5400000">
            <a:off x="8284856" y="491378"/>
            <a:ext cx="75122" cy="485535"/>
            <a:chOff x="8414525" y="1639575"/>
            <a:chExt cx="120600" cy="779475"/>
          </a:xfrm>
        </p:grpSpPr>
        <p:sp>
          <p:nvSpPr>
            <p:cNvPr id="156" name="Google Shape;156;p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9"/>
          <p:cNvSpPr/>
          <p:nvPr/>
        </p:nvSpPr>
        <p:spPr>
          <a:xfrm>
            <a:off x="8565175" y="4217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2357875" y="3069175"/>
            <a:ext cx="442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3" name="Google Shape;163;p10"/>
          <p:cNvSpPr txBox="1"/>
          <p:nvPr>
            <p:ph idx="1" type="subTitle"/>
          </p:nvPr>
        </p:nvSpPr>
        <p:spPr>
          <a:xfrm>
            <a:off x="2357875" y="1706275"/>
            <a:ext cx="44283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/>
            </a:lvl9pPr>
          </a:lstStyle>
          <a:p/>
        </p:txBody>
      </p:sp>
      <p:grpSp>
        <p:nvGrpSpPr>
          <p:cNvPr id="164" name="Google Shape;164;p10"/>
          <p:cNvGrpSpPr/>
          <p:nvPr/>
        </p:nvGrpSpPr>
        <p:grpSpPr>
          <a:xfrm rot="10800000">
            <a:off x="8040405" y="3579278"/>
            <a:ext cx="75122" cy="485535"/>
            <a:chOff x="8414525" y="1639575"/>
            <a:chExt cx="120600" cy="77947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0"/>
          <p:cNvSpPr/>
          <p:nvPr/>
        </p:nvSpPr>
        <p:spPr>
          <a:xfrm>
            <a:off x="7859700" y="484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0"/>
          <p:cNvGrpSpPr/>
          <p:nvPr/>
        </p:nvGrpSpPr>
        <p:grpSpPr>
          <a:xfrm rot="5400000">
            <a:off x="1430394" y="743140"/>
            <a:ext cx="75122" cy="485535"/>
            <a:chOff x="8414525" y="1639575"/>
            <a:chExt cx="120600" cy="779475"/>
          </a:xfrm>
        </p:grpSpPr>
        <p:sp>
          <p:nvSpPr>
            <p:cNvPr id="171" name="Google Shape;171;p1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0"/>
          <p:cNvSpPr/>
          <p:nvPr/>
        </p:nvSpPr>
        <p:spPr>
          <a:xfrm>
            <a:off x="7573250" y="424977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8354600" y="7655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1086850" y="36813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b="1" i="0" sz="32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artan"/>
              <a:buChar char="■"/>
              <a:defRPr b="0" i="0" sz="1400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InertiaUM/sinomBackE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nertiaUM/sinomBI" TargetMode="External"/><Relationship Id="rId4" Type="http://schemas.openxmlformats.org/officeDocument/2006/relationships/hyperlink" Target="https://github.com/InertiaUM/sinomB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 txBox="1"/>
          <p:nvPr>
            <p:ph type="ctrTitle"/>
          </p:nvPr>
        </p:nvSpPr>
        <p:spPr>
          <a:xfrm>
            <a:off x="4653959" y="979088"/>
            <a:ext cx="43776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2400"/>
              <a:t>Final </a:t>
            </a:r>
            <a:r>
              <a:rPr lang="en" sz="2400">
                <a:solidFill>
                  <a:schemeClr val="accent1"/>
                </a:solidFill>
              </a:rPr>
              <a:t>Report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/>
              <a:t>SI</a:t>
            </a:r>
            <a:r>
              <a:rPr lang="en" sz="4000">
                <a:solidFill>
                  <a:schemeClr val="accent1"/>
                </a:solidFill>
              </a:rPr>
              <a:t>NOM</a:t>
            </a:r>
            <a:endParaRPr sz="4000"/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26203" y="728084"/>
            <a:ext cx="3728428" cy="3687338"/>
            <a:chOff x="1142900" y="237950"/>
            <a:chExt cx="5287800" cy="5229525"/>
          </a:xfrm>
        </p:grpSpPr>
        <p:sp>
          <p:nvSpPr>
            <p:cNvPr id="517" name="Google Shape;517;p30"/>
            <p:cNvSpPr/>
            <p:nvPr/>
          </p:nvSpPr>
          <p:spPr>
            <a:xfrm>
              <a:off x="1142900" y="2425300"/>
              <a:ext cx="5287800" cy="3042175"/>
            </a:xfrm>
            <a:custGeom>
              <a:rect b="b" l="l" r="r" t="t"/>
              <a:pathLst>
                <a:path extrusionOk="0" h="121687" w="211512">
                  <a:moveTo>
                    <a:pt x="105742" y="0"/>
                  </a:moveTo>
                  <a:cubicBezTo>
                    <a:pt x="47346" y="0"/>
                    <a:pt x="0" y="27236"/>
                    <a:pt x="0" y="60843"/>
                  </a:cubicBezTo>
                  <a:cubicBezTo>
                    <a:pt x="0" y="94451"/>
                    <a:pt x="47346" y="121687"/>
                    <a:pt x="105742" y="121687"/>
                  </a:cubicBezTo>
                  <a:cubicBezTo>
                    <a:pt x="164166" y="121687"/>
                    <a:pt x="211512" y="94451"/>
                    <a:pt x="211512" y="60843"/>
                  </a:cubicBezTo>
                  <a:cubicBezTo>
                    <a:pt x="211512" y="27236"/>
                    <a:pt x="164166" y="0"/>
                    <a:pt x="105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450725" y="4066025"/>
              <a:ext cx="775700" cy="447675"/>
            </a:xfrm>
            <a:custGeom>
              <a:rect b="b" l="l" r="r" t="t"/>
              <a:pathLst>
                <a:path extrusionOk="0" h="17907" w="31028">
                  <a:moveTo>
                    <a:pt x="15514" y="0"/>
                  </a:moveTo>
                  <a:cubicBezTo>
                    <a:pt x="6937" y="0"/>
                    <a:pt x="1" y="4006"/>
                    <a:pt x="1" y="8953"/>
                  </a:cubicBezTo>
                  <a:cubicBezTo>
                    <a:pt x="1" y="13900"/>
                    <a:pt x="6937" y="17906"/>
                    <a:pt x="15514" y="17906"/>
                  </a:cubicBezTo>
                  <a:cubicBezTo>
                    <a:pt x="24091" y="17906"/>
                    <a:pt x="31027" y="13900"/>
                    <a:pt x="31027" y="8953"/>
                  </a:cubicBezTo>
                  <a:cubicBezTo>
                    <a:pt x="31027" y="4006"/>
                    <a:pt x="24091" y="0"/>
                    <a:pt x="155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004900" y="4298575"/>
              <a:ext cx="1508325" cy="871150"/>
            </a:xfrm>
            <a:custGeom>
              <a:rect b="b" l="l" r="r" t="t"/>
              <a:pathLst>
                <a:path extrusionOk="0" h="34846" w="60333">
                  <a:moveTo>
                    <a:pt x="30166" y="1"/>
                  </a:moveTo>
                  <a:cubicBezTo>
                    <a:pt x="13497" y="1"/>
                    <a:pt x="0" y="7798"/>
                    <a:pt x="0" y="17423"/>
                  </a:cubicBezTo>
                  <a:cubicBezTo>
                    <a:pt x="0" y="27048"/>
                    <a:pt x="13497" y="34845"/>
                    <a:pt x="30166" y="34845"/>
                  </a:cubicBezTo>
                  <a:cubicBezTo>
                    <a:pt x="46809" y="34845"/>
                    <a:pt x="60333" y="27048"/>
                    <a:pt x="60333" y="17423"/>
                  </a:cubicBezTo>
                  <a:cubicBezTo>
                    <a:pt x="60333" y="7798"/>
                    <a:pt x="46809" y="1"/>
                    <a:pt x="301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009300" y="3076600"/>
              <a:ext cx="3047525" cy="1759050"/>
            </a:xfrm>
            <a:custGeom>
              <a:rect b="b" l="l" r="r" t="t"/>
              <a:pathLst>
                <a:path extrusionOk="0" h="70362" w="121901">
                  <a:moveTo>
                    <a:pt x="60950" y="1"/>
                  </a:moveTo>
                  <a:cubicBezTo>
                    <a:pt x="27289" y="1"/>
                    <a:pt x="0" y="15756"/>
                    <a:pt x="0" y="35168"/>
                  </a:cubicBezTo>
                  <a:cubicBezTo>
                    <a:pt x="0" y="54606"/>
                    <a:pt x="27289" y="70362"/>
                    <a:pt x="60950" y="70362"/>
                  </a:cubicBezTo>
                  <a:cubicBezTo>
                    <a:pt x="94612" y="70362"/>
                    <a:pt x="121901" y="54606"/>
                    <a:pt x="121901" y="35168"/>
                  </a:cubicBezTo>
                  <a:cubicBezTo>
                    <a:pt x="121901" y="15756"/>
                    <a:pt x="94612" y="1"/>
                    <a:pt x="609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163525" y="3239275"/>
              <a:ext cx="2110575" cy="1215450"/>
            </a:xfrm>
            <a:custGeom>
              <a:rect b="b" l="l" r="r" t="t"/>
              <a:pathLst>
                <a:path extrusionOk="0" h="48618" w="84423">
                  <a:moveTo>
                    <a:pt x="44604" y="0"/>
                  </a:moveTo>
                  <a:cubicBezTo>
                    <a:pt x="44268" y="0"/>
                    <a:pt x="43932" y="81"/>
                    <a:pt x="43636" y="242"/>
                  </a:cubicBezTo>
                  <a:lnTo>
                    <a:pt x="484" y="25139"/>
                  </a:lnTo>
                  <a:cubicBezTo>
                    <a:pt x="323" y="25193"/>
                    <a:pt x="162" y="25327"/>
                    <a:pt x="108" y="25515"/>
                  </a:cubicBezTo>
                  <a:cubicBezTo>
                    <a:pt x="1" y="25811"/>
                    <a:pt x="189" y="26160"/>
                    <a:pt x="484" y="26268"/>
                  </a:cubicBezTo>
                  <a:lnTo>
                    <a:pt x="38958" y="48395"/>
                  </a:lnTo>
                  <a:cubicBezTo>
                    <a:pt x="39267" y="48543"/>
                    <a:pt x="39610" y="48617"/>
                    <a:pt x="39953" y="48617"/>
                  </a:cubicBezTo>
                  <a:cubicBezTo>
                    <a:pt x="40296" y="48617"/>
                    <a:pt x="40639" y="48543"/>
                    <a:pt x="40948" y="48395"/>
                  </a:cubicBezTo>
                  <a:lnTo>
                    <a:pt x="83965" y="23526"/>
                  </a:lnTo>
                  <a:cubicBezTo>
                    <a:pt x="84127" y="23472"/>
                    <a:pt x="84261" y="23337"/>
                    <a:pt x="84342" y="23149"/>
                  </a:cubicBezTo>
                  <a:cubicBezTo>
                    <a:pt x="84422" y="22853"/>
                    <a:pt x="84261" y="22504"/>
                    <a:pt x="83965" y="22396"/>
                  </a:cubicBezTo>
                  <a:lnTo>
                    <a:pt x="45572" y="242"/>
                  </a:lnTo>
                  <a:cubicBezTo>
                    <a:pt x="45276" y="81"/>
                    <a:pt x="44940" y="0"/>
                    <a:pt x="44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669850" y="1495700"/>
              <a:ext cx="376425" cy="290400"/>
            </a:xfrm>
            <a:custGeom>
              <a:rect b="b" l="l" r="r" t="t"/>
              <a:pathLst>
                <a:path extrusionOk="0" h="11616" w="15057">
                  <a:moveTo>
                    <a:pt x="15057" y="1"/>
                  </a:moveTo>
                  <a:lnTo>
                    <a:pt x="1" y="8900"/>
                  </a:lnTo>
                  <a:lnTo>
                    <a:pt x="4625" y="11616"/>
                  </a:lnTo>
                  <a:lnTo>
                    <a:pt x="1505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10550" y="1495700"/>
              <a:ext cx="535725" cy="175475"/>
            </a:xfrm>
            <a:custGeom>
              <a:rect b="b" l="l" r="r" t="t"/>
              <a:pathLst>
                <a:path extrusionOk="0" h="7019" w="21429">
                  <a:moveTo>
                    <a:pt x="21429" y="1"/>
                  </a:moveTo>
                  <a:lnTo>
                    <a:pt x="1" y="4303"/>
                  </a:lnTo>
                  <a:lnTo>
                    <a:pt x="4598" y="7018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625500" y="1495700"/>
              <a:ext cx="420775" cy="283675"/>
            </a:xfrm>
            <a:custGeom>
              <a:rect b="b" l="l" r="r" t="t"/>
              <a:pathLst>
                <a:path extrusionOk="0" h="11347" w="16831">
                  <a:moveTo>
                    <a:pt x="16831" y="1"/>
                  </a:moveTo>
                  <a:lnTo>
                    <a:pt x="0" y="7018"/>
                  </a:lnTo>
                  <a:lnTo>
                    <a:pt x="1049" y="11347"/>
                  </a:lnTo>
                  <a:lnTo>
                    <a:pt x="1775" y="8900"/>
                  </a:lnTo>
                  <a:lnTo>
                    <a:pt x="1683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5500" y="1495700"/>
              <a:ext cx="420775" cy="283675"/>
            </a:xfrm>
            <a:custGeom>
              <a:rect b="b" l="l" r="r" t="t"/>
              <a:pathLst>
                <a:path extrusionOk="0" h="11347" w="16831">
                  <a:moveTo>
                    <a:pt x="16831" y="1"/>
                  </a:moveTo>
                  <a:lnTo>
                    <a:pt x="0" y="7018"/>
                  </a:lnTo>
                  <a:lnTo>
                    <a:pt x="1049" y="11347"/>
                  </a:lnTo>
                  <a:lnTo>
                    <a:pt x="1775" y="8900"/>
                  </a:lnTo>
                  <a:lnTo>
                    <a:pt x="16831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651700" y="1718200"/>
              <a:ext cx="56500" cy="61175"/>
            </a:xfrm>
            <a:custGeom>
              <a:rect b="b" l="l" r="r" t="t"/>
              <a:pathLst>
                <a:path extrusionOk="0" h="2447" w="2260">
                  <a:moveTo>
                    <a:pt x="727" y="0"/>
                  </a:moveTo>
                  <a:lnTo>
                    <a:pt x="1" y="2447"/>
                  </a:lnTo>
                  <a:lnTo>
                    <a:pt x="2259" y="91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669850" y="1718200"/>
              <a:ext cx="38350" cy="28925"/>
            </a:xfrm>
            <a:custGeom>
              <a:rect b="b" l="l" r="r" t="t"/>
              <a:pathLst>
                <a:path extrusionOk="0" h="1157" w="1534">
                  <a:moveTo>
                    <a:pt x="1" y="0"/>
                  </a:moveTo>
                  <a:lnTo>
                    <a:pt x="1184" y="1156"/>
                  </a:lnTo>
                  <a:lnTo>
                    <a:pt x="1533" y="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551550" y="1778650"/>
              <a:ext cx="38350" cy="34350"/>
            </a:xfrm>
            <a:custGeom>
              <a:rect b="b" l="l" r="r" t="t"/>
              <a:pathLst>
                <a:path extrusionOk="0" h="1374" w="1534">
                  <a:moveTo>
                    <a:pt x="1207" y="1"/>
                  </a:moveTo>
                  <a:cubicBezTo>
                    <a:pt x="1145" y="1"/>
                    <a:pt x="1081" y="20"/>
                    <a:pt x="1022" y="56"/>
                  </a:cubicBezTo>
                  <a:cubicBezTo>
                    <a:pt x="727" y="298"/>
                    <a:pt x="431" y="566"/>
                    <a:pt x="108" y="862"/>
                  </a:cubicBezTo>
                  <a:cubicBezTo>
                    <a:pt x="1" y="970"/>
                    <a:pt x="1" y="1158"/>
                    <a:pt x="108" y="1292"/>
                  </a:cubicBezTo>
                  <a:cubicBezTo>
                    <a:pt x="189" y="1346"/>
                    <a:pt x="243" y="1373"/>
                    <a:pt x="350" y="1373"/>
                  </a:cubicBezTo>
                  <a:cubicBezTo>
                    <a:pt x="404" y="1373"/>
                    <a:pt x="458" y="1346"/>
                    <a:pt x="485" y="1292"/>
                  </a:cubicBezTo>
                  <a:cubicBezTo>
                    <a:pt x="807" y="1024"/>
                    <a:pt x="1103" y="755"/>
                    <a:pt x="1399" y="540"/>
                  </a:cubicBezTo>
                  <a:lnTo>
                    <a:pt x="1399" y="513"/>
                  </a:lnTo>
                  <a:cubicBezTo>
                    <a:pt x="1506" y="432"/>
                    <a:pt x="1533" y="244"/>
                    <a:pt x="1426" y="109"/>
                  </a:cubicBezTo>
                  <a:cubicBezTo>
                    <a:pt x="1365" y="34"/>
                    <a:pt x="1287" y="1"/>
                    <a:pt x="1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382850" y="1832925"/>
              <a:ext cx="966575" cy="826975"/>
            </a:xfrm>
            <a:custGeom>
              <a:rect b="b" l="l" r="r" t="t"/>
              <a:pathLst>
                <a:path extrusionOk="0" h="33079" w="38663">
                  <a:moveTo>
                    <a:pt x="5740" y="1"/>
                  </a:moveTo>
                  <a:cubicBezTo>
                    <a:pt x="5654" y="1"/>
                    <a:pt x="5571" y="42"/>
                    <a:pt x="5512" y="116"/>
                  </a:cubicBezTo>
                  <a:cubicBezTo>
                    <a:pt x="5001" y="681"/>
                    <a:pt x="4517" y="1299"/>
                    <a:pt x="4060" y="1944"/>
                  </a:cubicBezTo>
                  <a:cubicBezTo>
                    <a:pt x="4006" y="1998"/>
                    <a:pt x="4006" y="2052"/>
                    <a:pt x="4006" y="2133"/>
                  </a:cubicBezTo>
                  <a:cubicBezTo>
                    <a:pt x="4006" y="2294"/>
                    <a:pt x="4141" y="2428"/>
                    <a:pt x="4302" y="2428"/>
                  </a:cubicBezTo>
                  <a:cubicBezTo>
                    <a:pt x="4383" y="2428"/>
                    <a:pt x="4490" y="2375"/>
                    <a:pt x="4544" y="2294"/>
                  </a:cubicBezTo>
                  <a:cubicBezTo>
                    <a:pt x="5001" y="1676"/>
                    <a:pt x="5458" y="1057"/>
                    <a:pt x="5969" y="493"/>
                  </a:cubicBezTo>
                  <a:cubicBezTo>
                    <a:pt x="6077" y="385"/>
                    <a:pt x="6077" y="197"/>
                    <a:pt x="5942" y="89"/>
                  </a:cubicBezTo>
                  <a:cubicBezTo>
                    <a:pt x="5882" y="29"/>
                    <a:pt x="5810" y="1"/>
                    <a:pt x="5740" y="1"/>
                  </a:cubicBezTo>
                  <a:close/>
                  <a:moveTo>
                    <a:pt x="3220" y="3466"/>
                  </a:moveTo>
                  <a:cubicBezTo>
                    <a:pt x="3117" y="3466"/>
                    <a:pt x="3013" y="3520"/>
                    <a:pt x="2958" y="3611"/>
                  </a:cubicBezTo>
                  <a:cubicBezTo>
                    <a:pt x="2554" y="4310"/>
                    <a:pt x="2178" y="5009"/>
                    <a:pt x="1855" y="5708"/>
                  </a:cubicBezTo>
                  <a:cubicBezTo>
                    <a:pt x="1775" y="5843"/>
                    <a:pt x="1855" y="6031"/>
                    <a:pt x="1990" y="6085"/>
                  </a:cubicBezTo>
                  <a:cubicBezTo>
                    <a:pt x="2017" y="6112"/>
                    <a:pt x="2071" y="6112"/>
                    <a:pt x="2124" y="6112"/>
                  </a:cubicBezTo>
                  <a:cubicBezTo>
                    <a:pt x="2232" y="6112"/>
                    <a:pt x="2339" y="6031"/>
                    <a:pt x="2393" y="5950"/>
                  </a:cubicBezTo>
                  <a:cubicBezTo>
                    <a:pt x="2716" y="5278"/>
                    <a:pt x="3065" y="4579"/>
                    <a:pt x="3469" y="3934"/>
                  </a:cubicBezTo>
                  <a:lnTo>
                    <a:pt x="3469" y="3907"/>
                  </a:lnTo>
                  <a:cubicBezTo>
                    <a:pt x="3549" y="3773"/>
                    <a:pt x="3495" y="3611"/>
                    <a:pt x="3361" y="3531"/>
                  </a:cubicBezTo>
                  <a:lnTo>
                    <a:pt x="3361" y="3504"/>
                  </a:lnTo>
                  <a:cubicBezTo>
                    <a:pt x="3318" y="3478"/>
                    <a:pt x="3269" y="3466"/>
                    <a:pt x="3220" y="3466"/>
                  </a:cubicBezTo>
                  <a:close/>
                  <a:moveTo>
                    <a:pt x="1351" y="7344"/>
                  </a:moveTo>
                  <a:cubicBezTo>
                    <a:pt x="1239" y="7344"/>
                    <a:pt x="1142" y="7419"/>
                    <a:pt x="1103" y="7537"/>
                  </a:cubicBezTo>
                  <a:cubicBezTo>
                    <a:pt x="834" y="8263"/>
                    <a:pt x="592" y="9042"/>
                    <a:pt x="430" y="9795"/>
                  </a:cubicBezTo>
                  <a:cubicBezTo>
                    <a:pt x="377" y="9956"/>
                    <a:pt x="484" y="10118"/>
                    <a:pt x="646" y="10145"/>
                  </a:cubicBezTo>
                  <a:lnTo>
                    <a:pt x="699" y="10145"/>
                  </a:lnTo>
                  <a:cubicBezTo>
                    <a:pt x="834" y="10145"/>
                    <a:pt x="968" y="10064"/>
                    <a:pt x="995" y="9930"/>
                  </a:cubicBezTo>
                  <a:cubicBezTo>
                    <a:pt x="1183" y="9177"/>
                    <a:pt x="1398" y="8451"/>
                    <a:pt x="1640" y="7725"/>
                  </a:cubicBezTo>
                  <a:cubicBezTo>
                    <a:pt x="1694" y="7591"/>
                    <a:pt x="1613" y="7429"/>
                    <a:pt x="1479" y="7375"/>
                  </a:cubicBezTo>
                  <a:cubicBezTo>
                    <a:pt x="1436" y="7354"/>
                    <a:pt x="1393" y="7344"/>
                    <a:pt x="1351" y="7344"/>
                  </a:cubicBezTo>
                  <a:close/>
                  <a:moveTo>
                    <a:pt x="430" y="11489"/>
                  </a:moveTo>
                  <a:cubicBezTo>
                    <a:pt x="269" y="11489"/>
                    <a:pt x="108" y="11597"/>
                    <a:pt x="108" y="11758"/>
                  </a:cubicBezTo>
                  <a:cubicBezTo>
                    <a:pt x="27" y="12349"/>
                    <a:pt x="0" y="12941"/>
                    <a:pt x="0" y="13559"/>
                  </a:cubicBezTo>
                  <a:lnTo>
                    <a:pt x="0" y="14124"/>
                  </a:lnTo>
                  <a:cubicBezTo>
                    <a:pt x="0" y="14258"/>
                    <a:pt x="135" y="14393"/>
                    <a:pt x="296" y="14393"/>
                  </a:cubicBezTo>
                  <a:lnTo>
                    <a:pt x="323" y="14366"/>
                  </a:lnTo>
                  <a:cubicBezTo>
                    <a:pt x="484" y="14366"/>
                    <a:pt x="619" y="14231"/>
                    <a:pt x="619" y="14070"/>
                  </a:cubicBezTo>
                  <a:lnTo>
                    <a:pt x="619" y="13532"/>
                  </a:lnTo>
                  <a:cubicBezTo>
                    <a:pt x="619" y="12941"/>
                    <a:pt x="646" y="12349"/>
                    <a:pt x="699" y="11785"/>
                  </a:cubicBezTo>
                  <a:cubicBezTo>
                    <a:pt x="699" y="11623"/>
                    <a:pt x="592" y="11489"/>
                    <a:pt x="430" y="11489"/>
                  </a:cubicBezTo>
                  <a:close/>
                  <a:moveTo>
                    <a:pt x="515" y="15723"/>
                  </a:moveTo>
                  <a:cubicBezTo>
                    <a:pt x="488" y="15723"/>
                    <a:pt x="459" y="15727"/>
                    <a:pt x="430" y="15737"/>
                  </a:cubicBezTo>
                  <a:cubicBezTo>
                    <a:pt x="269" y="15764"/>
                    <a:pt x="162" y="15925"/>
                    <a:pt x="215" y="16087"/>
                  </a:cubicBezTo>
                  <a:cubicBezTo>
                    <a:pt x="242" y="16275"/>
                    <a:pt x="269" y="16463"/>
                    <a:pt x="323" y="16678"/>
                  </a:cubicBezTo>
                  <a:cubicBezTo>
                    <a:pt x="430" y="17243"/>
                    <a:pt x="592" y="17834"/>
                    <a:pt x="807" y="18372"/>
                  </a:cubicBezTo>
                  <a:cubicBezTo>
                    <a:pt x="834" y="18506"/>
                    <a:pt x="968" y="18587"/>
                    <a:pt x="1076" y="18587"/>
                  </a:cubicBezTo>
                  <a:lnTo>
                    <a:pt x="1103" y="18560"/>
                  </a:lnTo>
                  <a:lnTo>
                    <a:pt x="1156" y="18560"/>
                  </a:lnTo>
                  <a:cubicBezTo>
                    <a:pt x="1318" y="18506"/>
                    <a:pt x="1398" y="18345"/>
                    <a:pt x="1345" y="18184"/>
                  </a:cubicBezTo>
                  <a:cubicBezTo>
                    <a:pt x="1156" y="17646"/>
                    <a:pt x="995" y="17108"/>
                    <a:pt x="888" y="16544"/>
                  </a:cubicBezTo>
                  <a:cubicBezTo>
                    <a:pt x="861" y="16355"/>
                    <a:pt x="807" y="16167"/>
                    <a:pt x="780" y="15979"/>
                  </a:cubicBezTo>
                  <a:lnTo>
                    <a:pt x="780" y="15952"/>
                  </a:lnTo>
                  <a:cubicBezTo>
                    <a:pt x="758" y="15819"/>
                    <a:pt x="645" y="15723"/>
                    <a:pt x="515" y="15723"/>
                  </a:cubicBezTo>
                  <a:close/>
                  <a:moveTo>
                    <a:pt x="1856" y="19749"/>
                  </a:moveTo>
                  <a:cubicBezTo>
                    <a:pt x="1819" y="19749"/>
                    <a:pt x="1783" y="19756"/>
                    <a:pt x="1748" y="19770"/>
                  </a:cubicBezTo>
                  <a:cubicBezTo>
                    <a:pt x="1587" y="19851"/>
                    <a:pt x="1533" y="20039"/>
                    <a:pt x="1613" y="20173"/>
                  </a:cubicBezTo>
                  <a:cubicBezTo>
                    <a:pt x="1963" y="20872"/>
                    <a:pt x="2393" y="21571"/>
                    <a:pt x="2850" y="22217"/>
                  </a:cubicBezTo>
                  <a:cubicBezTo>
                    <a:pt x="2904" y="22297"/>
                    <a:pt x="2985" y="22351"/>
                    <a:pt x="3092" y="22351"/>
                  </a:cubicBezTo>
                  <a:lnTo>
                    <a:pt x="3092" y="22297"/>
                  </a:lnTo>
                  <a:cubicBezTo>
                    <a:pt x="3146" y="22297"/>
                    <a:pt x="3173" y="22270"/>
                    <a:pt x="3227" y="22243"/>
                  </a:cubicBezTo>
                  <a:cubicBezTo>
                    <a:pt x="3361" y="22163"/>
                    <a:pt x="3415" y="22001"/>
                    <a:pt x="3334" y="21840"/>
                  </a:cubicBezTo>
                  <a:cubicBezTo>
                    <a:pt x="2877" y="21222"/>
                    <a:pt x="2474" y="20576"/>
                    <a:pt x="2124" y="19904"/>
                  </a:cubicBezTo>
                  <a:cubicBezTo>
                    <a:pt x="2064" y="19805"/>
                    <a:pt x="1960" y="19749"/>
                    <a:pt x="1856" y="19749"/>
                  </a:cubicBezTo>
                  <a:close/>
                  <a:moveTo>
                    <a:pt x="4299" y="23268"/>
                  </a:moveTo>
                  <a:cubicBezTo>
                    <a:pt x="4226" y="23268"/>
                    <a:pt x="4150" y="23295"/>
                    <a:pt x="4087" y="23346"/>
                  </a:cubicBezTo>
                  <a:cubicBezTo>
                    <a:pt x="3979" y="23453"/>
                    <a:pt x="3953" y="23641"/>
                    <a:pt x="4060" y="23749"/>
                  </a:cubicBezTo>
                  <a:cubicBezTo>
                    <a:pt x="4598" y="24341"/>
                    <a:pt x="5136" y="24905"/>
                    <a:pt x="5727" y="25443"/>
                  </a:cubicBezTo>
                  <a:cubicBezTo>
                    <a:pt x="5781" y="25497"/>
                    <a:pt x="5861" y="25524"/>
                    <a:pt x="5942" y="25524"/>
                  </a:cubicBezTo>
                  <a:lnTo>
                    <a:pt x="5942" y="25497"/>
                  </a:lnTo>
                  <a:cubicBezTo>
                    <a:pt x="6023" y="25497"/>
                    <a:pt x="6077" y="25470"/>
                    <a:pt x="6130" y="25416"/>
                  </a:cubicBezTo>
                  <a:cubicBezTo>
                    <a:pt x="6238" y="25308"/>
                    <a:pt x="6238" y="25120"/>
                    <a:pt x="6130" y="24986"/>
                  </a:cubicBezTo>
                  <a:cubicBezTo>
                    <a:pt x="5566" y="24475"/>
                    <a:pt x="5028" y="23937"/>
                    <a:pt x="4517" y="23373"/>
                  </a:cubicBezTo>
                  <a:cubicBezTo>
                    <a:pt x="4460" y="23302"/>
                    <a:pt x="4381" y="23268"/>
                    <a:pt x="4299" y="23268"/>
                  </a:cubicBezTo>
                  <a:close/>
                  <a:moveTo>
                    <a:pt x="7422" y="26156"/>
                  </a:moveTo>
                  <a:cubicBezTo>
                    <a:pt x="7332" y="26156"/>
                    <a:pt x="7241" y="26198"/>
                    <a:pt x="7179" y="26276"/>
                  </a:cubicBezTo>
                  <a:cubicBezTo>
                    <a:pt x="7098" y="26411"/>
                    <a:pt x="7125" y="26599"/>
                    <a:pt x="7233" y="26680"/>
                  </a:cubicBezTo>
                  <a:cubicBezTo>
                    <a:pt x="7851" y="27137"/>
                    <a:pt x="8523" y="27594"/>
                    <a:pt x="9195" y="28024"/>
                  </a:cubicBezTo>
                  <a:cubicBezTo>
                    <a:pt x="9222" y="28051"/>
                    <a:pt x="9276" y="28078"/>
                    <a:pt x="9330" y="28078"/>
                  </a:cubicBezTo>
                  <a:lnTo>
                    <a:pt x="9357" y="28051"/>
                  </a:lnTo>
                  <a:cubicBezTo>
                    <a:pt x="9437" y="28051"/>
                    <a:pt x="9545" y="27997"/>
                    <a:pt x="9599" y="27943"/>
                  </a:cubicBezTo>
                  <a:cubicBezTo>
                    <a:pt x="9679" y="27809"/>
                    <a:pt x="9625" y="27621"/>
                    <a:pt x="9491" y="27540"/>
                  </a:cubicBezTo>
                  <a:cubicBezTo>
                    <a:pt x="8846" y="27110"/>
                    <a:pt x="8201" y="26680"/>
                    <a:pt x="7609" y="26223"/>
                  </a:cubicBezTo>
                  <a:cubicBezTo>
                    <a:pt x="7553" y="26178"/>
                    <a:pt x="7487" y="26156"/>
                    <a:pt x="7422" y="26156"/>
                  </a:cubicBezTo>
                  <a:close/>
                  <a:moveTo>
                    <a:pt x="11022" y="28471"/>
                  </a:moveTo>
                  <a:cubicBezTo>
                    <a:pt x="10917" y="28471"/>
                    <a:pt x="10810" y="28531"/>
                    <a:pt x="10755" y="28642"/>
                  </a:cubicBezTo>
                  <a:cubicBezTo>
                    <a:pt x="10674" y="28777"/>
                    <a:pt x="10728" y="28965"/>
                    <a:pt x="10889" y="29046"/>
                  </a:cubicBezTo>
                  <a:cubicBezTo>
                    <a:pt x="11561" y="29395"/>
                    <a:pt x="12287" y="29745"/>
                    <a:pt x="13013" y="30067"/>
                  </a:cubicBezTo>
                  <a:lnTo>
                    <a:pt x="13121" y="30067"/>
                  </a:lnTo>
                  <a:lnTo>
                    <a:pt x="13148" y="30040"/>
                  </a:lnTo>
                  <a:cubicBezTo>
                    <a:pt x="13228" y="30040"/>
                    <a:pt x="13336" y="29987"/>
                    <a:pt x="13390" y="29906"/>
                  </a:cubicBezTo>
                  <a:cubicBezTo>
                    <a:pt x="13470" y="29745"/>
                    <a:pt x="13390" y="29583"/>
                    <a:pt x="13255" y="29530"/>
                  </a:cubicBezTo>
                  <a:cubicBezTo>
                    <a:pt x="12502" y="29207"/>
                    <a:pt x="11830" y="28857"/>
                    <a:pt x="11158" y="28508"/>
                  </a:cubicBezTo>
                  <a:cubicBezTo>
                    <a:pt x="11116" y="28483"/>
                    <a:pt x="11070" y="28471"/>
                    <a:pt x="11022" y="28471"/>
                  </a:cubicBezTo>
                  <a:close/>
                  <a:moveTo>
                    <a:pt x="14930" y="30185"/>
                  </a:moveTo>
                  <a:cubicBezTo>
                    <a:pt x="14806" y="30185"/>
                    <a:pt x="14696" y="30262"/>
                    <a:pt x="14653" y="30390"/>
                  </a:cubicBezTo>
                  <a:cubicBezTo>
                    <a:pt x="14599" y="30551"/>
                    <a:pt x="14680" y="30713"/>
                    <a:pt x="14841" y="30766"/>
                  </a:cubicBezTo>
                  <a:cubicBezTo>
                    <a:pt x="15567" y="31062"/>
                    <a:pt x="16320" y="31277"/>
                    <a:pt x="17073" y="31492"/>
                  </a:cubicBezTo>
                  <a:lnTo>
                    <a:pt x="17154" y="31492"/>
                  </a:lnTo>
                  <a:cubicBezTo>
                    <a:pt x="17288" y="31492"/>
                    <a:pt x="17396" y="31412"/>
                    <a:pt x="17422" y="31304"/>
                  </a:cubicBezTo>
                  <a:cubicBezTo>
                    <a:pt x="17476" y="31143"/>
                    <a:pt x="17396" y="30981"/>
                    <a:pt x="17234" y="30928"/>
                  </a:cubicBezTo>
                  <a:cubicBezTo>
                    <a:pt x="16481" y="30713"/>
                    <a:pt x="15755" y="30471"/>
                    <a:pt x="15030" y="30229"/>
                  </a:cubicBezTo>
                  <a:lnTo>
                    <a:pt x="15030" y="30202"/>
                  </a:lnTo>
                  <a:cubicBezTo>
                    <a:pt x="14996" y="30190"/>
                    <a:pt x="14962" y="30185"/>
                    <a:pt x="14930" y="30185"/>
                  </a:cubicBezTo>
                  <a:close/>
                  <a:moveTo>
                    <a:pt x="19013" y="31381"/>
                  </a:moveTo>
                  <a:cubicBezTo>
                    <a:pt x="18869" y="31381"/>
                    <a:pt x="18737" y="31482"/>
                    <a:pt x="18713" y="31627"/>
                  </a:cubicBezTo>
                  <a:cubicBezTo>
                    <a:pt x="18686" y="31788"/>
                    <a:pt x="18794" y="31949"/>
                    <a:pt x="18955" y="31976"/>
                  </a:cubicBezTo>
                  <a:cubicBezTo>
                    <a:pt x="19708" y="32137"/>
                    <a:pt x="20487" y="32299"/>
                    <a:pt x="21267" y="32433"/>
                  </a:cubicBezTo>
                  <a:lnTo>
                    <a:pt x="21321" y="32433"/>
                  </a:lnTo>
                  <a:cubicBezTo>
                    <a:pt x="21455" y="32433"/>
                    <a:pt x="21590" y="32326"/>
                    <a:pt x="21617" y="32191"/>
                  </a:cubicBezTo>
                  <a:cubicBezTo>
                    <a:pt x="21643" y="32030"/>
                    <a:pt x="21536" y="31869"/>
                    <a:pt x="21375" y="31842"/>
                  </a:cubicBezTo>
                  <a:cubicBezTo>
                    <a:pt x="20595" y="31734"/>
                    <a:pt x="19842" y="31573"/>
                    <a:pt x="19089" y="31385"/>
                  </a:cubicBezTo>
                  <a:lnTo>
                    <a:pt x="19062" y="31385"/>
                  </a:lnTo>
                  <a:cubicBezTo>
                    <a:pt x="19046" y="31382"/>
                    <a:pt x="19029" y="31381"/>
                    <a:pt x="19013" y="31381"/>
                  </a:cubicBezTo>
                  <a:close/>
                  <a:moveTo>
                    <a:pt x="38336" y="31757"/>
                  </a:moveTo>
                  <a:cubicBezTo>
                    <a:pt x="38319" y="31757"/>
                    <a:pt x="38303" y="31758"/>
                    <a:pt x="38286" y="31761"/>
                  </a:cubicBezTo>
                  <a:cubicBezTo>
                    <a:pt x="37506" y="31896"/>
                    <a:pt x="36753" y="32003"/>
                    <a:pt x="36001" y="32084"/>
                  </a:cubicBezTo>
                  <a:cubicBezTo>
                    <a:pt x="35866" y="32111"/>
                    <a:pt x="35759" y="32218"/>
                    <a:pt x="35732" y="32353"/>
                  </a:cubicBezTo>
                  <a:cubicBezTo>
                    <a:pt x="35732" y="32514"/>
                    <a:pt x="35866" y="32648"/>
                    <a:pt x="36027" y="32675"/>
                  </a:cubicBezTo>
                  <a:lnTo>
                    <a:pt x="36054" y="32675"/>
                  </a:lnTo>
                  <a:cubicBezTo>
                    <a:pt x="36807" y="32568"/>
                    <a:pt x="37587" y="32460"/>
                    <a:pt x="38367" y="32353"/>
                  </a:cubicBezTo>
                  <a:cubicBezTo>
                    <a:pt x="38555" y="32326"/>
                    <a:pt x="38662" y="32164"/>
                    <a:pt x="38635" y="32003"/>
                  </a:cubicBezTo>
                  <a:cubicBezTo>
                    <a:pt x="38611" y="31858"/>
                    <a:pt x="38479" y="31757"/>
                    <a:pt x="38336" y="31757"/>
                  </a:cubicBezTo>
                  <a:close/>
                  <a:moveTo>
                    <a:pt x="23254" y="32133"/>
                  </a:moveTo>
                  <a:cubicBezTo>
                    <a:pt x="23096" y="32133"/>
                    <a:pt x="22985" y="32235"/>
                    <a:pt x="22961" y="32379"/>
                  </a:cubicBezTo>
                  <a:cubicBezTo>
                    <a:pt x="22934" y="32541"/>
                    <a:pt x="23068" y="32702"/>
                    <a:pt x="23230" y="32729"/>
                  </a:cubicBezTo>
                  <a:cubicBezTo>
                    <a:pt x="23983" y="32810"/>
                    <a:pt x="24789" y="32890"/>
                    <a:pt x="25542" y="32944"/>
                  </a:cubicBezTo>
                  <a:lnTo>
                    <a:pt x="25596" y="32944"/>
                  </a:lnTo>
                  <a:cubicBezTo>
                    <a:pt x="25757" y="32944"/>
                    <a:pt x="25891" y="32810"/>
                    <a:pt x="25891" y="32648"/>
                  </a:cubicBezTo>
                  <a:cubicBezTo>
                    <a:pt x="25891" y="32487"/>
                    <a:pt x="25757" y="32353"/>
                    <a:pt x="25596" y="32353"/>
                  </a:cubicBezTo>
                  <a:cubicBezTo>
                    <a:pt x="24816" y="32299"/>
                    <a:pt x="24063" y="32218"/>
                    <a:pt x="23310" y="32137"/>
                  </a:cubicBezTo>
                  <a:cubicBezTo>
                    <a:pt x="23291" y="32135"/>
                    <a:pt x="23272" y="32133"/>
                    <a:pt x="23254" y="32133"/>
                  </a:cubicBezTo>
                  <a:close/>
                  <a:moveTo>
                    <a:pt x="34092" y="32272"/>
                  </a:moveTo>
                  <a:cubicBezTo>
                    <a:pt x="33312" y="32353"/>
                    <a:pt x="32532" y="32406"/>
                    <a:pt x="31780" y="32433"/>
                  </a:cubicBezTo>
                  <a:cubicBezTo>
                    <a:pt x="31591" y="32433"/>
                    <a:pt x="31457" y="32568"/>
                    <a:pt x="31457" y="32729"/>
                  </a:cubicBezTo>
                  <a:cubicBezTo>
                    <a:pt x="31457" y="32890"/>
                    <a:pt x="31591" y="33025"/>
                    <a:pt x="31780" y="33025"/>
                  </a:cubicBezTo>
                  <a:cubicBezTo>
                    <a:pt x="32559" y="32998"/>
                    <a:pt x="33339" y="32944"/>
                    <a:pt x="34119" y="32863"/>
                  </a:cubicBezTo>
                  <a:lnTo>
                    <a:pt x="34145" y="32863"/>
                  </a:lnTo>
                  <a:cubicBezTo>
                    <a:pt x="34307" y="32863"/>
                    <a:pt x="34414" y="32702"/>
                    <a:pt x="34387" y="32541"/>
                  </a:cubicBezTo>
                  <a:cubicBezTo>
                    <a:pt x="34387" y="32379"/>
                    <a:pt x="34253" y="32272"/>
                    <a:pt x="34092" y="32272"/>
                  </a:cubicBezTo>
                  <a:close/>
                  <a:moveTo>
                    <a:pt x="27505" y="32460"/>
                  </a:moveTo>
                  <a:cubicBezTo>
                    <a:pt x="27343" y="32460"/>
                    <a:pt x="27209" y="32595"/>
                    <a:pt x="27209" y="32756"/>
                  </a:cubicBezTo>
                  <a:cubicBezTo>
                    <a:pt x="27182" y="32917"/>
                    <a:pt x="27316" y="33052"/>
                    <a:pt x="27478" y="33052"/>
                  </a:cubicBezTo>
                  <a:cubicBezTo>
                    <a:pt x="28042" y="33079"/>
                    <a:pt x="28634" y="33079"/>
                    <a:pt x="29198" y="33079"/>
                  </a:cubicBezTo>
                  <a:lnTo>
                    <a:pt x="29817" y="33079"/>
                  </a:lnTo>
                  <a:cubicBezTo>
                    <a:pt x="29978" y="33079"/>
                    <a:pt x="30113" y="32944"/>
                    <a:pt x="30113" y="32783"/>
                  </a:cubicBezTo>
                  <a:cubicBezTo>
                    <a:pt x="30113" y="32621"/>
                    <a:pt x="29978" y="32487"/>
                    <a:pt x="29817" y="32487"/>
                  </a:cubicBezTo>
                  <a:cubicBezTo>
                    <a:pt x="29588" y="32495"/>
                    <a:pt x="29360" y="32498"/>
                    <a:pt x="29132" y="32498"/>
                  </a:cubicBezTo>
                  <a:cubicBezTo>
                    <a:pt x="28583" y="32498"/>
                    <a:pt x="28037" y="32479"/>
                    <a:pt x="27505" y="3246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382325" y="2613150"/>
              <a:ext cx="44400" cy="20525"/>
            </a:xfrm>
            <a:custGeom>
              <a:rect b="b" l="l" r="r" t="t"/>
              <a:pathLst>
                <a:path extrusionOk="0" h="821" w="1776">
                  <a:moveTo>
                    <a:pt x="1484" y="0"/>
                  </a:moveTo>
                  <a:cubicBezTo>
                    <a:pt x="1456" y="0"/>
                    <a:pt x="1427" y="5"/>
                    <a:pt x="1399" y="14"/>
                  </a:cubicBezTo>
                  <a:cubicBezTo>
                    <a:pt x="1022" y="95"/>
                    <a:pt x="619" y="149"/>
                    <a:pt x="243" y="229"/>
                  </a:cubicBezTo>
                  <a:cubicBezTo>
                    <a:pt x="108" y="256"/>
                    <a:pt x="1" y="364"/>
                    <a:pt x="1" y="525"/>
                  </a:cubicBezTo>
                  <a:cubicBezTo>
                    <a:pt x="1" y="687"/>
                    <a:pt x="135" y="821"/>
                    <a:pt x="296" y="821"/>
                  </a:cubicBezTo>
                  <a:lnTo>
                    <a:pt x="350" y="821"/>
                  </a:lnTo>
                  <a:lnTo>
                    <a:pt x="1506" y="579"/>
                  </a:lnTo>
                  <a:cubicBezTo>
                    <a:pt x="1668" y="552"/>
                    <a:pt x="1775" y="391"/>
                    <a:pt x="1748" y="229"/>
                  </a:cubicBezTo>
                  <a:cubicBezTo>
                    <a:pt x="1726" y="97"/>
                    <a:pt x="1613" y="0"/>
                    <a:pt x="1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985575" y="1681900"/>
              <a:ext cx="620400" cy="221150"/>
            </a:xfrm>
            <a:custGeom>
              <a:rect b="b" l="l" r="r" t="t"/>
              <a:pathLst>
                <a:path extrusionOk="0" h="8846" w="24816">
                  <a:moveTo>
                    <a:pt x="17745" y="0"/>
                  </a:moveTo>
                  <a:lnTo>
                    <a:pt x="0" y="8846"/>
                  </a:lnTo>
                  <a:lnTo>
                    <a:pt x="24816" y="3119"/>
                  </a:lnTo>
                  <a:lnTo>
                    <a:pt x="1774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985575" y="1541425"/>
              <a:ext cx="390525" cy="361625"/>
            </a:xfrm>
            <a:custGeom>
              <a:rect b="b" l="l" r="r" t="t"/>
              <a:pathLst>
                <a:path extrusionOk="0" h="14465" w="15621">
                  <a:moveTo>
                    <a:pt x="12825" y="0"/>
                  </a:moveTo>
                  <a:lnTo>
                    <a:pt x="0" y="14465"/>
                  </a:lnTo>
                  <a:lnTo>
                    <a:pt x="0" y="14465"/>
                  </a:lnTo>
                  <a:lnTo>
                    <a:pt x="15621" y="4033"/>
                  </a:lnTo>
                  <a:lnTo>
                    <a:pt x="1282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985575" y="1642225"/>
              <a:ext cx="390525" cy="260825"/>
            </a:xfrm>
            <a:custGeom>
              <a:rect b="b" l="l" r="r" t="t"/>
              <a:pathLst>
                <a:path extrusionOk="0" h="10433" w="15621">
                  <a:moveTo>
                    <a:pt x="15621" y="1"/>
                  </a:moveTo>
                  <a:lnTo>
                    <a:pt x="0" y="10433"/>
                  </a:lnTo>
                  <a:lnTo>
                    <a:pt x="15325" y="2770"/>
                  </a:lnTo>
                  <a:lnTo>
                    <a:pt x="1562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985575" y="1642225"/>
              <a:ext cx="390525" cy="260825"/>
            </a:xfrm>
            <a:custGeom>
              <a:rect b="b" l="l" r="r" t="t"/>
              <a:pathLst>
                <a:path extrusionOk="0" h="10433" w="15621">
                  <a:moveTo>
                    <a:pt x="15621" y="1"/>
                  </a:moveTo>
                  <a:lnTo>
                    <a:pt x="0" y="10433"/>
                  </a:lnTo>
                  <a:lnTo>
                    <a:pt x="15325" y="2770"/>
                  </a:lnTo>
                  <a:lnTo>
                    <a:pt x="15621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508350" y="841625"/>
              <a:ext cx="1067375" cy="799975"/>
            </a:xfrm>
            <a:custGeom>
              <a:rect b="b" l="l" r="r" t="t"/>
              <a:pathLst>
                <a:path extrusionOk="0" h="31999" w="42695">
                  <a:moveTo>
                    <a:pt x="11238" y="4"/>
                  </a:moveTo>
                  <a:cubicBezTo>
                    <a:pt x="10459" y="31"/>
                    <a:pt x="9652" y="57"/>
                    <a:pt x="8872" y="84"/>
                  </a:cubicBezTo>
                  <a:cubicBezTo>
                    <a:pt x="8711" y="111"/>
                    <a:pt x="8577" y="246"/>
                    <a:pt x="8604" y="407"/>
                  </a:cubicBezTo>
                  <a:cubicBezTo>
                    <a:pt x="8604" y="568"/>
                    <a:pt x="8738" y="676"/>
                    <a:pt x="8899" y="676"/>
                  </a:cubicBezTo>
                  <a:cubicBezTo>
                    <a:pt x="9679" y="649"/>
                    <a:pt x="10459" y="595"/>
                    <a:pt x="11265" y="595"/>
                  </a:cubicBezTo>
                  <a:cubicBezTo>
                    <a:pt x="11427" y="595"/>
                    <a:pt x="11561" y="461"/>
                    <a:pt x="11534" y="299"/>
                  </a:cubicBezTo>
                  <a:cubicBezTo>
                    <a:pt x="11534" y="138"/>
                    <a:pt x="11427" y="4"/>
                    <a:pt x="11238" y="4"/>
                  </a:cubicBezTo>
                  <a:close/>
                  <a:moveTo>
                    <a:pt x="13214" y="0"/>
                  </a:moveTo>
                  <a:cubicBezTo>
                    <a:pt x="13071" y="0"/>
                    <a:pt x="12957" y="125"/>
                    <a:pt x="12932" y="273"/>
                  </a:cubicBezTo>
                  <a:cubicBezTo>
                    <a:pt x="12932" y="434"/>
                    <a:pt x="13067" y="568"/>
                    <a:pt x="13228" y="595"/>
                  </a:cubicBezTo>
                  <a:cubicBezTo>
                    <a:pt x="14008" y="595"/>
                    <a:pt x="14814" y="622"/>
                    <a:pt x="15594" y="676"/>
                  </a:cubicBezTo>
                  <a:lnTo>
                    <a:pt x="15621" y="676"/>
                  </a:lnTo>
                  <a:cubicBezTo>
                    <a:pt x="15782" y="676"/>
                    <a:pt x="15917" y="541"/>
                    <a:pt x="15917" y="380"/>
                  </a:cubicBezTo>
                  <a:cubicBezTo>
                    <a:pt x="15917" y="219"/>
                    <a:pt x="15782" y="84"/>
                    <a:pt x="15621" y="84"/>
                  </a:cubicBezTo>
                  <a:cubicBezTo>
                    <a:pt x="14841" y="31"/>
                    <a:pt x="14034" y="4"/>
                    <a:pt x="13255" y="4"/>
                  </a:cubicBezTo>
                  <a:cubicBezTo>
                    <a:pt x="13241" y="1"/>
                    <a:pt x="13227" y="0"/>
                    <a:pt x="13214" y="0"/>
                  </a:cubicBezTo>
                  <a:close/>
                  <a:moveTo>
                    <a:pt x="6951" y="242"/>
                  </a:moveTo>
                  <a:cubicBezTo>
                    <a:pt x="6937" y="242"/>
                    <a:pt x="6924" y="243"/>
                    <a:pt x="6910" y="246"/>
                  </a:cubicBezTo>
                  <a:cubicBezTo>
                    <a:pt x="6103" y="326"/>
                    <a:pt x="5323" y="434"/>
                    <a:pt x="4544" y="541"/>
                  </a:cubicBezTo>
                  <a:cubicBezTo>
                    <a:pt x="4382" y="568"/>
                    <a:pt x="4275" y="730"/>
                    <a:pt x="4302" y="891"/>
                  </a:cubicBezTo>
                  <a:cubicBezTo>
                    <a:pt x="4302" y="1025"/>
                    <a:pt x="4436" y="1133"/>
                    <a:pt x="4571" y="1133"/>
                  </a:cubicBezTo>
                  <a:lnTo>
                    <a:pt x="4624" y="1133"/>
                  </a:lnTo>
                  <a:cubicBezTo>
                    <a:pt x="5404" y="1025"/>
                    <a:pt x="6184" y="918"/>
                    <a:pt x="6963" y="837"/>
                  </a:cubicBezTo>
                  <a:cubicBezTo>
                    <a:pt x="7125" y="810"/>
                    <a:pt x="7259" y="676"/>
                    <a:pt x="7232" y="515"/>
                  </a:cubicBezTo>
                  <a:cubicBezTo>
                    <a:pt x="7208" y="367"/>
                    <a:pt x="7093" y="242"/>
                    <a:pt x="6951" y="242"/>
                  </a:cubicBezTo>
                  <a:close/>
                  <a:moveTo>
                    <a:pt x="17583" y="273"/>
                  </a:moveTo>
                  <a:cubicBezTo>
                    <a:pt x="17422" y="273"/>
                    <a:pt x="17261" y="407"/>
                    <a:pt x="17261" y="568"/>
                  </a:cubicBezTo>
                  <a:cubicBezTo>
                    <a:pt x="17261" y="730"/>
                    <a:pt x="17395" y="864"/>
                    <a:pt x="17557" y="864"/>
                  </a:cubicBezTo>
                  <a:cubicBezTo>
                    <a:pt x="18336" y="972"/>
                    <a:pt x="19116" y="1052"/>
                    <a:pt x="19869" y="1187"/>
                  </a:cubicBezTo>
                  <a:lnTo>
                    <a:pt x="19896" y="1187"/>
                  </a:lnTo>
                  <a:cubicBezTo>
                    <a:pt x="20057" y="1187"/>
                    <a:pt x="20191" y="1079"/>
                    <a:pt x="20218" y="945"/>
                  </a:cubicBezTo>
                  <a:lnTo>
                    <a:pt x="20218" y="918"/>
                  </a:lnTo>
                  <a:cubicBezTo>
                    <a:pt x="20245" y="756"/>
                    <a:pt x="20138" y="622"/>
                    <a:pt x="19976" y="595"/>
                  </a:cubicBezTo>
                  <a:cubicBezTo>
                    <a:pt x="19197" y="488"/>
                    <a:pt x="18417" y="380"/>
                    <a:pt x="17610" y="299"/>
                  </a:cubicBezTo>
                  <a:lnTo>
                    <a:pt x="17583" y="273"/>
                  </a:lnTo>
                  <a:close/>
                  <a:moveTo>
                    <a:pt x="2642" y="886"/>
                  </a:moveTo>
                  <a:cubicBezTo>
                    <a:pt x="2622" y="886"/>
                    <a:pt x="2602" y="888"/>
                    <a:pt x="2581" y="891"/>
                  </a:cubicBezTo>
                  <a:cubicBezTo>
                    <a:pt x="1801" y="1052"/>
                    <a:pt x="1022" y="1214"/>
                    <a:pt x="269" y="1402"/>
                  </a:cubicBezTo>
                  <a:cubicBezTo>
                    <a:pt x="108" y="1456"/>
                    <a:pt x="0" y="1617"/>
                    <a:pt x="54" y="1778"/>
                  </a:cubicBezTo>
                  <a:cubicBezTo>
                    <a:pt x="81" y="1913"/>
                    <a:pt x="188" y="1993"/>
                    <a:pt x="323" y="1993"/>
                  </a:cubicBezTo>
                  <a:lnTo>
                    <a:pt x="403" y="1993"/>
                  </a:lnTo>
                  <a:cubicBezTo>
                    <a:pt x="1156" y="1805"/>
                    <a:pt x="1909" y="1617"/>
                    <a:pt x="2689" y="1456"/>
                  </a:cubicBezTo>
                  <a:cubicBezTo>
                    <a:pt x="2850" y="1429"/>
                    <a:pt x="2957" y="1267"/>
                    <a:pt x="2931" y="1133"/>
                  </a:cubicBezTo>
                  <a:lnTo>
                    <a:pt x="2931" y="1106"/>
                  </a:lnTo>
                  <a:cubicBezTo>
                    <a:pt x="2907" y="965"/>
                    <a:pt x="2781" y="886"/>
                    <a:pt x="2642" y="886"/>
                  </a:cubicBezTo>
                  <a:close/>
                  <a:moveTo>
                    <a:pt x="21889" y="941"/>
                  </a:moveTo>
                  <a:cubicBezTo>
                    <a:pt x="21751" y="941"/>
                    <a:pt x="21640" y="1039"/>
                    <a:pt x="21616" y="1160"/>
                  </a:cubicBezTo>
                  <a:cubicBezTo>
                    <a:pt x="21563" y="1321"/>
                    <a:pt x="21643" y="1482"/>
                    <a:pt x="21805" y="1536"/>
                  </a:cubicBezTo>
                  <a:cubicBezTo>
                    <a:pt x="22584" y="1671"/>
                    <a:pt x="23364" y="1859"/>
                    <a:pt x="24117" y="2047"/>
                  </a:cubicBezTo>
                  <a:lnTo>
                    <a:pt x="24171" y="2047"/>
                  </a:lnTo>
                  <a:cubicBezTo>
                    <a:pt x="24332" y="2047"/>
                    <a:pt x="24439" y="1966"/>
                    <a:pt x="24466" y="1832"/>
                  </a:cubicBezTo>
                  <a:cubicBezTo>
                    <a:pt x="24520" y="1671"/>
                    <a:pt x="24412" y="1509"/>
                    <a:pt x="24251" y="1482"/>
                  </a:cubicBezTo>
                  <a:cubicBezTo>
                    <a:pt x="23498" y="1294"/>
                    <a:pt x="22719" y="1106"/>
                    <a:pt x="21939" y="945"/>
                  </a:cubicBezTo>
                  <a:cubicBezTo>
                    <a:pt x="21922" y="942"/>
                    <a:pt x="21906" y="941"/>
                    <a:pt x="21889" y="941"/>
                  </a:cubicBezTo>
                  <a:close/>
                  <a:moveTo>
                    <a:pt x="26073" y="2006"/>
                  </a:moveTo>
                  <a:cubicBezTo>
                    <a:pt x="25944" y="2006"/>
                    <a:pt x="25828" y="2098"/>
                    <a:pt x="25784" y="2208"/>
                  </a:cubicBezTo>
                  <a:cubicBezTo>
                    <a:pt x="25730" y="2370"/>
                    <a:pt x="25837" y="2531"/>
                    <a:pt x="25972" y="2585"/>
                  </a:cubicBezTo>
                  <a:cubicBezTo>
                    <a:pt x="26752" y="2827"/>
                    <a:pt x="27504" y="3069"/>
                    <a:pt x="28230" y="3364"/>
                  </a:cubicBezTo>
                  <a:lnTo>
                    <a:pt x="28311" y="3364"/>
                  </a:lnTo>
                  <a:cubicBezTo>
                    <a:pt x="28418" y="3338"/>
                    <a:pt x="28526" y="3284"/>
                    <a:pt x="28553" y="3176"/>
                  </a:cubicBezTo>
                  <a:cubicBezTo>
                    <a:pt x="28634" y="3042"/>
                    <a:pt x="28553" y="2854"/>
                    <a:pt x="28392" y="2800"/>
                  </a:cubicBezTo>
                  <a:cubicBezTo>
                    <a:pt x="27693" y="2531"/>
                    <a:pt x="26913" y="2262"/>
                    <a:pt x="26160" y="2020"/>
                  </a:cubicBezTo>
                  <a:cubicBezTo>
                    <a:pt x="26131" y="2010"/>
                    <a:pt x="26102" y="2006"/>
                    <a:pt x="26073" y="2006"/>
                  </a:cubicBezTo>
                  <a:close/>
                  <a:moveTo>
                    <a:pt x="30166" y="3505"/>
                  </a:moveTo>
                  <a:cubicBezTo>
                    <a:pt x="30061" y="3505"/>
                    <a:pt x="29957" y="3560"/>
                    <a:pt x="29897" y="3660"/>
                  </a:cubicBezTo>
                  <a:cubicBezTo>
                    <a:pt x="29843" y="3795"/>
                    <a:pt x="29870" y="3983"/>
                    <a:pt x="30032" y="4063"/>
                  </a:cubicBezTo>
                  <a:cubicBezTo>
                    <a:pt x="30758" y="4386"/>
                    <a:pt x="31457" y="4736"/>
                    <a:pt x="32129" y="5112"/>
                  </a:cubicBezTo>
                  <a:cubicBezTo>
                    <a:pt x="32156" y="5139"/>
                    <a:pt x="32209" y="5139"/>
                    <a:pt x="32263" y="5139"/>
                  </a:cubicBezTo>
                  <a:cubicBezTo>
                    <a:pt x="32371" y="5139"/>
                    <a:pt x="32478" y="5085"/>
                    <a:pt x="32532" y="4978"/>
                  </a:cubicBezTo>
                  <a:cubicBezTo>
                    <a:pt x="32613" y="4843"/>
                    <a:pt x="32559" y="4655"/>
                    <a:pt x="32398" y="4601"/>
                  </a:cubicBezTo>
                  <a:cubicBezTo>
                    <a:pt x="31725" y="4225"/>
                    <a:pt x="31000" y="3848"/>
                    <a:pt x="30274" y="3526"/>
                  </a:cubicBezTo>
                  <a:cubicBezTo>
                    <a:pt x="30239" y="3512"/>
                    <a:pt x="30202" y="3505"/>
                    <a:pt x="30166" y="3505"/>
                  </a:cubicBezTo>
                  <a:close/>
                  <a:moveTo>
                    <a:pt x="33930" y="5593"/>
                  </a:moveTo>
                  <a:cubicBezTo>
                    <a:pt x="33833" y="5593"/>
                    <a:pt x="33739" y="5645"/>
                    <a:pt x="33688" y="5730"/>
                  </a:cubicBezTo>
                  <a:cubicBezTo>
                    <a:pt x="33607" y="5865"/>
                    <a:pt x="33634" y="6053"/>
                    <a:pt x="33769" y="6134"/>
                  </a:cubicBezTo>
                  <a:cubicBezTo>
                    <a:pt x="34038" y="6322"/>
                    <a:pt x="34280" y="6483"/>
                    <a:pt x="34548" y="6671"/>
                  </a:cubicBezTo>
                  <a:cubicBezTo>
                    <a:pt x="34925" y="6940"/>
                    <a:pt x="35301" y="7236"/>
                    <a:pt x="35651" y="7532"/>
                  </a:cubicBezTo>
                  <a:cubicBezTo>
                    <a:pt x="35689" y="7551"/>
                    <a:pt x="35740" y="7570"/>
                    <a:pt x="35786" y="7570"/>
                  </a:cubicBezTo>
                  <a:cubicBezTo>
                    <a:pt x="35805" y="7570"/>
                    <a:pt x="35823" y="7567"/>
                    <a:pt x="35839" y="7559"/>
                  </a:cubicBezTo>
                  <a:lnTo>
                    <a:pt x="35839" y="7612"/>
                  </a:lnTo>
                  <a:cubicBezTo>
                    <a:pt x="35947" y="7612"/>
                    <a:pt x="36027" y="7586"/>
                    <a:pt x="36081" y="7505"/>
                  </a:cubicBezTo>
                  <a:cubicBezTo>
                    <a:pt x="36189" y="7370"/>
                    <a:pt x="36162" y="7182"/>
                    <a:pt x="36027" y="7075"/>
                  </a:cubicBezTo>
                  <a:cubicBezTo>
                    <a:pt x="35651" y="6752"/>
                    <a:pt x="35274" y="6456"/>
                    <a:pt x="34898" y="6187"/>
                  </a:cubicBezTo>
                  <a:cubicBezTo>
                    <a:pt x="34629" y="5999"/>
                    <a:pt x="34360" y="5811"/>
                    <a:pt x="34091" y="5650"/>
                  </a:cubicBezTo>
                  <a:cubicBezTo>
                    <a:pt x="34042" y="5610"/>
                    <a:pt x="33986" y="5593"/>
                    <a:pt x="33930" y="5593"/>
                  </a:cubicBezTo>
                  <a:close/>
                  <a:moveTo>
                    <a:pt x="37304" y="8291"/>
                  </a:moveTo>
                  <a:cubicBezTo>
                    <a:pt x="37230" y="8291"/>
                    <a:pt x="37156" y="8325"/>
                    <a:pt x="37103" y="8392"/>
                  </a:cubicBezTo>
                  <a:cubicBezTo>
                    <a:pt x="36995" y="8500"/>
                    <a:pt x="36995" y="8688"/>
                    <a:pt x="37103" y="8795"/>
                  </a:cubicBezTo>
                  <a:cubicBezTo>
                    <a:pt x="37640" y="9360"/>
                    <a:pt x="38151" y="9952"/>
                    <a:pt x="38635" y="10570"/>
                  </a:cubicBezTo>
                  <a:cubicBezTo>
                    <a:pt x="38689" y="10624"/>
                    <a:pt x="38770" y="10677"/>
                    <a:pt x="38877" y="10677"/>
                  </a:cubicBezTo>
                  <a:lnTo>
                    <a:pt x="38877" y="10651"/>
                  </a:lnTo>
                  <a:cubicBezTo>
                    <a:pt x="38931" y="10651"/>
                    <a:pt x="39012" y="10624"/>
                    <a:pt x="39065" y="10597"/>
                  </a:cubicBezTo>
                  <a:cubicBezTo>
                    <a:pt x="39173" y="10489"/>
                    <a:pt x="39200" y="10301"/>
                    <a:pt x="39092" y="10167"/>
                  </a:cubicBezTo>
                  <a:cubicBezTo>
                    <a:pt x="38608" y="9548"/>
                    <a:pt x="38071" y="8957"/>
                    <a:pt x="37506" y="8392"/>
                  </a:cubicBezTo>
                  <a:cubicBezTo>
                    <a:pt x="37452" y="8325"/>
                    <a:pt x="37378" y="8291"/>
                    <a:pt x="37304" y="8291"/>
                  </a:cubicBezTo>
                  <a:close/>
                  <a:moveTo>
                    <a:pt x="39988" y="11709"/>
                  </a:moveTo>
                  <a:cubicBezTo>
                    <a:pt x="39934" y="11709"/>
                    <a:pt x="39876" y="11724"/>
                    <a:pt x="39818" y="11753"/>
                  </a:cubicBezTo>
                  <a:cubicBezTo>
                    <a:pt x="39684" y="11834"/>
                    <a:pt x="39630" y="12022"/>
                    <a:pt x="39737" y="12156"/>
                  </a:cubicBezTo>
                  <a:cubicBezTo>
                    <a:pt x="40141" y="12828"/>
                    <a:pt x="40490" y="13500"/>
                    <a:pt x="40786" y="14226"/>
                  </a:cubicBezTo>
                  <a:cubicBezTo>
                    <a:pt x="40840" y="14334"/>
                    <a:pt x="40947" y="14415"/>
                    <a:pt x="41055" y="14415"/>
                  </a:cubicBezTo>
                  <a:cubicBezTo>
                    <a:pt x="41109" y="14415"/>
                    <a:pt x="41136" y="14415"/>
                    <a:pt x="41189" y="14388"/>
                  </a:cubicBezTo>
                  <a:cubicBezTo>
                    <a:pt x="41324" y="14307"/>
                    <a:pt x="41404" y="14146"/>
                    <a:pt x="41324" y="13984"/>
                  </a:cubicBezTo>
                  <a:cubicBezTo>
                    <a:pt x="41028" y="13259"/>
                    <a:pt x="40652" y="12533"/>
                    <a:pt x="40221" y="11860"/>
                  </a:cubicBezTo>
                  <a:cubicBezTo>
                    <a:pt x="40170" y="11757"/>
                    <a:pt x="40085" y="11709"/>
                    <a:pt x="39988" y="11709"/>
                  </a:cubicBezTo>
                  <a:close/>
                  <a:moveTo>
                    <a:pt x="41732" y="15664"/>
                  </a:moveTo>
                  <a:cubicBezTo>
                    <a:pt x="41704" y="15664"/>
                    <a:pt x="41675" y="15669"/>
                    <a:pt x="41646" y="15678"/>
                  </a:cubicBezTo>
                  <a:cubicBezTo>
                    <a:pt x="41485" y="15732"/>
                    <a:pt x="41404" y="15893"/>
                    <a:pt x="41458" y="16055"/>
                  </a:cubicBezTo>
                  <a:cubicBezTo>
                    <a:pt x="41673" y="16781"/>
                    <a:pt x="41835" y="17560"/>
                    <a:pt x="41942" y="18313"/>
                  </a:cubicBezTo>
                  <a:cubicBezTo>
                    <a:pt x="41969" y="18474"/>
                    <a:pt x="42103" y="18582"/>
                    <a:pt x="42238" y="18582"/>
                  </a:cubicBezTo>
                  <a:lnTo>
                    <a:pt x="42292" y="18582"/>
                  </a:lnTo>
                  <a:lnTo>
                    <a:pt x="42292" y="18555"/>
                  </a:lnTo>
                  <a:cubicBezTo>
                    <a:pt x="42453" y="18555"/>
                    <a:pt x="42561" y="18394"/>
                    <a:pt x="42534" y="18232"/>
                  </a:cubicBezTo>
                  <a:cubicBezTo>
                    <a:pt x="42426" y="17426"/>
                    <a:pt x="42238" y="16646"/>
                    <a:pt x="42023" y="15893"/>
                  </a:cubicBezTo>
                  <a:cubicBezTo>
                    <a:pt x="41979" y="15761"/>
                    <a:pt x="41861" y="15664"/>
                    <a:pt x="41732" y="15664"/>
                  </a:cubicBezTo>
                  <a:close/>
                  <a:moveTo>
                    <a:pt x="42399" y="19953"/>
                  </a:moveTo>
                  <a:cubicBezTo>
                    <a:pt x="42238" y="19953"/>
                    <a:pt x="42103" y="20088"/>
                    <a:pt x="42103" y="20249"/>
                  </a:cubicBezTo>
                  <a:lnTo>
                    <a:pt x="42103" y="20572"/>
                  </a:lnTo>
                  <a:cubicBezTo>
                    <a:pt x="42103" y="21244"/>
                    <a:pt x="42077" y="21916"/>
                    <a:pt x="41969" y="22561"/>
                  </a:cubicBezTo>
                  <a:cubicBezTo>
                    <a:pt x="41969" y="22722"/>
                    <a:pt x="42077" y="22884"/>
                    <a:pt x="42238" y="22911"/>
                  </a:cubicBezTo>
                  <a:lnTo>
                    <a:pt x="42265" y="22911"/>
                  </a:lnTo>
                  <a:cubicBezTo>
                    <a:pt x="42426" y="22911"/>
                    <a:pt x="42561" y="22803"/>
                    <a:pt x="42561" y="22642"/>
                  </a:cubicBezTo>
                  <a:cubicBezTo>
                    <a:pt x="42641" y="21970"/>
                    <a:pt x="42695" y="21271"/>
                    <a:pt x="42695" y="20572"/>
                  </a:cubicBezTo>
                  <a:lnTo>
                    <a:pt x="42695" y="20249"/>
                  </a:lnTo>
                  <a:cubicBezTo>
                    <a:pt x="42695" y="20088"/>
                    <a:pt x="42561" y="19953"/>
                    <a:pt x="42399" y="19953"/>
                  </a:cubicBezTo>
                  <a:close/>
                  <a:moveTo>
                    <a:pt x="41884" y="24241"/>
                  </a:moveTo>
                  <a:cubicBezTo>
                    <a:pt x="41754" y="24241"/>
                    <a:pt x="41637" y="24337"/>
                    <a:pt x="41593" y="24470"/>
                  </a:cubicBezTo>
                  <a:cubicBezTo>
                    <a:pt x="41404" y="25196"/>
                    <a:pt x="41136" y="25949"/>
                    <a:pt x="40813" y="26648"/>
                  </a:cubicBezTo>
                  <a:cubicBezTo>
                    <a:pt x="40759" y="26809"/>
                    <a:pt x="40813" y="26970"/>
                    <a:pt x="40974" y="27024"/>
                  </a:cubicBezTo>
                  <a:cubicBezTo>
                    <a:pt x="41001" y="27051"/>
                    <a:pt x="41055" y="27051"/>
                    <a:pt x="41082" y="27051"/>
                  </a:cubicBezTo>
                  <a:lnTo>
                    <a:pt x="41082" y="27078"/>
                  </a:lnTo>
                  <a:cubicBezTo>
                    <a:pt x="41216" y="27078"/>
                    <a:pt x="41324" y="26997"/>
                    <a:pt x="41351" y="26890"/>
                  </a:cubicBezTo>
                  <a:cubicBezTo>
                    <a:pt x="41700" y="26164"/>
                    <a:pt x="41969" y="25384"/>
                    <a:pt x="42184" y="24631"/>
                  </a:cubicBezTo>
                  <a:lnTo>
                    <a:pt x="42184" y="24604"/>
                  </a:lnTo>
                  <a:cubicBezTo>
                    <a:pt x="42211" y="24470"/>
                    <a:pt x="42130" y="24309"/>
                    <a:pt x="41969" y="24255"/>
                  </a:cubicBezTo>
                  <a:cubicBezTo>
                    <a:pt x="41940" y="24245"/>
                    <a:pt x="41912" y="24241"/>
                    <a:pt x="41884" y="24241"/>
                  </a:cubicBezTo>
                  <a:close/>
                  <a:moveTo>
                    <a:pt x="40162" y="28196"/>
                  </a:moveTo>
                  <a:cubicBezTo>
                    <a:pt x="40058" y="28196"/>
                    <a:pt x="39954" y="28250"/>
                    <a:pt x="39899" y="28342"/>
                  </a:cubicBezTo>
                  <a:cubicBezTo>
                    <a:pt x="39469" y="28987"/>
                    <a:pt x="39012" y="29578"/>
                    <a:pt x="38474" y="30143"/>
                  </a:cubicBezTo>
                  <a:cubicBezTo>
                    <a:pt x="38339" y="30251"/>
                    <a:pt x="38339" y="30439"/>
                    <a:pt x="38474" y="30573"/>
                  </a:cubicBezTo>
                  <a:cubicBezTo>
                    <a:pt x="38528" y="30627"/>
                    <a:pt x="38581" y="30654"/>
                    <a:pt x="38662" y="30654"/>
                  </a:cubicBezTo>
                  <a:cubicBezTo>
                    <a:pt x="38770" y="30654"/>
                    <a:pt x="38850" y="30627"/>
                    <a:pt x="38904" y="30546"/>
                  </a:cubicBezTo>
                  <a:cubicBezTo>
                    <a:pt x="39442" y="29982"/>
                    <a:pt x="39953" y="29336"/>
                    <a:pt x="40383" y="28664"/>
                  </a:cubicBezTo>
                  <a:cubicBezTo>
                    <a:pt x="40490" y="28530"/>
                    <a:pt x="40437" y="28342"/>
                    <a:pt x="40302" y="28234"/>
                  </a:cubicBezTo>
                  <a:cubicBezTo>
                    <a:pt x="40259" y="28208"/>
                    <a:pt x="40210" y="28196"/>
                    <a:pt x="40162" y="28196"/>
                  </a:cubicBezTo>
                  <a:close/>
                  <a:moveTo>
                    <a:pt x="36995" y="31460"/>
                  </a:moveTo>
                  <a:cubicBezTo>
                    <a:pt x="36861" y="31568"/>
                    <a:pt x="36834" y="31756"/>
                    <a:pt x="36941" y="31891"/>
                  </a:cubicBezTo>
                  <a:cubicBezTo>
                    <a:pt x="36995" y="31944"/>
                    <a:pt x="37076" y="31998"/>
                    <a:pt x="37183" y="31998"/>
                  </a:cubicBezTo>
                  <a:cubicBezTo>
                    <a:pt x="37237" y="31998"/>
                    <a:pt x="37318" y="31971"/>
                    <a:pt x="37372" y="31917"/>
                  </a:cubicBezTo>
                  <a:lnTo>
                    <a:pt x="37183" y="31675"/>
                  </a:lnTo>
                  <a:lnTo>
                    <a:pt x="36995" y="3146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869450" y="3773625"/>
              <a:ext cx="135800" cy="117650"/>
            </a:xfrm>
            <a:custGeom>
              <a:rect b="b" l="l" r="r" t="t"/>
              <a:pathLst>
                <a:path extrusionOk="0" h="4706" w="5432">
                  <a:moveTo>
                    <a:pt x="5431" y="1"/>
                  </a:moveTo>
                  <a:lnTo>
                    <a:pt x="0" y="1560"/>
                  </a:lnTo>
                  <a:lnTo>
                    <a:pt x="5431" y="4706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903725" y="3773625"/>
              <a:ext cx="101525" cy="117650"/>
            </a:xfrm>
            <a:custGeom>
              <a:rect b="b" l="l" r="r" t="t"/>
              <a:pathLst>
                <a:path extrusionOk="0" h="4706" w="4061">
                  <a:moveTo>
                    <a:pt x="4060" y="1"/>
                  </a:moveTo>
                  <a:lnTo>
                    <a:pt x="0" y="2340"/>
                  </a:lnTo>
                  <a:lnTo>
                    <a:pt x="4060" y="4706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429700" y="3649950"/>
              <a:ext cx="896000" cy="641250"/>
            </a:xfrm>
            <a:custGeom>
              <a:rect b="b" l="l" r="r" t="t"/>
              <a:pathLst>
                <a:path extrusionOk="0" h="25650" w="35840">
                  <a:moveTo>
                    <a:pt x="0" y="1"/>
                  </a:moveTo>
                  <a:lnTo>
                    <a:pt x="0" y="5001"/>
                  </a:lnTo>
                  <a:lnTo>
                    <a:pt x="35839" y="25650"/>
                  </a:lnTo>
                  <a:lnTo>
                    <a:pt x="35839" y="206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610500" y="3844875"/>
              <a:ext cx="715200" cy="446325"/>
            </a:xfrm>
            <a:custGeom>
              <a:rect b="b" l="l" r="r" t="t"/>
              <a:pathLst>
                <a:path extrusionOk="0" h="17853" w="28608">
                  <a:moveTo>
                    <a:pt x="888" y="1"/>
                  </a:moveTo>
                  <a:cubicBezTo>
                    <a:pt x="592" y="485"/>
                    <a:pt x="296" y="915"/>
                    <a:pt x="1" y="1372"/>
                  </a:cubicBezTo>
                  <a:lnTo>
                    <a:pt x="28607" y="17853"/>
                  </a:lnTo>
                  <a:lnTo>
                    <a:pt x="28607" y="12852"/>
                  </a:lnTo>
                  <a:lnTo>
                    <a:pt x="25892" y="1443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361800" y="2669950"/>
              <a:ext cx="896000" cy="1535900"/>
            </a:xfrm>
            <a:custGeom>
              <a:rect b="b" l="l" r="r" t="t"/>
              <a:pathLst>
                <a:path extrusionOk="0" h="61436" w="35840">
                  <a:moveTo>
                    <a:pt x="1" y="1"/>
                  </a:moveTo>
                  <a:lnTo>
                    <a:pt x="1" y="40760"/>
                  </a:lnTo>
                  <a:lnTo>
                    <a:pt x="35840" y="61435"/>
                  </a:lnTo>
                  <a:lnTo>
                    <a:pt x="35840" y="206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632675" y="2866900"/>
              <a:ext cx="625125" cy="1338950"/>
            </a:xfrm>
            <a:custGeom>
              <a:rect b="b" l="l" r="r" t="t"/>
              <a:pathLst>
                <a:path extrusionOk="0" h="53558" w="25005">
                  <a:moveTo>
                    <a:pt x="2851" y="0"/>
                  </a:moveTo>
                  <a:lnTo>
                    <a:pt x="2851" y="0"/>
                  </a:lnTo>
                  <a:cubicBezTo>
                    <a:pt x="5244" y="4652"/>
                    <a:pt x="6669" y="10029"/>
                    <a:pt x="6669" y="15998"/>
                  </a:cubicBezTo>
                  <a:cubicBezTo>
                    <a:pt x="6669" y="20972"/>
                    <a:pt x="5674" y="26349"/>
                    <a:pt x="3469" y="32102"/>
                  </a:cubicBezTo>
                  <a:cubicBezTo>
                    <a:pt x="2501" y="34657"/>
                    <a:pt x="1345" y="36996"/>
                    <a:pt x="1" y="39120"/>
                  </a:cubicBezTo>
                  <a:lnTo>
                    <a:pt x="25005" y="53557"/>
                  </a:lnTo>
                  <a:lnTo>
                    <a:pt x="25005" y="12771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257775" y="2676000"/>
              <a:ext cx="883250" cy="1529850"/>
            </a:xfrm>
            <a:custGeom>
              <a:rect b="b" l="l" r="r" t="t"/>
              <a:pathLst>
                <a:path extrusionOk="0" h="61194" w="35330">
                  <a:moveTo>
                    <a:pt x="35329" y="1"/>
                  </a:moveTo>
                  <a:lnTo>
                    <a:pt x="1" y="20407"/>
                  </a:lnTo>
                  <a:lnTo>
                    <a:pt x="1" y="61193"/>
                  </a:lnTo>
                  <a:lnTo>
                    <a:pt x="35329" y="40760"/>
                  </a:lnTo>
                  <a:lnTo>
                    <a:pt x="3532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257775" y="2676000"/>
              <a:ext cx="883250" cy="1529850"/>
            </a:xfrm>
            <a:custGeom>
              <a:rect b="b" l="l" r="r" t="t"/>
              <a:pathLst>
                <a:path extrusionOk="0" h="61194" w="35330">
                  <a:moveTo>
                    <a:pt x="32614" y="4706"/>
                  </a:moveTo>
                  <a:lnTo>
                    <a:pt x="32614" y="14116"/>
                  </a:lnTo>
                  <a:lnTo>
                    <a:pt x="2716" y="31404"/>
                  </a:lnTo>
                  <a:lnTo>
                    <a:pt x="2716" y="21994"/>
                  </a:lnTo>
                  <a:lnTo>
                    <a:pt x="32614" y="4706"/>
                  </a:lnTo>
                  <a:close/>
                  <a:moveTo>
                    <a:pt x="32614" y="17262"/>
                  </a:moveTo>
                  <a:lnTo>
                    <a:pt x="32614" y="39201"/>
                  </a:lnTo>
                  <a:lnTo>
                    <a:pt x="2716" y="56488"/>
                  </a:lnTo>
                  <a:lnTo>
                    <a:pt x="2716" y="34522"/>
                  </a:lnTo>
                  <a:lnTo>
                    <a:pt x="13740" y="28150"/>
                  </a:lnTo>
                  <a:lnTo>
                    <a:pt x="32614" y="17262"/>
                  </a:lnTo>
                  <a:close/>
                  <a:moveTo>
                    <a:pt x="35329" y="1"/>
                  </a:moveTo>
                  <a:lnTo>
                    <a:pt x="1" y="20407"/>
                  </a:lnTo>
                  <a:lnTo>
                    <a:pt x="1" y="61193"/>
                  </a:lnTo>
                  <a:lnTo>
                    <a:pt x="25838" y="46245"/>
                  </a:lnTo>
                  <a:lnTo>
                    <a:pt x="29898" y="43906"/>
                  </a:lnTo>
                  <a:lnTo>
                    <a:pt x="35329" y="40760"/>
                  </a:lnTo>
                  <a:lnTo>
                    <a:pt x="3532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361800" y="2159800"/>
              <a:ext cx="1779225" cy="1026400"/>
            </a:xfrm>
            <a:custGeom>
              <a:rect b="b" l="l" r="r" t="t"/>
              <a:pathLst>
                <a:path extrusionOk="0" h="41056" w="71169">
                  <a:moveTo>
                    <a:pt x="35356" y="0"/>
                  </a:moveTo>
                  <a:lnTo>
                    <a:pt x="1" y="20407"/>
                  </a:lnTo>
                  <a:lnTo>
                    <a:pt x="35840" y="41055"/>
                  </a:lnTo>
                  <a:lnTo>
                    <a:pt x="71168" y="20649"/>
                  </a:lnTo>
                  <a:lnTo>
                    <a:pt x="3535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325675" y="2793625"/>
              <a:ext cx="747450" cy="667475"/>
            </a:xfrm>
            <a:custGeom>
              <a:rect b="b" l="l" r="r" t="t"/>
              <a:pathLst>
                <a:path extrusionOk="0" h="26699" w="29898">
                  <a:moveTo>
                    <a:pt x="29898" y="1"/>
                  </a:moveTo>
                  <a:lnTo>
                    <a:pt x="0" y="17289"/>
                  </a:lnTo>
                  <a:lnTo>
                    <a:pt x="0" y="26699"/>
                  </a:lnTo>
                  <a:lnTo>
                    <a:pt x="29898" y="9411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325675" y="2793625"/>
              <a:ext cx="747450" cy="667475"/>
            </a:xfrm>
            <a:custGeom>
              <a:rect b="b" l="l" r="r" t="t"/>
              <a:pathLst>
                <a:path extrusionOk="0" h="26699" w="29898">
                  <a:moveTo>
                    <a:pt x="29898" y="1"/>
                  </a:moveTo>
                  <a:lnTo>
                    <a:pt x="0" y="17289"/>
                  </a:lnTo>
                  <a:lnTo>
                    <a:pt x="0" y="26699"/>
                  </a:lnTo>
                  <a:lnTo>
                    <a:pt x="29898" y="9411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325675" y="3107525"/>
              <a:ext cx="747450" cy="980700"/>
            </a:xfrm>
            <a:custGeom>
              <a:rect b="b" l="l" r="r" t="t"/>
              <a:pathLst>
                <a:path extrusionOk="0" h="39228" w="29898">
                  <a:moveTo>
                    <a:pt x="29898" y="1"/>
                  </a:moveTo>
                  <a:lnTo>
                    <a:pt x="0" y="17261"/>
                  </a:lnTo>
                  <a:lnTo>
                    <a:pt x="0" y="39227"/>
                  </a:lnTo>
                  <a:lnTo>
                    <a:pt x="29898" y="21940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601250" y="3107525"/>
              <a:ext cx="471875" cy="548500"/>
            </a:xfrm>
            <a:custGeom>
              <a:rect b="b" l="l" r="r" t="t"/>
              <a:pathLst>
                <a:path extrusionOk="0" h="21940" w="18875">
                  <a:moveTo>
                    <a:pt x="18875" y="1"/>
                  </a:moveTo>
                  <a:lnTo>
                    <a:pt x="1" y="10889"/>
                  </a:lnTo>
                  <a:lnTo>
                    <a:pt x="18875" y="21940"/>
                  </a:lnTo>
                  <a:lnTo>
                    <a:pt x="18875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325675" y="4127175"/>
              <a:ext cx="67900" cy="164025"/>
            </a:xfrm>
            <a:custGeom>
              <a:rect b="b" l="l" r="r" t="t"/>
              <a:pathLst>
                <a:path extrusionOk="0" h="6561" w="2716">
                  <a:moveTo>
                    <a:pt x="2716" y="1"/>
                  </a:moveTo>
                  <a:lnTo>
                    <a:pt x="0" y="1560"/>
                  </a:lnTo>
                  <a:lnTo>
                    <a:pt x="0" y="6561"/>
                  </a:lnTo>
                  <a:lnTo>
                    <a:pt x="2716" y="5002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6005225" y="3734650"/>
              <a:ext cx="67900" cy="156625"/>
            </a:xfrm>
            <a:custGeom>
              <a:rect b="b" l="l" r="r" t="t"/>
              <a:pathLst>
                <a:path extrusionOk="0" h="6265" w="2716">
                  <a:moveTo>
                    <a:pt x="2716" y="0"/>
                  </a:moveTo>
                  <a:lnTo>
                    <a:pt x="0" y="1560"/>
                  </a:lnTo>
                  <a:lnTo>
                    <a:pt x="0" y="6265"/>
                  </a:lnTo>
                  <a:lnTo>
                    <a:pt x="2716" y="4705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556900" y="2965025"/>
              <a:ext cx="271575" cy="180850"/>
            </a:xfrm>
            <a:custGeom>
              <a:rect b="b" l="l" r="r" t="t"/>
              <a:pathLst>
                <a:path extrusionOk="0" h="7234" w="10863">
                  <a:moveTo>
                    <a:pt x="10862" y="1"/>
                  </a:moveTo>
                  <a:lnTo>
                    <a:pt x="0" y="6292"/>
                  </a:lnTo>
                  <a:lnTo>
                    <a:pt x="0" y="7045"/>
                  </a:lnTo>
                  <a:cubicBezTo>
                    <a:pt x="0" y="7173"/>
                    <a:pt x="104" y="7234"/>
                    <a:pt x="288" y="7234"/>
                  </a:cubicBezTo>
                  <a:cubicBezTo>
                    <a:pt x="760" y="7234"/>
                    <a:pt x="1762" y="6835"/>
                    <a:pt x="2904" y="6158"/>
                  </a:cubicBezTo>
                  <a:lnTo>
                    <a:pt x="7985" y="3254"/>
                  </a:lnTo>
                  <a:cubicBezTo>
                    <a:pt x="9572" y="2313"/>
                    <a:pt x="10862" y="1238"/>
                    <a:pt x="10862" y="780"/>
                  </a:cubicBezTo>
                  <a:lnTo>
                    <a:pt x="108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325675" y="3379750"/>
              <a:ext cx="275600" cy="159325"/>
            </a:xfrm>
            <a:custGeom>
              <a:rect b="b" l="l" r="r" t="t"/>
              <a:pathLst>
                <a:path extrusionOk="0" h="6373" w="11024">
                  <a:moveTo>
                    <a:pt x="0" y="6372"/>
                  </a:moveTo>
                  <a:lnTo>
                    <a:pt x="11024" y="0"/>
                  </a:lnTo>
                  <a:lnTo>
                    <a:pt x="11024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325675" y="3379750"/>
              <a:ext cx="747450" cy="708475"/>
            </a:xfrm>
            <a:custGeom>
              <a:rect b="b" l="l" r="r" t="t"/>
              <a:pathLst>
                <a:path extrusionOk="0" h="28339" w="29898">
                  <a:moveTo>
                    <a:pt x="11024" y="0"/>
                  </a:moveTo>
                  <a:lnTo>
                    <a:pt x="0" y="6372"/>
                  </a:lnTo>
                  <a:lnTo>
                    <a:pt x="0" y="28338"/>
                  </a:lnTo>
                  <a:lnTo>
                    <a:pt x="29898" y="11051"/>
                  </a:lnTo>
                  <a:lnTo>
                    <a:pt x="11024" y="0"/>
                  </a:ln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569000" y="2612825"/>
              <a:ext cx="344150" cy="137150"/>
            </a:xfrm>
            <a:custGeom>
              <a:rect b="b" l="l" r="r" t="t"/>
              <a:pathLst>
                <a:path extrusionOk="0" h="5486" w="13766">
                  <a:moveTo>
                    <a:pt x="12368" y="0"/>
                  </a:moveTo>
                  <a:cubicBezTo>
                    <a:pt x="11964" y="861"/>
                    <a:pt x="11480" y="1641"/>
                    <a:pt x="10943" y="2205"/>
                  </a:cubicBezTo>
                  <a:lnTo>
                    <a:pt x="10889" y="2232"/>
                  </a:lnTo>
                  <a:lnTo>
                    <a:pt x="10808" y="2340"/>
                  </a:lnTo>
                  <a:cubicBezTo>
                    <a:pt x="10754" y="2393"/>
                    <a:pt x="10701" y="2447"/>
                    <a:pt x="10620" y="2501"/>
                  </a:cubicBezTo>
                  <a:lnTo>
                    <a:pt x="10566" y="2555"/>
                  </a:lnTo>
                  <a:cubicBezTo>
                    <a:pt x="10512" y="2582"/>
                    <a:pt x="10459" y="2635"/>
                    <a:pt x="10405" y="2662"/>
                  </a:cubicBezTo>
                  <a:cubicBezTo>
                    <a:pt x="10324" y="2716"/>
                    <a:pt x="10217" y="2797"/>
                    <a:pt x="10109" y="2850"/>
                  </a:cubicBezTo>
                  <a:cubicBezTo>
                    <a:pt x="9114" y="3361"/>
                    <a:pt x="7985" y="3630"/>
                    <a:pt x="6883" y="3630"/>
                  </a:cubicBezTo>
                  <a:cubicBezTo>
                    <a:pt x="5754" y="3630"/>
                    <a:pt x="4651" y="3361"/>
                    <a:pt x="3630" y="2850"/>
                  </a:cubicBezTo>
                  <a:cubicBezTo>
                    <a:pt x="3522" y="2797"/>
                    <a:pt x="3441" y="2743"/>
                    <a:pt x="3334" y="2662"/>
                  </a:cubicBezTo>
                  <a:lnTo>
                    <a:pt x="3173" y="2555"/>
                  </a:lnTo>
                  <a:lnTo>
                    <a:pt x="3119" y="2501"/>
                  </a:lnTo>
                  <a:cubicBezTo>
                    <a:pt x="3065" y="2447"/>
                    <a:pt x="2984" y="2393"/>
                    <a:pt x="2931" y="2313"/>
                  </a:cubicBezTo>
                  <a:lnTo>
                    <a:pt x="2850" y="2259"/>
                  </a:lnTo>
                  <a:lnTo>
                    <a:pt x="2796" y="2178"/>
                  </a:lnTo>
                  <a:cubicBezTo>
                    <a:pt x="2258" y="1641"/>
                    <a:pt x="1748" y="861"/>
                    <a:pt x="1371" y="27"/>
                  </a:cubicBezTo>
                  <a:lnTo>
                    <a:pt x="1371" y="27"/>
                  </a:lnTo>
                  <a:cubicBezTo>
                    <a:pt x="0" y="1399"/>
                    <a:pt x="323" y="3227"/>
                    <a:pt x="2393" y="4410"/>
                  </a:cubicBezTo>
                  <a:cubicBezTo>
                    <a:pt x="3630" y="5109"/>
                    <a:pt x="5243" y="5485"/>
                    <a:pt x="6856" y="5485"/>
                  </a:cubicBezTo>
                  <a:cubicBezTo>
                    <a:pt x="8496" y="5485"/>
                    <a:pt x="10109" y="5109"/>
                    <a:pt x="11346" y="4410"/>
                  </a:cubicBezTo>
                  <a:cubicBezTo>
                    <a:pt x="13416" y="3200"/>
                    <a:pt x="13766" y="1399"/>
                    <a:pt x="12368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552175" y="2428650"/>
              <a:ext cx="377100" cy="274600"/>
            </a:xfrm>
            <a:custGeom>
              <a:rect b="b" l="l" r="r" t="t"/>
              <a:pathLst>
                <a:path extrusionOk="0" h="10984" w="15084">
                  <a:moveTo>
                    <a:pt x="2125" y="1"/>
                  </a:moveTo>
                  <a:cubicBezTo>
                    <a:pt x="1" y="1775"/>
                    <a:pt x="1265" y="7341"/>
                    <a:pt x="3469" y="9545"/>
                  </a:cubicBezTo>
                  <a:lnTo>
                    <a:pt x="3523" y="9626"/>
                  </a:lnTo>
                  <a:lnTo>
                    <a:pt x="3604" y="9680"/>
                  </a:lnTo>
                  <a:cubicBezTo>
                    <a:pt x="3657" y="9760"/>
                    <a:pt x="3738" y="9814"/>
                    <a:pt x="3792" y="9868"/>
                  </a:cubicBezTo>
                  <a:lnTo>
                    <a:pt x="3846" y="9922"/>
                  </a:lnTo>
                  <a:lnTo>
                    <a:pt x="4007" y="10029"/>
                  </a:lnTo>
                  <a:cubicBezTo>
                    <a:pt x="4114" y="10110"/>
                    <a:pt x="4195" y="10164"/>
                    <a:pt x="4303" y="10217"/>
                  </a:cubicBezTo>
                  <a:cubicBezTo>
                    <a:pt x="5324" y="10728"/>
                    <a:pt x="6440" y="10984"/>
                    <a:pt x="7553" y="10984"/>
                  </a:cubicBezTo>
                  <a:cubicBezTo>
                    <a:pt x="8665" y="10984"/>
                    <a:pt x="9774" y="10728"/>
                    <a:pt x="10782" y="10217"/>
                  </a:cubicBezTo>
                  <a:cubicBezTo>
                    <a:pt x="10890" y="10164"/>
                    <a:pt x="10997" y="10083"/>
                    <a:pt x="11078" y="10029"/>
                  </a:cubicBezTo>
                  <a:cubicBezTo>
                    <a:pt x="11132" y="10002"/>
                    <a:pt x="11185" y="9949"/>
                    <a:pt x="11239" y="9922"/>
                  </a:cubicBezTo>
                  <a:lnTo>
                    <a:pt x="11293" y="9868"/>
                  </a:lnTo>
                  <a:cubicBezTo>
                    <a:pt x="11374" y="9814"/>
                    <a:pt x="11427" y="9760"/>
                    <a:pt x="11481" y="9707"/>
                  </a:cubicBezTo>
                  <a:lnTo>
                    <a:pt x="11562" y="9599"/>
                  </a:lnTo>
                  <a:lnTo>
                    <a:pt x="11616" y="9572"/>
                  </a:lnTo>
                  <a:cubicBezTo>
                    <a:pt x="13793" y="7314"/>
                    <a:pt x="15084" y="1775"/>
                    <a:pt x="129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566975" y="2384450"/>
              <a:ext cx="347525" cy="182525"/>
            </a:xfrm>
            <a:custGeom>
              <a:rect b="b" l="l" r="r" t="t"/>
              <a:pathLst>
                <a:path extrusionOk="0" h="7301" w="13901">
                  <a:moveTo>
                    <a:pt x="6961" y="1"/>
                  </a:moveTo>
                  <a:cubicBezTo>
                    <a:pt x="5344" y="1"/>
                    <a:pt x="3724" y="357"/>
                    <a:pt x="2474" y="1070"/>
                  </a:cubicBezTo>
                  <a:cubicBezTo>
                    <a:pt x="0" y="2495"/>
                    <a:pt x="0" y="4807"/>
                    <a:pt x="2474" y="6232"/>
                  </a:cubicBezTo>
                  <a:cubicBezTo>
                    <a:pt x="3711" y="6944"/>
                    <a:pt x="5331" y="7301"/>
                    <a:pt x="6950" y="7301"/>
                  </a:cubicBezTo>
                  <a:cubicBezTo>
                    <a:pt x="8570" y="7301"/>
                    <a:pt x="10190" y="6944"/>
                    <a:pt x="11427" y="6232"/>
                  </a:cubicBezTo>
                  <a:cubicBezTo>
                    <a:pt x="13900" y="4807"/>
                    <a:pt x="13900" y="2495"/>
                    <a:pt x="11427" y="1070"/>
                  </a:cubicBezTo>
                  <a:cubicBezTo>
                    <a:pt x="10190" y="357"/>
                    <a:pt x="8577" y="1"/>
                    <a:pt x="69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634850" y="2419925"/>
              <a:ext cx="211100" cy="110925"/>
            </a:xfrm>
            <a:custGeom>
              <a:rect b="b" l="l" r="r" t="t"/>
              <a:pathLst>
                <a:path extrusionOk="0" h="4437" w="8444">
                  <a:moveTo>
                    <a:pt x="4232" y="0"/>
                  </a:moveTo>
                  <a:cubicBezTo>
                    <a:pt x="3301" y="0"/>
                    <a:pt x="2367" y="215"/>
                    <a:pt x="1507" y="645"/>
                  </a:cubicBezTo>
                  <a:cubicBezTo>
                    <a:pt x="1" y="1533"/>
                    <a:pt x="1" y="2931"/>
                    <a:pt x="1507" y="3791"/>
                  </a:cubicBezTo>
                  <a:cubicBezTo>
                    <a:pt x="2367" y="4221"/>
                    <a:pt x="3301" y="4436"/>
                    <a:pt x="4232" y="4436"/>
                  </a:cubicBezTo>
                  <a:cubicBezTo>
                    <a:pt x="5163" y="4436"/>
                    <a:pt x="6091" y="4221"/>
                    <a:pt x="6937" y="3791"/>
                  </a:cubicBezTo>
                  <a:cubicBezTo>
                    <a:pt x="8443" y="2931"/>
                    <a:pt x="8443" y="1533"/>
                    <a:pt x="6937" y="645"/>
                  </a:cubicBezTo>
                  <a:cubicBezTo>
                    <a:pt x="6091" y="215"/>
                    <a:pt x="5163" y="0"/>
                    <a:pt x="423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650325" y="2457550"/>
              <a:ext cx="180825" cy="73800"/>
            </a:xfrm>
            <a:custGeom>
              <a:rect b="b" l="l" r="r" t="t"/>
              <a:pathLst>
                <a:path extrusionOk="0" h="2952" w="7233">
                  <a:moveTo>
                    <a:pt x="3613" y="1"/>
                  </a:moveTo>
                  <a:cubicBezTo>
                    <a:pt x="2682" y="1"/>
                    <a:pt x="1748" y="216"/>
                    <a:pt x="888" y="646"/>
                  </a:cubicBezTo>
                  <a:cubicBezTo>
                    <a:pt x="538" y="834"/>
                    <a:pt x="215" y="1130"/>
                    <a:pt x="0" y="1480"/>
                  </a:cubicBezTo>
                  <a:cubicBezTo>
                    <a:pt x="215" y="1802"/>
                    <a:pt x="538" y="2098"/>
                    <a:pt x="888" y="2286"/>
                  </a:cubicBezTo>
                  <a:cubicBezTo>
                    <a:pt x="1748" y="2730"/>
                    <a:pt x="2682" y="2952"/>
                    <a:pt x="3613" y="2952"/>
                  </a:cubicBezTo>
                  <a:cubicBezTo>
                    <a:pt x="4544" y="2952"/>
                    <a:pt x="5472" y="2730"/>
                    <a:pt x="6318" y="2286"/>
                  </a:cubicBezTo>
                  <a:cubicBezTo>
                    <a:pt x="6695" y="2098"/>
                    <a:pt x="6991" y="1802"/>
                    <a:pt x="7233" y="1480"/>
                  </a:cubicBezTo>
                  <a:cubicBezTo>
                    <a:pt x="6991" y="1130"/>
                    <a:pt x="6695" y="834"/>
                    <a:pt x="6318" y="646"/>
                  </a:cubicBezTo>
                  <a:cubicBezTo>
                    <a:pt x="5472" y="216"/>
                    <a:pt x="4544" y="1"/>
                    <a:pt x="3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590500" y="2204775"/>
              <a:ext cx="315250" cy="302175"/>
            </a:xfrm>
            <a:custGeom>
              <a:rect b="b" l="l" r="r" t="t"/>
              <a:pathLst>
                <a:path extrusionOk="0" h="12087" w="12610">
                  <a:moveTo>
                    <a:pt x="3918" y="0"/>
                  </a:moveTo>
                  <a:cubicBezTo>
                    <a:pt x="3883" y="0"/>
                    <a:pt x="3849" y="10"/>
                    <a:pt x="3818" y="30"/>
                  </a:cubicBezTo>
                  <a:cubicBezTo>
                    <a:pt x="3388" y="325"/>
                    <a:pt x="2985" y="1750"/>
                    <a:pt x="2904" y="3310"/>
                  </a:cubicBezTo>
                  <a:cubicBezTo>
                    <a:pt x="2877" y="4331"/>
                    <a:pt x="2931" y="5326"/>
                    <a:pt x="3119" y="6321"/>
                  </a:cubicBezTo>
                  <a:cubicBezTo>
                    <a:pt x="3119" y="6321"/>
                    <a:pt x="1285" y="4225"/>
                    <a:pt x="621" y="4225"/>
                  </a:cubicBezTo>
                  <a:cubicBezTo>
                    <a:pt x="580" y="4225"/>
                    <a:pt x="543" y="4233"/>
                    <a:pt x="511" y="4251"/>
                  </a:cubicBezTo>
                  <a:cubicBezTo>
                    <a:pt x="0" y="4546"/>
                    <a:pt x="189" y="6885"/>
                    <a:pt x="1183" y="8660"/>
                  </a:cubicBezTo>
                  <a:cubicBezTo>
                    <a:pt x="1775" y="9709"/>
                    <a:pt x="2501" y="10676"/>
                    <a:pt x="3361" y="11537"/>
                  </a:cubicBezTo>
                  <a:cubicBezTo>
                    <a:pt x="4455" y="11949"/>
                    <a:pt x="5399" y="12086"/>
                    <a:pt x="6171" y="12086"/>
                  </a:cubicBezTo>
                  <a:cubicBezTo>
                    <a:pt x="7717" y="12086"/>
                    <a:pt x="8577" y="11537"/>
                    <a:pt x="8577" y="11537"/>
                  </a:cubicBezTo>
                  <a:cubicBezTo>
                    <a:pt x="9626" y="10542"/>
                    <a:pt x="10513" y="9359"/>
                    <a:pt x="11212" y="8068"/>
                  </a:cubicBezTo>
                  <a:cubicBezTo>
                    <a:pt x="12610" y="5568"/>
                    <a:pt x="12529" y="4197"/>
                    <a:pt x="12287" y="4036"/>
                  </a:cubicBezTo>
                  <a:cubicBezTo>
                    <a:pt x="12225" y="3998"/>
                    <a:pt x="12156" y="3976"/>
                    <a:pt x="12076" y="3976"/>
                  </a:cubicBezTo>
                  <a:cubicBezTo>
                    <a:pt x="11814" y="3976"/>
                    <a:pt x="11429" y="4209"/>
                    <a:pt x="10728" y="4869"/>
                  </a:cubicBezTo>
                  <a:cubicBezTo>
                    <a:pt x="9921" y="5649"/>
                    <a:pt x="9169" y="6455"/>
                    <a:pt x="9169" y="6455"/>
                  </a:cubicBezTo>
                  <a:cubicBezTo>
                    <a:pt x="9276" y="5514"/>
                    <a:pt x="9303" y="4573"/>
                    <a:pt x="9276" y="3632"/>
                  </a:cubicBezTo>
                  <a:cubicBezTo>
                    <a:pt x="9169" y="1643"/>
                    <a:pt x="8900" y="944"/>
                    <a:pt x="8550" y="809"/>
                  </a:cubicBezTo>
                  <a:cubicBezTo>
                    <a:pt x="8496" y="786"/>
                    <a:pt x="8439" y="773"/>
                    <a:pt x="8380" y="773"/>
                  </a:cubicBezTo>
                  <a:cubicBezTo>
                    <a:pt x="8033" y="773"/>
                    <a:pt x="7616" y="1212"/>
                    <a:pt x="7179" y="2476"/>
                  </a:cubicBezTo>
                  <a:cubicBezTo>
                    <a:pt x="6829" y="3552"/>
                    <a:pt x="6587" y="4654"/>
                    <a:pt x="6399" y="5783"/>
                  </a:cubicBezTo>
                  <a:cubicBezTo>
                    <a:pt x="6399" y="5783"/>
                    <a:pt x="6157" y="4600"/>
                    <a:pt x="5727" y="3175"/>
                  </a:cubicBezTo>
                  <a:cubicBezTo>
                    <a:pt x="5326" y="1821"/>
                    <a:pt x="4411" y="0"/>
                    <a:pt x="391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596550" y="2204825"/>
              <a:ext cx="304500" cy="301825"/>
            </a:xfrm>
            <a:custGeom>
              <a:rect b="b" l="l" r="r" t="t"/>
              <a:pathLst>
                <a:path extrusionOk="0" h="12073" w="12180">
                  <a:moveTo>
                    <a:pt x="2662" y="3308"/>
                  </a:moveTo>
                  <a:cubicBezTo>
                    <a:pt x="2635" y="4302"/>
                    <a:pt x="2689" y="5324"/>
                    <a:pt x="2877" y="6319"/>
                  </a:cubicBezTo>
                  <a:cubicBezTo>
                    <a:pt x="2743" y="5512"/>
                    <a:pt x="2662" y="4706"/>
                    <a:pt x="2662" y="3872"/>
                  </a:cubicBezTo>
                  <a:lnTo>
                    <a:pt x="2662" y="3308"/>
                  </a:lnTo>
                  <a:close/>
                  <a:moveTo>
                    <a:pt x="0" y="5217"/>
                  </a:moveTo>
                  <a:cubicBezTo>
                    <a:pt x="0" y="5754"/>
                    <a:pt x="108" y="6453"/>
                    <a:pt x="323" y="7179"/>
                  </a:cubicBezTo>
                  <a:cubicBezTo>
                    <a:pt x="135" y="6534"/>
                    <a:pt x="27" y="5889"/>
                    <a:pt x="0" y="5217"/>
                  </a:cubicBezTo>
                  <a:close/>
                  <a:moveTo>
                    <a:pt x="3684" y="1"/>
                  </a:moveTo>
                  <a:cubicBezTo>
                    <a:pt x="3657" y="1"/>
                    <a:pt x="3630" y="1"/>
                    <a:pt x="3576" y="28"/>
                  </a:cubicBezTo>
                  <a:cubicBezTo>
                    <a:pt x="3146" y="323"/>
                    <a:pt x="2743" y="1748"/>
                    <a:pt x="2662" y="3308"/>
                  </a:cubicBezTo>
                  <a:cubicBezTo>
                    <a:pt x="2716" y="2716"/>
                    <a:pt x="2770" y="2152"/>
                    <a:pt x="2904" y="1614"/>
                  </a:cubicBezTo>
                  <a:cubicBezTo>
                    <a:pt x="2985" y="4302"/>
                    <a:pt x="4383" y="8013"/>
                    <a:pt x="4383" y="8013"/>
                  </a:cubicBezTo>
                  <a:cubicBezTo>
                    <a:pt x="3684" y="7609"/>
                    <a:pt x="2877" y="6319"/>
                    <a:pt x="2877" y="6319"/>
                  </a:cubicBezTo>
                  <a:cubicBezTo>
                    <a:pt x="2877" y="6319"/>
                    <a:pt x="1022" y="4222"/>
                    <a:pt x="377" y="4222"/>
                  </a:cubicBezTo>
                  <a:cubicBezTo>
                    <a:pt x="350" y="4222"/>
                    <a:pt x="323" y="4222"/>
                    <a:pt x="269" y="4249"/>
                  </a:cubicBezTo>
                  <a:cubicBezTo>
                    <a:pt x="108" y="4356"/>
                    <a:pt x="0" y="4706"/>
                    <a:pt x="0" y="5217"/>
                  </a:cubicBezTo>
                  <a:cubicBezTo>
                    <a:pt x="215" y="6534"/>
                    <a:pt x="2232" y="9787"/>
                    <a:pt x="3630" y="10836"/>
                  </a:cubicBezTo>
                  <a:cubicBezTo>
                    <a:pt x="4511" y="11450"/>
                    <a:pt x="5525" y="11852"/>
                    <a:pt x="6566" y="12042"/>
                  </a:cubicBezTo>
                  <a:lnTo>
                    <a:pt x="6566" y="12042"/>
                  </a:lnTo>
                  <a:cubicBezTo>
                    <a:pt x="7706" y="11928"/>
                    <a:pt x="8335" y="11535"/>
                    <a:pt x="8335" y="11535"/>
                  </a:cubicBezTo>
                  <a:cubicBezTo>
                    <a:pt x="9384" y="10540"/>
                    <a:pt x="10271" y="9357"/>
                    <a:pt x="10970" y="8066"/>
                  </a:cubicBezTo>
                  <a:cubicBezTo>
                    <a:pt x="11911" y="6373"/>
                    <a:pt x="12180" y="5217"/>
                    <a:pt x="12180" y="4571"/>
                  </a:cubicBezTo>
                  <a:cubicBezTo>
                    <a:pt x="12180" y="4276"/>
                    <a:pt x="12126" y="4087"/>
                    <a:pt x="12045" y="4034"/>
                  </a:cubicBezTo>
                  <a:cubicBezTo>
                    <a:pt x="11992" y="4007"/>
                    <a:pt x="11911" y="3980"/>
                    <a:pt x="11830" y="3980"/>
                  </a:cubicBezTo>
                  <a:cubicBezTo>
                    <a:pt x="11561" y="3980"/>
                    <a:pt x="11185" y="4195"/>
                    <a:pt x="10486" y="4867"/>
                  </a:cubicBezTo>
                  <a:cubicBezTo>
                    <a:pt x="9679" y="5647"/>
                    <a:pt x="8927" y="6453"/>
                    <a:pt x="8927" y="6453"/>
                  </a:cubicBezTo>
                  <a:cubicBezTo>
                    <a:pt x="9007" y="5781"/>
                    <a:pt x="9034" y="5082"/>
                    <a:pt x="9034" y="4410"/>
                  </a:cubicBezTo>
                  <a:lnTo>
                    <a:pt x="9034" y="3630"/>
                  </a:lnTo>
                  <a:cubicBezTo>
                    <a:pt x="8927" y="1641"/>
                    <a:pt x="8658" y="942"/>
                    <a:pt x="8308" y="807"/>
                  </a:cubicBezTo>
                  <a:cubicBezTo>
                    <a:pt x="8254" y="780"/>
                    <a:pt x="8201" y="753"/>
                    <a:pt x="8147" y="753"/>
                  </a:cubicBezTo>
                  <a:cubicBezTo>
                    <a:pt x="7797" y="753"/>
                    <a:pt x="7394" y="1184"/>
                    <a:pt x="6937" y="2474"/>
                  </a:cubicBezTo>
                  <a:cubicBezTo>
                    <a:pt x="6587" y="3550"/>
                    <a:pt x="6345" y="4652"/>
                    <a:pt x="6157" y="5781"/>
                  </a:cubicBezTo>
                  <a:cubicBezTo>
                    <a:pt x="6157" y="5781"/>
                    <a:pt x="5915" y="4598"/>
                    <a:pt x="5485" y="3173"/>
                  </a:cubicBezTo>
                  <a:cubicBezTo>
                    <a:pt x="5082" y="1802"/>
                    <a:pt x="4168" y="1"/>
                    <a:pt x="3684" y="1"/>
                  </a:cubicBezTo>
                  <a:close/>
                  <a:moveTo>
                    <a:pt x="5001" y="12019"/>
                  </a:moveTo>
                  <a:lnTo>
                    <a:pt x="5001" y="12019"/>
                  </a:lnTo>
                  <a:cubicBezTo>
                    <a:pt x="5351" y="12072"/>
                    <a:pt x="5673" y="12072"/>
                    <a:pt x="5942" y="12072"/>
                  </a:cubicBezTo>
                  <a:cubicBezTo>
                    <a:pt x="5620" y="12072"/>
                    <a:pt x="5324" y="12046"/>
                    <a:pt x="5001" y="12019"/>
                  </a:cubicBezTo>
                  <a:close/>
                  <a:moveTo>
                    <a:pt x="6566" y="12042"/>
                  </a:moveTo>
                  <a:cubicBezTo>
                    <a:pt x="6373" y="12061"/>
                    <a:pt x="6165" y="12072"/>
                    <a:pt x="5942" y="12072"/>
                  </a:cubicBezTo>
                  <a:cubicBezTo>
                    <a:pt x="6157" y="12072"/>
                    <a:pt x="6372" y="12072"/>
                    <a:pt x="6587" y="12046"/>
                  </a:cubicBezTo>
                  <a:cubicBezTo>
                    <a:pt x="6580" y="12044"/>
                    <a:pt x="6573" y="12043"/>
                    <a:pt x="6566" y="12042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662425" y="2245150"/>
              <a:ext cx="43700" cy="160000"/>
            </a:xfrm>
            <a:custGeom>
              <a:rect b="b" l="l" r="r" t="t"/>
              <a:pathLst>
                <a:path extrusionOk="0" h="6400" w="1748">
                  <a:moveTo>
                    <a:pt x="269" y="1"/>
                  </a:moveTo>
                  <a:cubicBezTo>
                    <a:pt x="135" y="539"/>
                    <a:pt x="81" y="1103"/>
                    <a:pt x="27" y="1695"/>
                  </a:cubicBezTo>
                  <a:cubicBezTo>
                    <a:pt x="0" y="2689"/>
                    <a:pt x="54" y="3711"/>
                    <a:pt x="242" y="4706"/>
                  </a:cubicBezTo>
                  <a:cubicBezTo>
                    <a:pt x="242" y="4706"/>
                    <a:pt x="1049" y="5996"/>
                    <a:pt x="1748" y="6400"/>
                  </a:cubicBezTo>
                  <a:cubicBezTo>
                    <a:pt x="1748" y="6400"/>
                    <a:pt x="350" y="2689"/>
                    <a:pt x="269" y="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674525" y="2493175"/>
              <a:ext cx="47075" cy="12125"/>
            </a:xfrm>
            <a:custGeom>
              <a:rect b="b" l="l" r="r" t="t"/>
              <a:pathLst>
                <a:path extrusionOk="0" h="485" w="1883">
                  <a:moveTo>
                    <a:pt x="0" y="1"/>
                  </a:moveTo>
                  <a:lnTo>
                    <a:pt x="0" y="1"/>
                  </a:lnTo>
                  <a:cubicBezTo>
                    <a:pt x="619" y="243"/>
                    <a:pt x="1237" y="404"/>
                    <a:pt x="1882" y="485"/>
                  </a:cubicBezTo>
                  <a:cubicBezTo>
                    <a:pt x="1318" y="404"/>
                    <a:pt x="699" y="270"/>
                    <a:pt x="0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604625" y="2384300"/>
              <a:ext cx="2025" cy="6750"/>
            </a:xfrm>
            <a:custGeom>
              <a:rect b="b" l="l" r="r" t="t"/>
              <a:pathLst>
                <a:path extrusionOk="0" h="270" w="81">
                  <a:moveTo>
                    <a:pt x="0" y="0"/>
                  </a:moveTo>
                  <a:lnTo>
                    <a:pt x="0" y="0"/>
                  </a:lnTo>
                  <a:cubicBezTo>
                    <a:pt x="27" y="108"/>
                    <a:pt x="54" y="188"/>
                    <a:pt x="81" y="269"/>
                  </a:cubicBezTo>
                  <a:cubicBezTo>
                    <a:pt x="54" y="188"/>
                    <a:pt x="27" y="81"/>
                    <a:pt x="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96550" y="2335225"/>
              <a:ext cx="164700" cy="171425"/>
            </a:xfrm>
            <a:custGeom>
              <a:rect b="b" l="l" r="r" t="t"/>
              <a:pathLst>
                <a:path extrusionOk="0" h="6857" w="6588">
                  <a:moveTo>
                    <a:pt x="0" y="1"/>
                  </a:moveTo>
                  <a:cubicBezTo>
                    <a:pt x="27" y="673"/>
                    <a:pt x="135" y="1318"/>
                    <a:pt x="323" y="1963"/>
                  </a:cubicBezTo>
                  <a:cubicBezTo>
                    <a:pt x="350" y="2044"/>
                    <a:pt x="377" y="2151"/>
                    <a:pt x="404" y="2232"/>
                  </a:cubicBezTo>
                  <a:cubicBezTo>
                    <a:pt x="565" y="2662"/>
                    <a:pt x="726" y="3066"/>
                    <a:pt x="941" y="3442"/>
                  </a:cubicBezTo>
                  <a:cubicBezTo>
                    <a:pt x="995" y="3523"/>
                    <a:pt x="1022" y="3576"/>
                    <a:pt x="1076" y="3657"/>
                  </a:cubicBezTo>
                  <a:cubicBezTo>
                    <a:pt x="1640" y="4625"/>
                    <a:pt x="2313" y="5512"/>
                    <a:pt x="3119" y="6319"/>
                  </a:cubicBezTo>
                  <a:cubicBezTo>
                    <a:pt x="3818" y="6588"/>
                    <a:pt x="4437" y="6722"/>
                    <a:pt x="5001" y="6803"/>
                  </a:cubicBezTo>
                  <a:cubicBezTo>
                    <a:pt x="5324" y="6830"/>
                    <a:pt x="5620" y="6856"/>
                    <a:pt x="5942" y="6856"/>
                  </a:cubicBezTo>
                  <a:cubicBezTo>
                    <a:pt x="6157" y="6856"/>
                    <a:pt x="6372" y="6856"/>
                    <a:pt x="6587" y="6830"/>
                  </a:cubicBezTo>
                  <a:cubicBezTo>
                    <a:pt x="5539" y="6641"/>
                    <a:pt x="4517" y="6238"/>
                    <a:pt x="3630" y="5620"/>
                  </a:cubicBezTo>
                  <a:cubicBezTo>
                    <a:pt x="2232" y="4571"/>
                    <a:pt x="215" y="1318"/>
                    <a:pt x="0" y="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722075" y="2536875"/>
              <a:ext cx="793175" cy="457075"/>
            </a:xfrm>
            <a:custGeom>
              <a:rect b="b" l="l" r="r" t="t"/>
              <a:pathLst>
                <a:path extrusionOk="0" h="18283" w="31727">
                  <a:moveTo>
                    <a:pt x="13282" y="0"/>
                  </a:moveTo>
                  <a:lnTo>
                    <a:pt x="1" y="7636"/>
                  </a:lnTo>
                  <a:lnTo>
                    <a:pt x="18445" y="18283"/>
                  </a:lnTo>
                  <a:lnTo>
                    <a:pt x="31726" y="10647"/>
                  </a:lnTo>
                  <a:lnTo>
                    <a:pt x="132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5178475" y="2725075"/>
              <a:ext cx="325350" cy="256775"/>
            </a:xfrm>
            <a:custGeom>
              <a:rect b="b" l="l" r="r" t="t"/>
              <a:pathLst>
                <a:path extrusionOk="0" h="10271" w="13014">
                  <a:moveTo>
                    <a:pt x="13013" y="0"/>
                  </a:moveTo>
                  <a:lnTo>
                    <a:pt x="189" y="7394"/>
                  </a:lnTo>
                  <a:cubicBezTo>
                    <a:pt x="189" y="7394"/>
                    <a:pt x="0" y="8066"/>
                    <a:pt x="81" y="10271"/>
                  </a:cubicBezTo>
                  <a:lnTo>
                    <a:pt x="12959" y="2823"/>
                  </a:lnTo>
                  <a:cubicBezTo>
                    <a:pt x="12664" y="1882"/>
                    <a:pt x="12691" y="915"/>
                    <a:pt x="1301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5171075" y="2703575"/>
              <a:ext cx="344175" cy="299825"/>
            </a:xfrm>
            <a:custGeom>
              <a:rect b="b" l="l" r="r" t="t"/>
              <a:pathLst>
                <a:path extrusionOk="0" h="11993" w="13767">
                  <a:moveTo>
                    <a:pt x="13766" y="0"/>
                  </a:moveTo>
                  <a:lnTo>
                    <a:pt x="1049" y="7367"/>
                  </a:lnTo>
                  <a:cubicBezTo>
                    <a:pt x="431" y="7770"/>
                    <a:pt x="54" y="8415"/>
                    <a:pt x="1" y="9168"/>
                  </a:cubicBezTo>
                  <a:lnTo>
                    <a:pt x="1" y="11238"/>
                  </a:lnTo>
                  <a:cubicBezTo>
                    <a:pt x="1" y="11719"/>
                    <a:pt x="234" y="11993"/>
                    <a:pt x="583" y="11993"/>
                  </a:cubicBezTo>
                  <a:cubicBezTo>
                    <a:pt x="722" y="11993"/>
                    <a:pt x="880" y="11949"/>
                    <a:pt x="1049" y="11857"/>
                  </a:cubicBezTo>
                  <a:lnTo>
                    <a:pt x="13766" y="4490"/>
                  </a:lnTo>
                  <a:lnTo>
                    <a:pt x="13766" y="3979"/>
                  </a:lnTo>
                  <a:lnTo>
                    <a:pt x="1184" y="11212"/>
                  </a:lnTo>
                  <a:cubicBezTo>
                    <a:pt x="1084" y="11265"/>
                    <a:pt x="991" y="11290"/>
                    <a:pt x="909" y="11290"/>
                  </a:cubicBezTo>
                  <a:cubicBezTo>
                    <a:pt x="703" y="11290"/>
                    <a:pt x="565" y="11131"/>
                    <a:pt x="565" y="10862"/>
                  </a:cubicBezTo>
                  <a:lnTo>
                    <a:pt x="565" y="8899"/>
                  </a:lnTo>
                  <a:cubicBezTo>
                    <a:pt x="592" y="8469"/>
                    <a:pt x="807" y="8066"/>
                    <a:pt x="1184" y="7824"/>
                  </a:cubicBezTo>
                  <a:lnTo>
                    <a:pt x="13766" y="592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709975" y="2437400"/>
              <a:ext cx="805275" cy="563950"/>
            </a:xfrm>
            <a:custGeom>
              <a:rect b="b" l="l" r="r" t="t"/>
              <a:pathLst>
                <a:path extrusionOk="0" h="22558" w="32211">
                  <a:moveTo>
                    <a:pt x="13766" y="0"/>
                  </a:moveTo>
                  <a:lnTo>
                    <a:pt x="1049" y="7367"/>
                  </a:lnTo>
                  <a:cubicBezTo>
                    <a:pt x="431" y="7770"/>
                    <a:pt x="55" y="8442"/>
                    <a:pt x="1" y="9168"/>
                  </a:cubicBezTo>
                  <a:lnTo>
                    <a:pt x="1" y="11265"/>
                  </a:lnTo>
                  <a:cubicBezTo>
                    <a:pt x="1" y="11507"/>
                    <a:pt x="108" y="11776"/>
                    <a:pt x="323" y="11938"/>
                  </a:cubicBezTo>
                  <a:lnTo>
                    <a:pt x="18767" y="22558"/>
                  </a:lnTo>
                  <a:cubicBezTo>
                    <a:pt x="18552" y="22396"/>
                    <a:pt x="18418" y="22154"/>
                    <a:pt x="18445" y="21885"/>
                  </a:cubicBezTo>
                  <a:lnTo>
                    <a:pt x="18445" y="19788"/>
                  </a:lnTo>
                  <a:cubicBezTo>
                    <a:pt x="18498" y="19062"/>
                    <a:pt x="18875" y="18390"/>
                    <a:pt x="19493" y="18014"/>
                  </a:cubicBezTo>
                  <a:lnTo>
                    <a:pt x="32210" y="10647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709300" y="2641050"/>
              <a:ext cx="469200" cy="360300"/>
            </a:xfrm>
            <a:custGeom>
              <a:rect b="b" l="l" r="r" t="t"/>
              <a:pathLst>
                <a:path extrusionOk="0" h="14412" w="18768">
                  <a:moveTo>
                    <a:pt x="350" y="1"/>
                  </a:moveTo>
                  <a:cubicBezTo>
                    <a:pt x="162" y="296"/>
                    <a:pt x="55" y="646"/>
                    <a:pt x="28" y="1022"/>
                  </a:cubicBezTo>
                  <a:lnTo>
                    <a:pt x="28" y="3119"/>
                  </a:lnTo>
                  <a:cubicBezTo>
                    <a:pt x="1" y="3361"/>
                    <a:pt x="135" y="3630"/>
                    <a:pt x="350" y="3765"/>
                  </a:cubicBezTo>
                  <a:lnTo>
                    <a:pt x="18767" y="14412"/>
                  </a:lnTo>
                  <a:cubicBezTo>
                    <a:pt x="18552" y="14277"/>
                    <a:pt x="18445" y="14008"/>
                    <a:pt x="18472" y="13739"/>
                  </a:cubicBezTo>
                  <a:lnTo>
                    <a:pt x="18472" y="11669"/>
                  </a:lnTo>
                  <a:cubicBezTo>
                    <a:pt x="18498" y="11293"/>
                    <a:pt x="18606" y="10943"/>
                    <a:pt x="18767" y="10648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06450" y="1782300"/>
              <a:ext cx="3010575" cy="2657225"/>
            </a:xfrm>
            <a:custGeom>
              <a:rect b="b" l="l" r="r" t="t"/>
              <a:pathLst>
                <a:path extrusionOk="0" h="106289" w="120423">
                  <a:moveTo>
                    <a:pt x="48619" y="0"/>
                  </a:moveTo>
                  <a:cubicBezTo>
                    <a:pt x="40931" y="0"/>
                    <a:pt x="33348" y="1972"/>
                    <a:pt x="26591" y="5744"/>
                  </a:cubicBezTo>
                  <a:cubicBezTo>
                    <a:pt x="16320" y="11659"/>
                    <a:pt x="0" y="23435"/>
                    <a:pt x="0" y="48735"/>
                  </a:cubicBezTo>
                  <a:cubicBezTo>
                    <a:pt x="0" y="74008"/>
                    <a:pt x="16992" y="94038"/>
                    <a:pt x="39872" y="102453"/>
                  </a:cubicBezTo>
                  <a:cubicBezTo>
                    <a:pt x="46105" y="104722"/>
                    <a:pt x="54178" y="106289"/>
                    <a:pt x="62553" y="106289"/>
                  </a:cubicBezTo>
                  <a:cubicBezTo>
                    <a:pt x="70653" y="106289"/>
                    <a:pt x="79034" y="104823"/>
                    <a:pt x="86304" y="101109"/>
                  </a:cubicBezTo>
                  <a:cubicBezTo>
                    <a:pt x="99156" y="94522"/>
                    <a:pt x="107813" y="87773"/>
                    <a:pt x="112518" y="75486"/>
                  </a:cubicBezTo>
                  <a:cubicBezTo>
                    <a:pt x="120423" y="54892"/>
                    <a:pt x="112518" y="39029"/>
                    <a:pt x="100715" y="30506"/>
                  </a:cubicBezTo>
                  <a:cubicBezTo>
                    <a:pt x="88885" y="21956"/>
                    <a:pt x="84073" y="18757"/>
                    <a:pt x="73991" y="9212"/>
                  </a:cubicBezTo>
                  <a:cubicBezTo>
                    <a:pt x="68882" y="4373"/>
                    <a:pt x="61247" y="1120"/>
                    <a:pt x="53181" y="232"/>
                  </a:cubicBezTo>
                  <a:cubicBezTo>
                    <a:pt x="51660" y="77"/>
                    <a:pt x="50137" y="0"/>
                    <a:pt x="4861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906450" y="1782050"/>
              <a:ext cx="2892950" cy="2657700"/>
            </a:xfrm>
            <a:custGeom>
              <a:rect b="b" l="l" r="r" t="t"/>
              <a:pathLst>
                <a:path extrusionOk="0" h="106308" w="115718">
                  <a:moveTo>
                    <a:pt x="48637" y="0"/>
                  </a:moveTo>
                  <a:cubicBezTo>
                    <a:pt x="40948" y="0"/>
                    <a:pt x="33339" y="1963"/>
                    <a:pt x="26591" y="5754"/>
                  </a:cubicBezTo>
                  <a:cubicBezTo>
                    <a:pt x="16320" y="11669"/>
                    <a:pt x="0" y="23445"/>
                    <a:pt x="0" y="48745"/>
                  </a:cubicBezTo>
                  <a:cubicBezTo>
                    <a:pt x="0" y="52966"/>
                    <a:pt x="484" y="57026"/>
                    <a:pt x="1372" y="60924"/>
                  </a:cubicBezTo>
                  <a:cubicBezTo>
                    <a:pt x="1560" y="60870"/>
                    <a:pt x="1667" y="60817"/>
                    <a:pt x="1667" y="60817"/>
                  </a:cubicBezTo>
                  <a:cubicBezTo>
                    <a:pt x="1694" y="62618"/>
                    <a:pt x="2286" y="64366"/>
                    <a:pt x="3361" y="65817"/>
                  </a:cubicBezTo>
                  <a:cubicBezTo>
                    <a:pt x="3361" y="65817"/>
                    <a:pt x="3012" y="64124"/>
                    <a:pt x="3012" y="62537"/>
                  </a:cubicBezTo>
                  <a:cubicBezTo>
                    <a:pt x="3012" y="61758"/>
                    <a:pt x="3092" y="61005"/>
                    <a:pt x="3361" y="60494"/>
                  </a:cubicBezTo>
                  <a:cubicBezTo>
                    <a:pt x="3926" y="59392"/>
                    <a:pt x="7394" y="57752"/>
                    <a:pt x="9975" y="56891"/>
                  </a:cubicBezTo>
                  <a:cubicBezTo>
                    <a:pt x="9545" y="53880"/>
                    <a:pt x="9357" y="50923"/>
                    <a:pt x="9357" y="48046"/>
                  </a:cubicBezTo>
                  <a:cubicBezTo>
                    <a:pt x="9357" y="41835"/>
                    <a:pt x="10271" y="36028"/>
                    <a:pt x="11803" y="31161"/>
                  </a:cubicBezTo>
                  <a:cubicBezTo>
                    <a:pt x="16724" y="15352"/>
                    <a:pt x="31188" y="2877"/>
                    <a:pt x="48745" y="0"/>
                  </a:cubicBezTo>
                  <a:close/>
                  <a:moveTo>
                    <a:pt x="12933" y="68506"/>
                  </a:moveTo>
                  <a:cubicBezTo>
                    <a:pt x="10083" y="69339"/>
                    <a:pt x="8523" y="70469"/>
                    <a:pt x="8523" y="70469"/>
                  </a:cubicBezTo>
                  <a:cubicBezTo>
                    <a:pt x="9464" y="70334"/>
                    <a:pt x="10325" y="70280"/>
                    <a:pt x="11104" y="70280"/>
                  </a:cubicBezTo>
                  <a:cubicBezTo>
                    <a:pt x="12099" y="70280"/>
                    <a:pt x="12959" y="70388"/>
                    <a:pt x="13685" y="70496"/>
                  </a:cubicBezTo>
                  <a:cubicBezTo>
                    <a:pt x="13417" y="69850"/>
                    <a:pt x="13175" y="69178"/>
                    <a:pt x="12933" y="68506"/>
                  </a:cubicBezTo>
                  <a:close/>
                  <a:moveTo>
                    <a:pt x="53073" y="215"/>
                  </a:moveTo>
                  <a:cubicBezTo>
                    <a:pt x="33554" y="2071"/>
                    <a:pt x="17745" y="14653"/>
                    <a:pt x="12529" y="31376"/>
                  </a:cubicBezTo>
                  <a:cubicBezTo>
                    <a:pt x="11024" y="36189"/>
                    <a:pt x="10083" y="41943"/>
                    <a:pt x="10083" y="48073"/>
                  </a:cubicBezTo>
                  <a:cubicBezTo>
                    <a:pt x="10083" y="50869"/>
                    <a:pt x="10298" y="53746"/>
                    <a:pt x="10701" y="56676"/>
                  </a:cubicBezTo>
                  <a:cubicBezTo>
                    <a:pt x="11319" y="56488"/>
                    <a:pt x="11857" y="56353"/>
                    <a:pt x="12260" y="56327"/>
                  </a:cubicBezTo>
                  <a:cubicBezTo>
                    <a:pt x="12502" y="56300"/>
                    <a:pt x="12744" y="56273"/>
                    <a:pt x="12959" y="56273"/>
                  </a:cubicBezTo>
                  <a:cubicBezTo>
                    <a:pt x="14573" y="56273"/>
                    <a:pt x="15406" y="57053"/>
                    <a:pt x="15836" y="59365"/>
                  </a:cubicBezTo>
                  <a:cubicBezTo>
                    <a:pt x="16213" y="61327"/>
                    <a:pt x="16589" y="65145"/>
                    <a:pt x="16589" y="66893"/>
                  </a:cubicBezTo>
                  <a:cubicBezTo>
                    <a:pt x="16589" y="67457"/>
                    <a:pt x="16562" y="67807"/>
                    <a:pt x="16455" y="67807"/>
                  </a:cubicBezTo>
                  <a:cubicBezTo>
                    <a:pt x="15433" y="67915"/>
                    <a:pt x="14492" y="68103"/>
                    <a:pt x="13659" y="68318"/>
                  </a:cubicBezTo>
                  <a:cubicBezTo>
                    <a:pt x="13954" y="69124"/>
                    <a:pt x="14250" y="69904"/>
                    <a:pt x="14600" y="70684"/>
                  </a:cubicBezTo>
                  <a:cubicBezTo>
                    <a:pt x="16078" y="71060"/>
                    <a:pt x="16777" y="71571"/>
                    <a:pt x="16777" y="71571"/>
                  </a:cubicBezTo>
                  <a:cubicBezTo>
                    <a:pt x="16831" y="71974"/>
                    <a:pt x="16831" y="72324"/>
                    <a:pt x="16831" y="72673"/>
                  </a:cubicBezTo>
                  <a:cubicBezTo>
                    <a:pt x="16831" y="73507"/>
                    <a:pt x="16724" y="74179"/>
                    <a:pt x="16535" y="74744"/>
                  </a:cubicBezTo>
                  <a:cubicBezTo>
                    <a:pt x="19520" y="80336"/>
                    <a:pt x="23660" y="85606"/>
                    <a:pt x="29252" y="90149"/>
                  </a:cubicBezTo>
                  <a:cubicBezTo>
                    <a:pt x="37910" y="97220"/>
                    <a:pt x="52455" y="104426"/>
                    <a:pt x="65118" y="106227"/>
                  </a:cubicBezTo>
                  <a:cubicBezTo>
                    <a:pt x="63855" y="106281"/>
                    <a:pt x="62591" y="106281"/>
                    <a:pt x="61354" y="106281"/>
                  </a:cubicBezTo>
                  <a:cubicBezTo>
                    <a:pt x="50842" y="104130"/>
                    <a:pt x="37560" y="97919"/>
                    <a:pt x="28768" y="90741"/>
                  </a:cubicBezTo>
                  <a:cubicBezTo>
                    <a:pt x="23284" y="86278"/>
                    <a:pt x="19143" y="81116"/>
                    <a:pt x="16132" y="75604"/>
                  </a:cubicBezTo>
                  <a:cubicBezTo>
                    <a:pt x="15487" y="76733"/>
                    <a:pt x="14626" y="77056"/>
                    <a:pt x="14626" y="77056"/>
                  </a:cubicBezTo>
                  <a:cubicBezTo>
                    <a:pt x="14089" y="76921"/>
                    <a:pt x="13578" y="76841"/>
                    <a:pt x="13040" y="76760"/>
                  </a:cubicBezTo>
                  <a:lnTo>
                    <a:pt x="13040" y="76760"/>
                  </a:lnTo>
                  <a:cubicBezTo>
                    <a:pt x="13282" y="77325"/>
                    <a:pt x="13443" y="77862"/>
                    <a:pt x="13497" y="78427"/>
                  </a:cubicBezTo>
                  <a:cubicBezTo>
                    <a:pt x="13551" y="78588"/>
                    <a:pt x="13578" y="78776"/>
                    <a:pt x="13632" y="78992"/>
                  </a:cubicBezTo>
                  <a:cubicBezTo>
                    <a:pt x="13739" y="79018"/>
                    <a:pt x="13793" y="79045"/>
                    <a:pt x="13793" y="79045"/>
                  </a:cubicBezTo>
                  <a:cubicBezTo>
                    <a:pt x="13793" y="79045"/>
                    <a:pt x="13739" y="79099"/>
                    <a:pt x="13685" y="79207"/>
                  </a:cubicBezTo>
                  <a:cubicBezTo>
                    <a:pt x="13981" y="80954"/>
                    <a:pt x="14062" y="82917"/>
                    <a:pt x="13874" y="84987"/>
                  </a:cubicBezTo>
                  <a:cubicBezTo>
                    <a:pt x="20756" y="92730"/>
                    <a:pt x="29736" y="98726"/>
                    <a:pt x="39872" y="102463"/>
                  </a:cubicBezTo>
                  <a:cubicBezTo>
                    <a:pt x="46110" y="104722"/>
                    <a:pt x="54176" y="106308"/>
                    <a:pt x="62537" y="106308"/>
                  </a:cubicBezTo>
                  <a:cubicBezTo>
                    <a:pt x="70630" y="106308"/>
                    <a:pt x="79045" y="104829"/>
                    <a:pt x="86304" y="101119"/>
                  </a:cubicBezTo>
                  <a:cubicBezTo>
                    <a:pt x="89369" y="99559"/>
                    <a:pt x="92166" y="97973"/>
                    <a:pt x="94747" y="96333"/>
                  </a:cubicBezTo>
                  <a:lnTo>
                    <a:pt x="94747" y="96306"/>
                  </a:lnTo>
                  <a:cubicBezTo>
                    <a:pt x="92300" y="97866"/>
                    <a:pt x="89638" y="99371"/>
                    <a:pt x="86735" y="100850"/>
                  </a:cubicBezTo>
                  <a:cubicBezTo>
                    <a:pt x="86385" y="99963"/>
                    <a:pt x="86143" y="98995"/>
                    <a:pt x="86089" y="98027"/>
                  </a:cubicBezTo>
                  <a:cubicBezTo>
                    <a:pt x="85310" y="92408"/>
                    <a:pt x="82406" y="87299"/>
                    <a:pt x="77970" y="83724"/>
                  </a:cubicBezTo>
                  <a:cubicBezTo>
                    <a:pt x="73103" y="79798"/>
                    <a:pt x="67162" y="78051"/>
                    <a:pt x="61274" y="76330"/>
                  </a:cubicBezTo>
                  <a:cubicBezTo>
                    <a:pt x="53692" y="74098"/>
                    <a:pt x="48126" y="68452"/>
                    <a:pt x="41002" y="65575"/>
                  </a:cubicBezTo>
                  <a:cubicBezTo>
                    <a:pt x="36055" y="63613"/>
                    <a:pt x="31914" y="63021"/>
                    <a:pt x="28742" y="63021"/>
                  </a:cubicBezTo>
                  <a:cubicBezTo>
                    <a:pt x="24171" y="63021"/>
                    <a:pt x="21617" y="64231"/>
                    <a:pt x="21617" y="64231"/>
                  </a:cubicBezTo>
                  <a:cubicBezTo>
                    <a:pt x="21617" y="64231"/>
                    <a:pt x="26886" y="59768"/>
                    <a:pt x="34011" y="59768"/>
                  </a:cubicBezTo>
                  <a:cubicBezTo>
                    <a:pt x="35060" y="59768"/>
                    <a:pt x="36135" y="59849"/>
                    <a:pt x="37238" y="60091"/>
                  </a:cubicBezTo>
                  <a:cubicBezTo>
                    <a:pt x="35140" y="57590"/>
                    <a:pt x="33420" y="54767"/>
                    <a:pt x="32156" y="51756"/>
                  </a:cubicBezTo>
                  <a:cubicBezTo>
                    <a:pt x="30005" y="46809"/>
                    <a:pt x="27397" y="39361"/>
                    <a:pt x="27424" y="32264"/>
                  </a:cubicBezTo>
                  <a:cubicBezTo>
                    <a:pt x="27424" y="29844"/>
                    <a:pt x="27720" y="27451"/>
                    <a:pt x="28446" y="25219"/>
                  </a:cubicBezTo>
                  <a:cubicBezTo>
                    <a:pt x="32022" y="14465"/>
                    <a:pt x="55090" y="7690"/>
                    <a:pt x="55090" y="7690"/>
                  </a:cubicBezTo>
                  <a:cubicBezTo>
                    <a:pt x="55090" y="7690"/>
                    <a:pt x="56945" y="6883"/>
                    <a:pt x="59607" y="6883"/>
                  </a:cubicBezTo>
                  <a:cubicBezTo>
                    <a:pt x="63801" y="6883"/>
                    <a:pt x="69985" y="8900"/>
                    <a:pt x="74018" y="19439"/>
                  </a:cubicBezTo>
                  <a:cubicBezTo>
                    <a:pt x="80605" y="36592"/>
                    <a:pt x="82083" y="41217"/>
                    <a:pt x="89692" y="45411"/>
                  </a:cubicBezTo>
                  <a:cubicBezTo>
                    <a:pt x="96010" y="48933"/>
                    <a:pt x="102033" y="49014"/>
                    <a:pt x="104345" y="57295"/>
                  </a:cubicBezTo>
                  <a:cubicBezTo>
                    <a:pt x="104479" y="57483"/>
                    <a:pt x="104587" y="57644"/>
                    <a:pt x="104694" y="57832"/>
                  </a:cubicBezTo>
                  <a:cubicBezTo>
                    <a:pt x="106146" y="60655"/>
                    <a:pt x="106119" y="67538"/>
                    <a:pt x="105743" y="74152"/>
                  </a:cubicBezTo>
                  <a:cubicBezTo>
                    <a:pt x="105662" y="75658"/>
                    <a:pt x="105528" y="77432"/>
                    <a:pt x="105420" y="79287"/>
                  </a:cubicBezTo>
                  <a:cubicBezTo>
                    <a:pt x="105393" y="80309"/>
                    <a:pt x="105367" y="81358"/>
                    <a:pt x="105340" y="82379"/>
                  </a:cubicBezTo>
                  <a:lnTo>
                    <a:pt x="105340" y="83428"/>
                  </a:lnTo>
                  <a:lnTo>
                    <a:pt x="105340" y="85229"/>
                  </a:lnTo>
                  <a:cubicBezTo>
                    <a:pt x="105340" y="86009"/>
                    <a:pt x="105313" y="86789"/>
                    <a:pt x="105259" y="87568"/>
                  </a:cubicBezTo>
                  <a:cubicBezTo>
                    <a:pt x="105098" y="87730"/>
                    <a:pt x="104963" y="87891"/>
                    <a:pt x="104802" y="88052"/>
                  </a:cubicBezTo>
                  <a:lnTo>
                    <a:pt x="104802" y="88106"/>
                  </a:lnTo>
                  <a:cubicBezTo>
                    <a:pt x="106012" y="86762"/>
                    <a:pt x="107141" y="85364"/>
                    <a:pt x="108163" y="83885"/>
                  </a:cubicBezTo>
                  <a:cubicBezTo>
                    <a:pt x="108458" y="83428"/>
                    <a:pt x="108754" y="82998"/>
                    <a:pt x="109050" y="82514"/>
                  </a:cubicBezTo>
                  <a:cubicBezTo>
                    <a:pt x="110394" y="80390"/>
                    <a:pt x="111550" y="78051"/>
                    <a:pt x="112518" y="75496"/>
                  </a:cubicBezTo>
                  <a:cubicBezTo>
                    <a:pt x="114723" y="69743"/>
                    <a:pt x="115718" y="64366"/>
                    <a:pt x="115718" y="59392"/>
                  </a:cubicBezTo>
                  <a:cubicBezTo>
                    <a:pt x="115718" y="46621"/>
                    <a:pt x="109238" y="36646"/>
                    <a:pt x="100715" y="30516"/>
                  </a:cubicBezTo>
                  <a:cubicBezTo>
                    <a:pt x="88885" y="21966"/>
                    <a:pt x="84073" y="18767"/>
                    <a:pt x="73991" y="9222"/>
                  </a:cubicBezTo>
                  <a:cubicBezTo>
                    <a:pt x="68882" y="4383"/>
                    <a:pt x="61247" y="1130"/>
                    <a:pt x="53181" y="242"/>
                  </a:cubicBezTo>
                  <a:cubicBezTo>
                    <a:pt x="53127" y="215"/>
                    <a:pt x="53100" y="215"/>
                    <a:pt x="53073" y="215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309750" y="3650625"/>
              <a:ext cx="1224675" cy="788450"/>
            </a:xfrm>
            <a:custGeom>
              <a:rect b="b" l="l" r="r" t="t"/>
              <a:pathLst>
                <a:path extrusionOk="0" h="31538" w="48987">
                  <a:moveTo>
                    <a:pt x="403" y="1"/>
                  </a:moveTo>
                  <a:cubicBezTo>
                    <a:pt x="296" y="323"/>
                    <a:pt x="161" y="619"/>
                    <a:pt x="0" y="861"/>
                  </a:cubicBezTo>
                  <a:cubicBezTo>
                    <a:pt x="3011" y="6373"/>
                    <a:pt x="7152" y="11535"/>
                    <a:pt x="12636" y="15998"/>
                  </a:cubicBezTo>
                  <a:cubicBezTo>
                    <a:pt x="21428" y="23176"/>
                    <a:pt x="34710" y="29387"/>
                    <a:pt x="45222" y="31538"/>
                  </a:cubicBezTo>
                  <a:cubicBezTo>
                    <a:pt x="46459" y="31538"/>
                    <a:pt x="47723" y="31538"/>
                    <a:pt x="48986" y="31484"/>
                  </a:cubicBezTo>
                  <a:cubicBezTo>
                    <a:pt x="36323" y="29683"/>
                    <a:pt x="21778" y="22477"/>
                    <a:pt x="13120" y="15406"/>
                  </a:cubicBezTo>
                  <a:cubicBezTo>
                    <a:pt x="7528" y="10863"/>
                    <a:pt x="3388" y="5593"/>
                    <a:pt x="403" y="1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229750" y="3489975"/>
              <a:ext cx="41700" cy="59175"/>
            </a:xfrm>
            <a:custGeom>
              <a:rect b="b" l="l" r="r" t="t"/>
              <a:pathLst>
                <a:path extrusionOk="0" h="2367" w="1668">
                  <a:moveTo>
                    <a:pt x="727" y="1"/>
                  </a:moveTo>
                  <a:cubicBezTo>
                    <a:pt x="458" y="55"/>
                    <a:pt x="216" y="135"/>
                    <a:pt x="1" y="189"/>
                  </a:cubicBezTo>
                  <a:cubicBezTo>
                    <a:pt x="243" y="861"/>
                    <a:pt x="485" y="1533"/>
                    <a:pt x="753" y="2179"/>
                  </a:cubicBezTo>
                  <a:cubicBezTo>
                    <a:pt x="1103" y="2232"/>
                    <a:pt x="1399" y="2313"/>
                    <a:pt x="1668" y="2367"/>
                  </a:cubicBezTo>
                  <a:cubicBezTo>
                    <a:pt x="1318" y="1587"/>
                    <a:pt x="1022" y="807"/>
                    <a:pt x="727" y="1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125050" y="1781375"/>
              <a:ext cx="110925" cy="6075"/>
            </a:xfrm>
            <a:custGeom>
              <a:rect b="b" l="l" r="r" t="t"/>
              <a:pathLst>
                <a:path extrusionOk="0" h="243" w="4437">
                  <a:moveTo>
                    <a:pt x="162" y="0"/>
                  </a:moveTo>
                  <a:cubicBezTo>
                    <a:pt x="108" y="0"/>
                    <a:pt x="54" y="27"/>
                    <a:pt x="1" y="27"/>
                  </a:cubicBezTo>
                  <a:cubicBezTo>
                    <a:pt x="1426" y="27"/>
                    <a:pt x="2878" y="108"/>
                    <a:pt x="4329" y="242"/>
                  </a:cubicBezTo>
                  <a:lnTo>
                    <a:pt x="4437" y="242"/>
                  </a:lnTo>
                  <a:cubicBezTo>
                    <a:pt x="3012" y="81"/>
                    <a:pt x="1587" y="0"/>
                    <a:pt x="162" y="0"/>
                  </a:cubicBezTo>
                  <a:close/>
                </a:path>
              </a:pathLst>
            </a:custGeom>
            <a:solidFill>
              <a:srgbClr val="F2E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140350" y="1782050"/>
              <a:ext cx="1092950" cy="1422300"/>
            </a:xfrm>
            <a:custGeom>
              <a:rect b="b" l="l" r="r" t="t"/>
              <a:pathLst>
                <a:path extrusionOk="0" h="56892" w="43718">
                  <a:moveTo>
                    <a:pt x="39389" y="0"/>
                  </a:moveTo>
                  <a:cubicBezTo>
                    <a:pt x="21832" y="2877"/>
                    <a:pt x="7368" y="15352"/>
                    <a:pt x="2447" y="31161"/>
                  </a:cubicBezTo>
                  <a:cubicBezTo>
                    <a:pt x="915" y="36028"/>
                    <a:pt x="1" y="41835"/>
                    <a:pt x="1" y="48046"/>
                  </a:cubicBezTo>
                  <a:cubicBezTo>
                    <a:pt x="1" y="50923"/>
                    <a:pt x="189" y="53880"/>
                    <a:pt x="619" y="56891"/>
                  </a:cubicBezTo>
                  <a:cubicBezTo>
                    <a:pt x="888" y="56811"/>
                    <a:pt x="1130" y="56730"/>
                    <a:pt x="1345" y="56676"/>
                  </a:cubicBezTo>
                  <a:cubicBezTo>
                    <a:pt x="942" y="53746"/>
                    <a:pt x="727" y="50869"/>
                    <a:pt x="727" y="48073"/>
                  </a:cubicBezTo>
                  <a:cubicBezTo>
                    <a:pt x="727" y="41943"/>
                    <a:pt x="1668" y="36189"/>
                    <a:pt x="3173" y="31376"/>
                  </a:cubicBezTo>
                  <a:cubicBezTo>
                    <a:pt x="8389" y="14653"/>
                    <a:pt x="24198" y="2071"/>
                    <a:pt x="43717" y="215"/>
                  </a:cubicBezTo>
                  <a:cubicBezTo>
                    <a:pt x="42266" y="81"/>
                    <a:pt x="40814" y="0"/>
                    <a:pt x="39389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1377475" y="3641225"/>
              <a:ext cx="943050" cy="754675"/>
            </a:xfrm>
            <a:custGeom>
              <a:rect b="b" l="l" r="r" t="t"/>
              <a:pathLst>
                <a:path extrusionOk="0" h="30187" w="37722">
                  <a:moveTo>
                    <a:pt x="5324" y="0"/>
                  </a:moveTo>
                  <a:cubicBezTo>
                    <a:pt x="0" y="4436"/>
                    <a:pt x="3200" y="20998"/>
                    <a:pt x="8657" y="26590"/>
                  </a:cubicBezTo>
                  <a:lnTo>
                    <a:pt x="8792" y="26752"/>
                  </a:lnTo>
                  <a:cubicBezTo>
                    <a:pt x="8873" y="26806"/>
                    <a:pt x="8926" y="26859"/>
                    <a:pt x="8980" y="26940"/>
                  </a:cubicBezTo>
                  <a:cubicBezTo>
                    <a:pt x="9141" y="27074"/>
                    <a:pt x="9303" y="27236"/>
                    <a:pt x="9464" y="27370"/>
                  </a:cubicBezTo>
                  <a:lnTo>
                    <a:pt x="9598" y="27478"/>
                  </a:lnTo>
                  <a:cubicBezTo>
                    <a:pt x="9733" y="27585"/>
                    <a:pt x="9867" y="27693"/>
                    <a:pt x="10029" y="27800"/>
                  </a:cubicBezTo>
                  <a:cubicBezTo>
                    <a:pt x="10244" y="27962"/>
                    <a:pt x="10486" y="28096"/>
                    <a:pt x="10728" y="28231"/>
                  </a:cubicBezTo>
                  <a:cubicBezTo>
                    <a:pt x="12959" y="29535"/>
                    <a:pt x="15903" y="30186"/>
                    <a:pt x="18851" y="30186"/>
                  </a:cubicBezTo>
                  <a:cubicBezTo>
                    <a:pt x="21798" y="30186"/>
                    <a:pt x="24749" y="29535"/>
                    <a:pt x="26994" y="28231"/>
                  </a:cubicBezTo>
                  <a:cubicBezTo>
                    <a:pt x="27236" y="28096"/>
                    <a:pt x="27478" y="27962"/>
                    <a:pt x="27693" y="27800"/>
                  </a:cubicBezTo>
                  <a:cubicBezTo>
                    <a:pt x="27827" y="27693"/>
                    <a:pt x="27962" y="27585"/>
                    <a:pt x="28069" y="27505"/>
                  </a:cubicBezTo>
                  <a:lnTo>
                    <a:pt x="28257" y="27370"/>
                  </a:lnTo>
                  <a:cubicBezTo>
                    <a:pt x="28419" y="27236"/>
                    <a:pt x="28580" y="27101"/>
                    <a:pt x="28714" y="26940"/>
                  </a:cubicBezTo>
                  <a:lnTo>
                    <a:pt x="28930" y="26725"/>
                  </a:lnTo>
                  <a:lnTo>
                    <a:pt x="29064" y="26590"/>
                  </a:lnTo>
                  <a:cubicBezTo>
                    <a:pt x="34522" y="20998"/>
                    <a:pt x="37721" y="4436"/>
                    <a:pt x="3239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413775" y="3529375"/>
              <a:ext cx="869775" cy="457175"/>
            </a:xfrm>
            <a:custGeom>
              <a:rect b="b" l="l" r="r" t="t"/>
              <a:pathLst>
                <a:path extrusionOk="0" h="18287" w="34791">
                  <a:moveTo>
                    <a:pt x="17382" y="1"/>
                  </a:moveTo>
                  <a:cubicBezTo>
                    <a:pt x="13334" y="1"/>
                    <a:pt x="9283" y="888"/>
                    <a:pt x="6184" y="2673"/>
                  </a:cubicBezTo>
                  <a:cubicBezTo>
                    <a:pt x="0" y="6276"/>
                    <a:pt x="0" y="12029"/>
                    <a:pt x="6184" y="15605"/>
                  </a:cubicBezTo>
                  <a:cubicBezTo>
                    <a:pt x="9276" y="17393"/>
                    <a:pt x="13329" y="18287"/>
                    <a:pt x="17385" y="18287"/>
                  </a:cubicBezTo>
                  <a:cubicBezTo>
                    <a:pt x="21442" y="18287"/>
                    <a:pt x="25501" y="17393"/>
                    <a:pt x="28607" y="15605"/>
                  </a:cubicBezTo>
                  <a:cubicBezTo>
                    <a:pt x="34790" y="12029"/>
                    <a:pt x="34790" y="6249"/>
                    <a:pt x="28607" y="2673"/>
                  </a:cubicBezTo>
                  <a:cubicBezTo>
                    <a:pt x="25509" y="895"/>
                    <a:pt x="21446" y="1"/>
                    <a:pt x="17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530050" y="3590475"/>
              <a:ext cx="637900" cy="336100"/>
            </a:xfrm>
            <a:custGeom>
              <a:rect b="b" l="l" r="r" t="t"/>
              <a:pathLst>
                <a:path extrusionOk="0" h="13444" w="25516">
                  <a:moveTo>
                    <a:pt x="12754" y="0"/>
                  </a:moveTo>
                  <a:cubicBezTo>
                    <a:pt x="9780" y="0"/>
                    <a:pt x="6802" y="659"/>
                    <a:pt x="4517" y="1976"/>
                  </a:cubicBezTo>
                  <a:cubicBezTo>
                    <a:pt x="0" y="4611"/>
                    <a:pt x="0" y="8859"/>
                    <a:pt x="4517" y="11467"/>
                  </a:cubicBezTo>
                  <a:cubicBezTo>
                    <a:pt x="6789" y="12785"/>
                    <a:pt x="9767" y="13443"/>
                    <a:pt x="12744" y="13443"/>
                  </a:cubicBezTo>
                  <a:cubicBezTo>
                    <a:pt x="15722" y="13443"/>
                    <a:pt x="18700" y="12785"/>
                    <a:pt x="20971" y="11467"/>
                  </a:cubicBezTo>
                  <a:cubicBezTo>
                    <a:pt x="25515" y="8859"/>
                    <a:pt x="25515" y="4611"/>
                    <a:pt x="20971" y="1976"/>
                  </a:cubicBezTo>
                  <a:cubicBezTo>
                    <a:pt x="18700" y="659"/>
                    <a:pt x="15729" y="0"/>
                    <a:pt x="127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567675" y="3697000"/>
              <a:ext cx="563300" cy="229225"/>
            </a:xfrm>
            <a:custGeom>
              <a:rect b="b" l="l" r="r" t="t"/>
              <a:pathLst>
                <a:path extrusionOk="0" h="9169" w="22532">
                  <a:moveTo>
                    <a:pt x="22074" y="1"/>
                  </a:moveTo>
                  <a:cubicBezTo>
                    <a:pt x="20515" y="81"/>
                    <a:pt x="19493" y="270"/>
                    <a:pt x="19493" y="270"/>
                  </a:cubicBezTo>
                  <a:cubicBezTo>
                    <a:pt x="20380" y="323"/>
                    <a:pt x="21456" y="565"/>
                    <a:pt x="22531" y="834"/>
                  </a:cubicBezTo>
                  <a:cubicBezTo>
                    <a:pt x="22424" y="565"/>
                    <a:pt x="22263" y="296"/>
                    <a:pt x="22074" y="1"/>
                  </a:cubicBezTo>
                  <a:close/>
                  <a:moveTo>
                    <a:pt x="1" y="4168"/>
                  </a:moveTo>
                  <a:cubicBezTo>
                    <a:pt x="512" y="5297"/>
                    <a:pt x="1507" y="6346"/>
                    <a:pt x="3012" y="7206"/>
                  </a:cubicBezTo>
                  <a:cubicBezTo>
                    <a:pt x="5297" y="8524"/>
                    <a:pt x="8282" y="9169"/>
                    <a:pt x="11239" y="9169"/>
                  </a:cubicBezTo>
                  <a:cubicBezTo>
                    <a:pt x="13471" y="9169"/>
                    <a:pt x="15702" y="8819"/>
                    <a:pt x="17611" y="8067"/>
                  </a:cubicBezTo>
                  <a:lnTo>
                    <a:pt x="17557" y="8067"/>
                  </a:lnTo>
                  <a:cubicBezTo>
                    <a:pt x="15649" y="8792"/>
                    <a:pt x="13444" y="9142"/>
                    <a:pt x="11239" y="9142"/>
                  </a:cubicBezTo>
                  <a:cubicBezTo>
                    <a:pt x="8282" y="9142"/>
                    <a:pt x="5297" y="8497"/>
                    <a:pt x="3012" y="7179"/>
                  </a:cubicBezTo>
                  <a:cubicBezTo>
                    <a:pt x="1937" y="6588"/>
                    <a:pt x="996" y="5727"/>
                    <a:pt x="297" y="4706"/>
                  </a:cubicBezTo>
                  <a:cubicBezTo>
                    <a:pt x="350" y="4625"/>
                    <a:pt x="377" y="4571"/>
                    <a:pt x="431" y="4518"/>
                  </a:cubicBezTo>
                  <a:cubicBezTo>
                    <a:pt x="297" y="4410"/>
                    <a:pt x="135" y="4302"/>
                    <a:pt x="1" y="4168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575075" y="3702725"/>
              <a:ext cx="547150" cy="223175"/>
            </a:xfrm>
            <a:custGeom>
              <a:rect b="b" l="l" r="r" t="t"/>
              <a:pathLst>
                <a:path extrusionOk="0" h="8927" w="21886">
                  <a:moveTo>
                    <a:pt x="10953" y="0"/>
                  </a:moveTo>
                  <a:cubicBezTo>
                    <a:pt x="7979" y="0"/>
                    <a:pt x="5001" y="659"/>
                    <a:pt x="2716" y="1976"/>
                  </a:cubicBezTo>
                  <a:cubicBezTo>
                    <a:pt x="1641" y="2568"/>
                    <a:pt x="700" y="3428"/>
                    <a:pt x="1" y="4477"/>
                  </a:cubicBezTo>
                  <a:cubicBezTo>
                    <a:pt x="700" y="5498"/>
                    <a:pt x="1641" y="6359"/>
                    <a:pt x="2716" y="6950"/>
                  </a:cubicBezTo>
                  <a:cubicBezTo>
                    <a:pt x="5001" y="8268"/>
                    <a:pt x="7979" y="8926"/>
                    <a:pt x="10953" y="8926"/>
                  </a:cubicBezTo>
                  <a:cubicBezTo>
                    <a:pt x="13928" y="8926"/>
                    <a:pt x="16899" y="8268"/>
                    <a:pt x="19170" y="6950"/>
                  </a:cubicBezTo>
                  <a:cubicBezTo>
                    <a:pt x="20273" y="6359"/>
                    <a:pt x="21214" y="5498"/>
                    <a:pt x="21886" y="4477"/>
                  </a:cubicBezTo>
                  <a:cubicBezTo>
                    <a:pt x="21214" y="3428"/>
                    <a:pt x="20273" y="2568"/>
                    <a:pt x="19170" y="1976"/>
                  </a:cubicBezTo>
                  <a:cubicBezTo>
                    <a:pt x="16899" y="659"/>
                    <a:pt x="13928" y="0"/>
                    <a:pt x="1095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351250" y="2951475"/>
              <a:ext cx="599575" cy="903050"/>
            </a:xfrm>
            <a:custGeom>
              <a:rect b="b" l="l" r="r" t="t"/>
              <a:pathLst>
                <a:path extrusionOk="0" h="36122" w="23983">
                  <a:moveTo>
                    <a:pt x="5994" y="0"/>
                  </a:moveTo>
                  <a:cubicBezTo>
                    <a:pt x="5923" y="0"/>
                    <a:pt x="5852" y="2"/>
                    <a:pt x="5781" y="5"/>
                  </a:cubicBezTo>
                  <a:cubicBezTo>
                    <a:pt x="2098" y="166"/>
                    <a:pt x="2205" y="3339"/>
                    <a:pt x="3254" y="5759"/>
                  </a:cubicBezTo>
                  <a:cubicBezTo>
                    <a:pt x="4329" y="8152"/>
                    <a:pt x="4598" y="8931"/>
                    <a:pt x="2313" y="11432"/>
                  </a:cubicBezTo>
                  <a:cubicBezTo>
                    <a:pt x="1" y="13932"/>
                    <a:pt x="1" y="17024"/>
                    <a:pt x="2743" y="18772"/>
                  </a:cubicBezTo>
                  <a:cubicBezTo>
                    <a:pt x="5512" y="20492"/>
                    <a:pt x="7287" y="20707"/>
                    <a:pt x="6211" y="24041"/>
                  </a:cubicBezTo>
                  <a:cubicBezTo>
                    <a:pt x="5217" y="27026"/>
                    <a:pt x="4625" y="29553"/>
                    <a:pt x="7367" y="32725"/>
                  </a:cubicBezTo>
                  <a:cubicBezTo>
                    <a:pt x="9093" y="34682"/>
                    <a:pt x="11385" y="36122"/>
                    <a:pt x="14245" y="36122"/>
                  </a:cubicBezTo>
                  <a:cubicBezTo>
                    <a:pt x="14371" y="36122"/>
                    <a:pt x="14498" y="36119"/>
                    <a:pt x="14627" y="36113"/>
                  </a:cubicBezTo>
                  <a:cubicBezTo>
                    <a:pt x="15836" y="36032"/>
                    <a:pt x="17019" y="35737"/>
                    <a:pt x="18176" y="35306"/>
                  </a:cubicBezTo>
                  <a:cubicBezTo>
                    <a:pt x="19009" y="34876"/>
                    <a:pt x="18444" y="34231"/>
                    <a:pt x="18713" y="33398"/>
                  </a:cubicBezTo>
                  <a:lnTo>
                    <a:pt x="20542" y="28101"/>
                  </a:lnTo>
                  <a:cubicBezTo>
                    <a:pt x="20999" y="26730"/>
                    <a:pt x="21375" y="25197"/>
                    <a:pt x="21993" y="23907"/>
                  </a:cubicBezTo>
                  <a:cubicBezTo>
                    <a:pt x="22316" y="23181"/>
                    <a:pt x="22719" y="22509"/>
                    <a:pt x="23069" y="21810"/>
                  </a:cubicBezTo>
                  <a:cubicBezTo>
                    <a:pt x="23365" y="21218"/>
                    <a:pt x="23580" y="20600"/>
                    <a:pt x="23714" y="19981"/>
                  </a:cubicBezTo>
                  <a:cubicBezTo>
                    <a:pt x="23983" y="18449"/>
                    <a:pt x="23607" y="16701"/>
                    <a:pt x="22370" y="15760"/>
                  </a:cubicBezTo>
                  <a:cubicBezTo>
                    <a:pt x="21886" y="15384"/>
                    <a:pt x="21241" y="15115"/>
                    <a:pt x="21025" y="14524"/>
                  </a:cubicBezTo>
                  <a:cubicBezTo>
                    <a:pt x="20945" y="14201"/>
                    <a:pt x="20945" y="13851"/>
                    <a:pt x="21025" y="13529"/>
                  </a:cubicBezTo>
                  <a:cubicBezTo>
                    <a:pt x="21241" y="12211"/>
                    <a:pt x="21698" y="10867"/>
                    <a:pt x="21321" y="9603"/>
                  </a:cubicBezTo>
                  <a:cubicBezTo>
                    <a:pt x="20918" y="8420"/>
                    <a:pt x="20031" y="7479"/>
                    <a:pt x="18901" y="6995"/>
                  </a:cubicBezTo>
                  <a:cubicBezTo>
                    <a:pt x="17772" y="6511"/>
                    <a:pt x="16562" y="6216"/>
                    <a:pt x="15353" y="6081"/>
                  </a:cubicBezTo>
                  <a:cubicBezTo>
                    <a:pt x="14707" y="6001"/>
                    <a:pt x="14062" y="5812"/>
                    <a:pt x="13471" y="5544"/>
                  </a:cubicBezTo>
                  <a:cubicBezTo>
                    <a:pt x="12798" y="5140"/>
                    <a:pt x="12583" y="4441"/>
                    <a:pt x="12126" y="3850"/>
                  </a:cubicBezTo>
                  <a:cubicBezTo>
                    <a:pt x="11642" y="3178"/>
                    <a:pt x="11051" y="2559"/>
                    <a:pt x="10432" y="2022"/>
                  </a:cubicBezTo>
                  <a:cubicBezTo>
                    <a:pt x="9194" y="912"/>
                    <a:pt x="7682" y="0"/>
                    <a:pt x="599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367375" y="2951600"/>
              <a:ext cx="521625" cy="902725"/>
            </a:xfrm>
            <a:custGeom>
              <a:rect b="b" l="l" r="r" t="t"/>
              <a:pathLst>
                <a:path extrusionOk="0" h="36109" w="20865">
                  <a:moveTo>
                    <a:pt x="5136" y="0"/>
                  </a:moveTo>
                  <a:cubicBezTo>
                    <a:pt x="2770" y="108"/>
                    <a:pt x="1964" y="1452"/>
                    <a:pt x="1964" y="3011"/>
                  </a:cubicBezTo>
                  <a:cubicBezTo>
                    <a:pt x="1964" y="3899"/>
                    <a:pt x="2232" y="4866"/>
                    <a:pt x="2609" y="5754"/>
                  </a:cubicBezTo>
                  <a:cubicBezTo>
                    <a:pt x="3093" y="6829"/>
                    <a:pt x="3415" y="7582"/>
                    <a:pt x="3415" y="8308"/>
                  </a:cubicBezTo>
                  <a:cubicBezTo>
                    <a:pt x="3415" y="9195"/>
                    <a:pt x="2931" y="10055"/>
                    <a:pt x="1668" y="11427"/>
                  </a:cubicBezTo>
                  <a:cubicBezTo>
                    <a:pt x="566" y="12637"/>
                    <a:pt x="1" y="13954"/>
                    <a:pt x="1" y="15218"/>
                  </a:cubicBezTo>
                  <a:cubicBezTo>
                    <a:pt x="1" y="16589"/>
                    <a:pt x="673" y="17852"/>
                    <a:pt x="2098" y="18767"/>
                  </a:cubicBezTo>
                  <a:cubicBezTo>
                    <a:pt x="4303" y="20138"/>
                    <a:pt x="5889" y="20568"/>
                    <a:pt x="5889" y="22342"/>
                  </a:cubicBezTo>
                  <a:cubicBezTo>
                    <a:pt x="5889" y="22826"/>
                    <a:pt x="5781" y="23364"/>
                    <a:pt x="5566" y="24036"/>
                  </a:cubicBezTo>
                  <a:cubicBezTo>
                    <a:pt x="5109" y="25407"/>
                    <a:pt x="4733" y="26671"/>
                    <a:pt x="4733" y="27962"/>
                  </a:cubicBezTo>
                  <a:cubicBezTo>
                    <a:pt x="4733" y="29467"/>
                    <a:pt x="5244" y="31000"/>
                    <a:pt x="6722" y="32720"/>
                  </a:cubicBezTo>
                  <a:cubicBezTo>
                    <a:pt x="8443" y="34683"/>
                    <a:pt x="10728" y="36108"/>
                    <a:pt x="13605" y="36108"/>
                  </a:cubicBezTo>
                  <a:lnTo>
                    <a:pt x="13982" y="36108"/>
                  </a:lnTo>
                  <a:cubicBezTo>
                    <a:pt x="15111" y="36027"/>
                    <a:pt x="16240" y="35785"/>
                    <a:pt x="17315" y="35382"/>
                  </a:cubicBezTo>
                  <a:cubicBezTo>
                    <a:pt x="15111" y="33312"/>
                    <a:pt x="13982" y="30570"/>
                    <a:pt x="13955" y="27182"/>
                  </a:cubicBezTo>
                  <a:lnTo>
                    <a:pt x="13955" y="27101"/>
                  </a:lnTo>
                  <a:cubicBezTo>
                    <a:pt x="13955" y="24843"/>
                    <a:pt x="14734" y="22853"/>
                    <a:pt x="15433" y="21563"/>
                  </a:cubicBezTo>
                  <a:cubicBezTo>
                    <a:pt x="12557" y="11588"/>
                    <a:pt x="7341" y="5915"/>
                    <a:pt x="7260" y="5834"/>
                  </a:cubicBezTo>
                  <a:cubicBezTo>
                    <a:pt x="7153" y="5727"/>
                    <a:pt x="7153" y="5565"/>
                    <a:pt x="7233" y="5458"/>
                  </a:cubicBezTo>
                  <a:lnTo>
                    <a:pt x="7260" y="5458"/>
                  </a:lnTo>
                  <a:cubicBezTo>
                    <a:pt x="7314" y="5377"/>
                    <a:pt x="7368" y="5350"/>
                    <a:pt x="7448" y="5350"/>
                  </a:cubicBezTo>
                  <a:cubicBezTo>
                    <a:pt x="7502" y="5350"/>
                    <a:pt x="7556" y="5377"/>
                    <a:pt x="7610" y="5431"/>
                  </a:cubicBezTo>
                  <a:lnTo>
                    <a:pt x="7637" y="5458"/>
                  </a:lnTo>
                  <a:cubicBezTo>
                    <a:pt x="7717" y="5512"/>
                    <a:pt x="12852" y="11104"/>
                    <a:pt x="15783" y="20917"/>
                  </a:cubicBezTo>
                  <a:cubicBezTo>
                    <a:pt x="16132" y="20353"/>
                    <a:pt x="16374" y="20057"/>
                    <a:pt x="16374" y="20057"/>
                  </a:cubicBezTo>
                  <a:cubicBezTo>
                    <a:pt x="17074" y="23660"/>
                    <a:pt x="20112" y="25649"/>
                    <a:pt x="20112" y="25649"/>
                  </a:cubicBezTo>
                  <a:cubicBezTo>
                    <a:pt x="18767" y="23902"/>
                    <a:pt x="17799" y="20756"/>
                    <a:pt x="17504" y="18713"/>
                  </a:cubicBezTo>
                  <a:cubicBezTo>
                    <a:pt x="18041" y="17637"/>
                    <a:pt x="18794" y="16696"/>
                    <a:pt x="19708" y="15970"/>
                  </a:cubicBezTo>
                  <a:cubicBezTo>
                    <a:pt x="20031" y="15675"/>
                    <a:pt x="20434" y="15406"/>
                    <a:pt x="20864" y="15164"/>
                  </a:cubicBezTo>
                  <a:cubicBezTo>
                    <a:pt x="20649" y="14976"/>
                    <a:pt x="20461" y="14787"/>
                    <a:pt x="20380" y="14519"/>
                  </a:cubicBezTo>
                  <a:cubicBezTo>
                    <a:pt x="20327" y="14357"/>
                    <a:pt x="20300" y="14196"/>
                    <a:pt x="20300" y="14008"/>
                  </a:cubicBezTo>
                  <a:cubicBezTo>
                    <a:pt x="20300" y="13846"/>
                    <a:pt x="20327" y="13685"/>
                    <a:pt x="20380" y="13524"/>
                  </a:cubicBezTo>
                  <a:cubicBezTo>
                    <a:pt x="20542" y="12556"/>
                    <a:pt x="20811" y="11588"/>
                    <a:pt x="20811" y="10647"/>
                  </a:cubicBezTo>
                  <a:cubicBezTo>
                    <a:pt x="20811" y="10297"/>
                    <a:pt x="20784" y="9948"/>
                    <a:pt x="20676" y="9598"/>
                  </a:cubicBezTo>
                  <a:cubicBezTo>
                    <a:pt x="20273" y="8415"/>
                    <a:pt x="19386" y="7474"/>
                    <a:pt x="18256" y="6990"/>
                  </a:cubicBezTo>
                  <a:cubicBezTo>
                    <a:pt x="17127" y="6506"/>
                    <a:pt x="15917" y="6211"/>
                    <a:pt x="14708" y="6076"/>
                  </a:cubicBezTo>
                  <a:cubicBezTo>
                    <a:pt x="14062" y="5996"/>
                    <a:pt x="13417" y="5807"/>
                    <a:pt x="12826" y="5539"/>
                  </a:cubicBezTo>
                  <a:cubicBezTo>
                    <a:pt x="12153" y="5135"/>
                    <a:pt x="11938" y="4436"/>
                    <a:pt x="11481" y="3845"/>
                  </a:cubicBezTo>
                  <a:cubicBezTo>
                    <a:pt x="10997" y="3173"/>
                    <a:pt x="10406" y="2554"/>
                    <a:pt x="9787" y="2017"/>
                  </a:cubicBezTo>
                  <a:cubicBezTo>
                    <a:pt x="8551" y="914"/>
                    <a:pt x="7018" y="0"/>
                    <a:pt x="5351" y="0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546175" y="3085650"/>
              <a:ext cx="269550" cy="748500"/>
            </a:xfrm>
            <a:custGeom>
              <a:rect b="b" l="l" r="r" t="t"/>
              <a:pathLst>
                <a:path extrusionOk="0" h="29940" w="10782">
                  <a:moveTo>
                    <a:pt x="297" y="1"/>
                  </a:moveTo>
                  <a:cubicBezTo>
                    <a:pt x="224" y="1"/>
                    <a:pt x="153" y="36"/>
                    <a:pt x="108" y="96"/>
                  </a:cubicBezTo>
                  <a:lnTo>
                    <a:pt x="81" y="96"/>
                  </a:lnTo>
                  <a:cubicBezTo>
                    <a:pt x="1" y="203"/>
                    <a:pt x="1" y="365"/>
                    <a:pt x="108" y="472"/>
                  </a:cubicBezTo>
                  <a:cubicBezTo>
                    <a:pt x="216" y="580"/>
                    <a:pt x="10244" y="11442"/>
                    <a:pt x="10083" y="29644"/>
                  </a:cubicBezTo>
                  <a:cubicBezTo>
                    <a:pt x="10083" y="29778"/>
                    <a:pt x="10163" y="29859"/>
                    <a:pt x="10271" y="29913"/>
                  </a:cubicBezTo>
                  <a:lnTo>
                    <a:pt x="10325" y="29939"/>
                  </a:lnTo>
                  <a:cubicBezTo>
                    <a:pt x="10486" y="29939"/>
                    <a:pt x="10594" y="29805"/>
                    <a:pt x="10594" y="29671"/>
                  </a:cubicBezTo>
                  <a:cubicBezTo>
                    <a:pt x="10782" y="11200"/>
                    <a:pt x="592" y="203"/>
                    <a:pt x="485" y="96"/>
                  </a:cubicBezTo>
                  <a:lnTo>
                    <a:pt x="458" y="69"/>
                  </a:lnTo>
                  <a:cubicBezTo>
                    <a:pt x="410" y="22"/>
                    <a:pt x="353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493750" y="3306350"/>
              <a:ext cx="246025" cy="104200"/>
            </a:xfrm>
            <a:custGeom>
              <a:rect b="b" l="l" r="r" t="t"/>
              <a:pathLst>
                <a:path extrusionOk="0" h="4168" w="9841">
                  <a:moveTo>
                    <a:pt x="316" y="1"/>
                  </a:moveTo>
                  <a:cubicBezTo>
                    <a:pt x="183" y="1"/>
                    <a:pt x="78" y="77"/>
                    <a:pt x="54" y="194"/>
                  </a:cubicBezTo>
                  <a:cubicBezTo>
                    <a:pt x="0" y="355"/>
                    <a:pt x="81" y="490"/>
                    <a:pt x="242" y="544"/>
                  </a:cubicBezTo>
                  <a:cubicBezTo>
                    <a:pt x="296" y="544"/>
                    <a:pt x="6130" y="2076"/>
                    <a:pt x="9384" y="4119"/>
                  </a:cubicBezTo>
                  <a:lnTo>
                    <a:pt x="9437" y="4146"/>
                  </a:lnTo>
                  <a:cubicBezTo>
                    <a:pt x="9467" y="4161"/>
                    <a:pt x="9500" y="4168"/>
                    <a:pt x="9532" y="4168"/>
                  </a:cubicBezTo>
                  <a:cubicBezTo>
                    <a:pt x="9616" y="4168"/>
                    <a:pt x="9702" y="4124"/>
                    <a:pt x="9760" y="4066"/>
                  </a:cubicBezTo>
                  <a:cubicBezTo>
                    <a:pt x="9841" y="3931"/>
                    <a:pt x="9787" y="3743"/>
                    <a:pt x="9679" y="3689"/>
                  </a:cubicBezTo>
                  <a:cubicBezTo>
                    <a:pt x="6346" y="1592"/>
                    <a:pt x="619" y="60"/>
                    <a:pt x="377" y="6"/>
                  </a:cubicBezTo>
                  <a:cubicBezTo>
                    <a:pt x="356" y="2"/>
                    <a:pt x="33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699425" y="3209675"/>
              <a:ext cx="89425" cy="138350"/>
            </a:xfrm>
            <a:custGeom>
              <a:rect b="b" l="l" r="r" t="t"/>
              <a:pathLst>
                <a:path extrusionOk="0" h="5534" w="3577">
                  <a:moveTo>
                    <a:pt x="3279" y="0"/>
                  </a:moveTo>
                  <a:cubicBezTo>
                    <a:pt x="3204" y="0"/>
                    <a:pt x="3126" y="33"/>
                    <a:pt x="3066" y="109"/>
                  </a:cubicBezTo>
                  <a:cubicBezTo>
                    <a:pt x="1829" y="1641"/>
                    <a:pt x="807" y="3335"/>
                    <a:pt x="54" y="5163"/>
                  </a:cubicBezTo>
                  <a:cubicBezTo>
                    <a:pt x="1" y="5298"/>
                    <a:pt x="54" y="5459"/>
                    <a:pt x="216" y="5513"/>
                  </a:cubicBezTo>
                  <a:cubicBezTo>
                    <a:pt x="250" y="5527"/>
                    <a:pt x="285" y="5534"/>
                    <a:pt x="319" y="5534"/>
                  </a:cubicBezTo>
                  <a:cubicBezTo>
                    <a:pt x="416" y="5534"/>
                    <a:pt x="505" y="5478"/>
                    <a:pt x="565" y="5379"/>
                  </a:cubicBezTo>
                  <a:cubicBezTo>
                    <a:pt x="1291" y="3631"/>
                    <a:pt x="2286" y="1964"/>
                    <a:pt x="3469" y="458"/>
                  </a:cubicBezTo>
                  <a:cubicBezTo>
                    <a:pt x="3576" y="351"/>
                    <a:pt x="3550" y="163"/>
                    <a:pt x="3442" y="82"/>
                  </a:cubicBezTo>
                  <a:lnTo>
                    <a:pt x="3442" y="55"/>
                  </a:lnTo>
                  <a:cubicBezTo>
                    <a:pt x="3395" y="20"/>
                    <a:pt x="3338" y="0"/>
                    <a:pt x="3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715550" y="3189050"/>
              <a:ext cx="623125" cy="710825"/>
            </a:xfrm>
            <a:custGeom>
              <a:rect b="b" l="l" r="r" t="t"/>
              <a:pathLst>
                <a:path extrusionOk="0" h="28433" w="24925">
                  <a:moveTo>
                    <a:pt x="20618" y="1"/>
                  </a:moveTo>
                  <a:cubicBezTo>
                    <a:pt x="20393" y="1"/>
                    <a:pt x="20153" y="17"/>
                    <a:pt x="19896" y="47"/>
                  </a:cubicBezTo>
                  <a:cubicBezTo>
                    <a:pt x="17799" y="262"/>
                    <a:pt x="11777" y="2735"/>
                    <a:pt x="10997" y="4214"/>
                  </a:cubicBezTo>
                  <a:cubicBezTo>
                    <a:pt x="10218" y="5720"/>
                    <a:pt x="10997" y="9537"/>
                    <a:pt x="10997" y="9537"/>
                  </a:cubicBezTo>
                  <a:cubicBezTo>
                    <a:pt x="9922" y="8086"/>
                    <a:pt x="9330" y="6338"/>
                    <a:pt x="9303" y="4537"/>
                  </a:cubicBezTo>
                  <a:cubicBezTo>
                    <a:pt x="9303" y="4537"/>
                    <a:pt x="7018" y="5370"/>
                    <a:pt x="5781" y="6472"/>
                  </a:cubicBezTo>
                  <a:cubicBezTo>
                    <a:pt x="4867" y="7198"/>
                    <a:pt x="4114" y="8139"/>
                    <a:pt x="3577" y="9215"/>
                  </a:cubicBezTo>
                  <a:cubicBezTo>
                    <a:pt x="3872" y="11258"/>
                    <a:pt x="4840" y="14404"/>
                    <a:pt x="6185" y="16151"/>
                  </a:cubicBezTo>
                  <a:cubicBezTo>
                    <a:pt x="6185" y="16151"/>
                    <a:pt x="3147" y="14162"/>
                    <a:pt x="2447" y="10559"/>
                  </a:cubicBezTo>
                  <a:cubicBezTo>
                    <a:pt x="2447" y="10559"/>
                    <a:pt x="1" y="13651"/>
                    <a:pt x="28" y="17684"/>
                  </a:cubicBezTo>
                  <a:cubicBezTo>
                    <a:pt x="55" y="22255"/>
                    <a:pt x="2098" y="25642"/>
                    <a:pt x="6050" y="27739"/>
                  </a:cubicBezTo>
                  <a:cubicBezTo>
                    <a:pt x="7523" y="28200"/>
                    <a:pt x="9057" y="28432"/>
                    <a:pt x="10593" y="28432"/>
                  </a:cubicBezTo>
                  <a:cubicBezTo>
                    <a:pt x="11748" y="28432"/>
                    <a:pt x="12904" y="28301"/>
                    <a:pt x="14035" y="28035"/>
                  </a:cubicBezTo>
                  <a:cubicBezTo>
                    <a:pt x="18633" y="27040"/>
                    <a:pt x="21429" y="22765"/>
                    <a:pt x="21429" y="22765"/>
                  </a:cubicBezTo>
                  <a:cubicBezTo>
                    <a:pt x="21429" y="22765"/>
                    <a:pt x="16455" y="20776"/>
                    <a:pt x="13578" y="20588"/>
                  </a:cubicBezTo>
                  <a:cubicBezTo>
                    <a:pt x="13578" y="20588"/>
                    <a:pt x="15279" y="20302"/>
                    <a:pt x="17564" y="20302"/>
                  </a:cubicBezTo>
                  <a:cubicBezTo>
                    <a:pt x="18992" y="20302"/>
                    <a:pt x="20649" y="20414"/>
                    <a:pt x="22262" y="20776"/>
                  </a:cubicBezTo>
                  <a:cubicBezTo>
                    <a:pt x="22262" y="20776"/>
                    <a:pt x="24924" y="19781"/>
                    <a:pt x="24413" y="15291"/>
                  </a:cubicBezTo>
                  <a:cubicBezTo>
                    <a:pt x="24413" y="15291"/>
                    <a:pt x="22673" y="14018"/>
                    <a:pt x="18754" y="14018"/>
                  </a:cubicBezTo>
                  <a:cubicBezTo>
                    <a:pt x="17976" y="14018"/>
                    <a:pt x="17112" y="14068"/>
                    <a:pt x="16159" y="14189"/>
                  </a:cubicBezTo>
                  <a:cubicBezTo>
                    <a:pt x="16159" y="14189"/>
                    <a:pt x="19036" y="12118"/>
                    <a:pt x="24091" y="11527"/>
                  </a:cubicBezTo>
                  <a:cubicBezTo>
                    <a:pt x="24494" y="11527"/>
                    <a:pt x="23956" y="5693"/>
                    <a:pt x="23472" y="3085"/>
                  </a:cubicBezTo>
                  <a:cubicBezTo>
                    <a:pt x="23048" y="800"/>
                    <a:pt x="22211" y="1"/>
                    <a:pt x="2061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716225" y="3188850"/>
              <a:ext cx="611025" cy="711175"/>
            </a:xfrm>
            <a:custGeom>
              <a:rect b="b" l="l" r="r" t="t"/>
              <a:pathLst>
                <a:path extrusionOk="0" h="28447" w="24441">
                  <a:moveTo>
                    <a:pt x="20568" y="1"/>
                  </a:moveTo>
                  <a:cubicBezTo>
                    <a:pt x="20353" y="1"/>
                    <a:pt x="20111" y="28"/>
                    <a:pt x="19869" y="55"/>
                  </a:cubicBezTo>
                  <a:cubicBezTo>
                    <a:pt x="17772" y="270"/>
                    <a:pt x="11750" y="2743"/>
                    <a:pt x="10970" y="4222"/>
                  </a:cubicBezTo>
                  <a:cubicBezTo>
                    <a:pt x="10701" y="4733"/>
                    <a:pt x="10621" y="5486"/>
                    <a:pt x="10621" y="6265"/>
                  </a:cubicBezTo>
                  <a:cubicBezTo>
                    <a:pt x="10621" y="7852"/>
                    <a:pt x="10970" y="9545"/>
                    <a:pt x="10970" y="9545"/>
                  </a:cubicBezTo>
                  <a:cubicBezTo>
                    <a:pt x="9895" y="8094"/>
                    <a:pt x="9303" y="6346"/>
                    <a:pt x="9276" y="4545"/>
                  </a:cubicBezTo>
                  <a:cubicBezTo>
                    <a:pt x="9276" y="4545"/>
                    <a:pt x="6991" y="5378"/>
                    <a:pt x="5754" y="6480"/>
                  </a:cubicBezTo>
                  <a:cubicBezTo>
                    <a:pt x="4840" y="7206"/>
                    <a:pt x="4087" y="8147"/>
                    <a:pt x="3550" y="9223"/>
                  </a:cubicBezTo>
                  <a:cubicBezTo>
                    <a:pt x="3845" y="11266"/>
                    <a:pt x="4813" y="14412"/>
                    <a:pt x="6158" y="16159"/>
                  </a:cubicBezTo>
                  <a:cubicBezTo>
                    <a:pt x="6158" y="16159"/>
                    <a:pt x="3120" y="14170"/>
                    <a:pt x="2420" y="10567"/>
                  </a:cubicBezTo>
                  <a:cubicBezTo>
                    <a:pt x="2420" y="10567"/>
                    <a:pt x="1" y="13632"/>
                    <a:pt x="1" y="17611"/>
                  </a:cubicBezTo>
                  <a:lnTo>
                    <a:pt x="1" y="17692"/>
                  </a:lnTo>
                  <a:cubicBezTo>
                    <a:pt x="28" y="21080"/>
                    <a:pt x="1157" y="23822"/>
                    <a:pt x="3361" y="25892"/>
                  </a:cubicBezTo>
                  <a:cubicBezTo>
                    <a:pt x="4114" y="26591"/>
                    <a:pt x="5002" y="27210"/>
                    <a:pt x="6023" y="27747"/>
                  </a:cubicBezTo>
                  <a:cubicBezTo>
                    <a:pt x="7502" y="28204"/>
                    <a:pt x="9034" y="28446"/>
                    <a:pt x="10567" y="28446"/>
                  </a:cubicBezTo>
                  <a:cubicBezTo>
                    <a:pt x="11723" y="28446"/>
                    <a:pt x="12879" y="28312"/>
                    <a:pt x="14008" y="28043"/>
                  </a:cubicBezTo>
                  <a:cubicBezTo>
                    <a:pt x="18606" y="27048"/>
                    <a:pt x="21402" y="22773"/>
                    <a:pt x="21402" y="22773"/>
                  </a:cubicBezTo>
                  <a:cubicBezTo>
                    <a:pt x="21402" y="22773"/>
                    <a:pt x="16428" y="20784"/>
                    <a:pt x="13551" y="20596"/>
                  </a:cubicBezTo>
                  <a:cubicBezTo>
                    <a:pt x="13551" y="20596"/>
                    <a:pt x="14573" y="20407"/>
                    <a:pt x="16132" y="20327"/>
                  </a:cubicBezTo>
                  <a:cubicBezTo>
                    <a:pt x="16562" y="20327"/>
                    <a:pt x="17046" y="20300"/>
                    <a:pt x="17557" y="20300"/>
                  </a:cubicBezTo>
                  <a:cubicBezTo>
                    <a:pt x="18498" y="20300"/>
                    <a:pt x="19574" y="20354"/>
                    <a:pt x="20649" y="20488"/>
                  </a:cubicBezTo>
                  <a:cubicBezTo>
                    <a:pt x="21187" y="20569"/>
                    <a:pt x="21698" y="20649"/>
                    <a:pt x="22235" y="20784"/>
                  </a:cubicBezTo>
                  <a:cubicBezTo>
                    <a:pt x="22235" y="20784"/>
                    <a:pt x="23096" y="20461"/>
                    <a:pt x="23741" y="19332"/>
                  </a:cubicBezTo>
                  <a:cubicBezTo>
                    <a:pt x="23902" y="19090"/>
                    <a:pt x="24037" y="18794"/>
                    <a:pt x="24144" y="18472"/>
                  </a:cubicBezTo>
                  <a:cubicBezTo>
                    <a:pt x="24333" y="17907"/>
                    <a:pt x="24440" y="17235"/>
                    <a:pt x="24440" y="16401"/>
                  </a:cubicBezTo>
                  <a:cubicBezTo>
                    <a:pt x="24440" y="16052"/>
                    <a:pt x="24440" y="15702"/>
                    <a:pt x="24386" y="15299"/>
                  </a:cubicBezTo>
                  <a:cubicBezTo>
                    <a:pt x="24386" y="15299"/>
                    <a:pt x="22639" y="14008"/>
                    <a:pt x="18713" y="14008"/>
                  </a:cubicBezTo>
                  <a:cubicBezTo>
                    <a:pt x="17934" y="14008"/>
                    <a:pt x="17073" y="14062"/>
                    <a:pt x="16132" y="14197"/>
                  </a:cubicBezTo>
                  <a:cubicBezTo>
                    <a:pt x="16132" y="14197"/>
                    <a:pt x="17692" y="13067"/>
                    <a:pt x="20542" y="12234"/>
                  </a:cubicBezTo>
                  <a:cubicBezTo>
                    <a:pt x="20757" y="12180"/>
                    <a:pt x="20999" y="12100"/>
                    <a:pt x="21268" y="12046"/>
                  </a:cubicBezTo>
                  <a:cubicBezTo>
                    <a:pt x="22101" y="11831"/>
                    <a:pt x="23042" y="11643"/>
                    <a:pt x="24064" y="11535"/>
                  </a:cubicBezTo>
                  <a:cubicBezTo>
                    <a:pt x="24171" y="11535"/>
                    <a:pt x="24198" y="11185"/>
                    <a:pt x="24198" y="10621"/>
                  </a:cubicBezTo>
                  <a:cubicBezTo>
                    <a:pt x="24198" y="8873"/>
                    <a:pt x="23822" y="5055"/>
                    <a:pt x="23445" y="3093"/>
                  </a:cubicBezTo>
                  <a:cubicBezTo>
                    <a:pt x="23015" y="781"/>
                    <a:pt x="22182" y="1"/>
                    <a:pt x="2056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842600" y="3230225"/>
              <a:ext cx="384500" cy="642900"/>
            </a:xfrm>
            <a:custGeom>
              <a:rect b="b" l="l" r="r" t="t"/>
              <a:pathLst>
                <a:path extrusionOk="0" h="25716" w="15380">
                  <a:moveTo>
                    <a:pt x="15088" y="1"/>
                  </a:moveTo>
                  <a:cubicBezTo>
                    <a:pt x="15041" y="1"/>
                    <a:pt x="14994" y="13"/>
                    <a:pt x="14949" y="40"/>
                  </a:cubicBezTo>
                  <a:cubicBezTo>
                    <a:pt x="10593" y="2809"/>
                    <a:pt x="699" y="16628"/>
                    <a:pt x="0" y="25420"/>
                  </a:cubicBezTo>
                  <a:cubicBezTo>
                    <a:pt x="0" y="25555"/>
                    <a:pt x="108" y="25689"/>
                    <a:pt x="242" y="25716"/>
                  </a:cubicBezTo>
                  <a:lnTo>
                    <a:pt x="350" y="25689"/>
                  </a:lnTo>
                  <a:cubicBezTo>
                    <a:pt x="457" y="25662"/>
                    <a:pt x="511" y="25555"/>
                    <a:pt x="538" y="25474"/>
                  </a:cubicBezTo>
                  <a:cubicBezTo>
                    <a:pt x="1210" y="16790"/>
                    <a:pt x="10943" y="3212"/>
                    <a:pt x="15245" y="497"/>
                  </a:cubicBezTo>
                  <a:cubicBezTo>
                    <a:pt x="15352" y="416"/>
                    <a:pt x="15379" y="255"/>
                    <a:pt x="15325" y="120"/>
                  </a:cubicBezTo>
                  <a:cubicBezTo>
                    <a:pt x="15272" y="49"/>
                    <a:pt x="15182" y="1"/>
                    <a:pt x="15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065400" y="1161975"/>
              <a:ext cx="611675" cy="904425"/>
            </a:xfrm>
            <a:custGeom>
              <a:rect b="b" l="l" r="r" t="t"/>
              <a:pathLst>
                <a:path extrusionOk="0" h="36177" w="24467">
                  <a:moveTo>
                    <a:pt x="8084" y="1"/>
                  </a:moveTo>
                  <a:cubicBezTo>
                    <a:pt x="6964" y="1"/>
                    <a:pt x="5934" y="279"/>
                    <a:pt x="5028" y="821"/>
                  </a:cubicBezTo>
                  <a:lnTo>
                    <a:pt x="0" y="3778"/>
                  </a:lnTo>
                  <a:lnTo>
                    <a:pt x="2232" y="8537"/>
                  </a:lnTo>
                  <a:cubicBezTo>
                    <a:pt x="2232" y="8887"/>
                    <a:pt x="2205" y="9263"/>
                    <a:pt x="2205" y="9613"/>
                  </a:cubicBezTo>
                  <a:cubicBezTo>
                    <a:pt x="2205" y="17894"/>
                    <a:pt x="7044" y="27438"/>
                    <a:pt x="13147" y="31498"/>
                  </a:cubicBezTo>
                  <a:lnTo>
                    <a:pt x="15352" y="36176"/>
                  </a:lnTo>
                  <a:lnTo>
                    <a:pt x="20353" y="33246"/>
                  </a:lnTo>
                  <a:cubicBezTo>
                    <a:pt x="22880" y="31847"/>
                    <a:pt x="24466" y="28514"/>
                    <a:pt x="24466" y="23755"/>
                  </a:cubicBezTo>
                  <a:cubicBezTo>
                    <a:pt x="24466" y="15151"/>
                    <a:pt x="19224" y="5150"/>
                    <a:pt x="12771" y="1412"/>
                  </a:cubicBezTo>
                  <a:cubicBezTo>
                    <a:pt x="11108" y="460"/>
                    <a:pt x="9522" y="1"/>
                    <a:pt x="80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65400" y="1161650"/>
              <a:ext cx="611675" cy="904750"/>
            </a:xfrm>
            <a:custGeom>
              <a:rect b="b" l="l" r="r" t="t"/>
              <a:pathLst>
                <a:path extrusionOk="0" h="36190" w="24467">
                  <a:moveTo>
                    <a:pt x="8093" y="0"/>
                  </a:moveTo>
                  <a:cubicBezTo>
                    <a:pt x="6964" y="0"/>
                    <a:pt x="5942" y="296"/>
                    <a:pt x="5028" y="834"/>
                  </a:cubicBezTo>
                  <a:lnTo>
                    <a:pt x="0" y="3791"/>
                  </a:lnTo>
                  <a:lnTo>
                    <a:pt x="2232" y="8550"/>
                  </a:lnTo>
                  <a:cubicBezTo>
                    <a:pt x="2232" y="8900"/>
                    <a:pt x="2205" y="9276"/>
                    <a:pt x="2205" y="9626"/>
                  </a:cubicBezTo>
                  <a:cubicBezTo>
                    <a:pt x="2205" y="17907"/>
                    <a:pt x="7044" y="27451"/>
                    <a:pt x="13147" y="31511"/>
                  </a:cubicBezTo>
                  <a:lnTo>
                    <a:pt x="15352" y="36189"/>
                  </a:lnTo>
                  <a:lnTo>
                    <a:pt x="20353" y="33259"/>
                  </a:lnTo>
                  <a:cubicBezTo>
                    <a:pt x="22880" y="31860"/>
                    <a:pt x="24466" y="28527"/>
                    <a:pt x="24466" y="23768"/>
                  </a:cubicBezTo>
                  <a:cubicBezTo>
                    <a:pt x="24466" y="15164"/>
                    <a:pt x="19224" y="5163"/>
                    <a:pt x="12771" y="1425"/>
                  </a:cubicBezTo>
                  <a:cubicBezTo>
                    <a:pt x="11104" y="458"/>
                    <a:pt x="9518" y="0"/>
                    <a:pt x="8093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926250" y="1235075"/>
              <a:ext cx="662775" cy="851975"/>
            </a:xfrm>
            <a:custGeom>
              <a:rect b="b" l="l" r="r" t="t"/>
              <a:pathLst>
                <a:path extrusionOk="0" h="34079" w="26511">
                  <a:moveTo>
                    <a:pt x="8610" y="1"/>
                  </a:moveTo>
                  <a:cubicBezTo>
                    <a:pt x="7776" y="1"/>
                    <a:pt x="6971" y="155"/>
                    <a:pt x="6211" y="478"/>
                  </a:cubicBezTo>
                  <a:cubicBezTo>
                    <a:pt x="1049" y="2683"/>
                    <a:pt x="1" y="11878"/>
                    <a:pt x="3899" y="21019"/>
                  </a:cubicBezTo>
                  <a:cubicBezTo>
                    <a:pt x="7227" y="28822"/>
                    <a:pt x="13063" y="34079"/>
                    <a:pt x="17911" y="34079"/>
                  </a:cubicBezTo>
                  <a:cubicBezTo>
                    <a:pt x="18742" y="34079"/>
                    <a:pt x="19544" y="33924"/>
                    <a:pt x="20300" y="33602"/>
                  </a:cubicBezTo>
                  <a:cubicBezTo>
                    <a:pt x="25489" y="31397"/>
                    <a:pt x="26510" y="22202"/>
                    <a:pt x="22639" y="13061"/>
                  </a:cubicBezTo>
                  <a:cubicBezTo>
                    <a:pt x="19311" y="5257"/>
                    <a:pt x="13475" y="1"/>
                    <a:pt x="861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058000" y="1571000"/>
              <a:ext cx="399950" cy="411150"/>
            </a:xfrm>
            <a:custGeom>
              <a:rect b="b" l="l" r="r" t="t"/>
              <a:pathLst>
                <a:path extrusionOk="0" h="16446" w="15998">
                  <a:moveTo>
                    <a:pt x="0" y="0"/>
                  </a:moveTo>
                  <a:lnTo>
                    <a:pt x="0" y="0"/>
                  </a:lnTo>
                  <a:cubicBezTo>
                    <a:pt x="81" y="2581"/>
                    <a:pt x="646" y="5162"/>
                    <a:pt x="1694" y="7528"/>
                  </a:cubicBezTo>
                  <a:cubicBezTo>
                    <a:pt x="3146" y="10970"/>
                    <a:pt x="5431" y="14061"/>
                    <a:pt x="8012" y="15540"/>
                  </a:cubicBezTo>
                  <a:cubicBezTo>
                    <a:pt x="9076" y="16156"/>
                    <a:pt x="10093" y="16445"/>
                    <a:pt x="11022" y="16445"/>
                  </a:cubicBezTo>
                  <a:cubicBezTo>
                    <a:pt x="12325" y="16445"/>
                    <a:pt x="13456" y="15877"/>
                    <a:pt x="14304" y="14841"/>
                  </a:cubicBezTo>
                  <a:cubicBezTo>
                    <a:pt x="15379" y="13578"/>
                    <a:pt x="15998" y="11642"/>
                    <a:pt x="15998" y="92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100350" y="1737650"/>
              <a:ext cx="315250" cy="244500"/>
            </a:xfrm>
            <a:custGeom>
              <a:rect b="b" l="l" r="r" t="t"/>
              <a:pathLst>
                <a:path extrusionOk="0" h="9780" w="12610">
                  <a:moveTo>
                    <a:pt x="2724" y="0"/>
                  </a:moveTo>
                  <a:cubicBezTo>
                    <a:pt x="1708" y="0"/>
                    <a:pt x="786" y="295"/>
                    <a:pt x="0" y="862"/>
                  </a:cubicBezTo>
                  <a:cubicBezTo>
                    <a:pt x="1452" y="4304"/>
                    <a:pt x="3737" y="7395"/>
                    <a:pt x="6318" y="8874"/>
                  </a:cubicBezTo>
                  <a:cubicBezTo>
                    <a:pt x="7382" y="9490"/>
                    <a:pt x="8399" y="9779"/>
                    <a:pt x="9328" y="9779"/>
                  </a:cubicBezTo>
                  <a:cubicBezTo>
                    <a:pt x="10631" y="9779"/>
                    <a:pt x="11762" y="9211"/>
                    <a:pt x="12610" y="8175"/>
                  </a:cubicBezTo>
                  <a:cubicBezTo>
                    <a:pt x="10970" y="5083"/>
                    <a:pt x="8765" y="2502"/>
                    <a:pt x="6318" y="1077"/>
                  </a:cubicBezTo>
                  <a:cubicBezTo>
                    <a:pt x="5044" y="349"/>
                    <a:pt x="3828" y="0"/>
                    <a:pt x="272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321475" y="1570275"/>
              <a:ext cx="141175" cy="139875"/>
            </a:xfrm>
            <a:custGeom>
              <a:rect b="b" l="l" r="r" t="t"/>
              <a:pathLst>
                <a:path extrusionOk="0" h="5595" w="5647">
                  <a:moveTo>
                    <a:pt x="3948" y="0"/>
                  </a:moveTo>
                  <a:cubicBezTo>
                    <a:pt x="3931" y="0"/>
                    <a:pt x="3915" y="1"/>
                    <a:pt x="3899" y="2"/>
                  </a:cubicBezTo>
                  <a:lnTo>
                    <a:pt x="673" y="298"/>
                  </a:lnTo>
                  <a:cubicBezTo>
                    <a:pt x="512" y="298"/>
                    <a:pt x="350" y="379"/>
                    <a:pt x="243" y="486"/>
                  </a:cubicBezTo>
                  <a:cubicBezTo>
                    <a:pt x="1" y="755"/>
                    <a:pt x="1" y="1185"/>
                    <a:pt x="270" y="1454"/>
                  </a:cubicBezTo>
                  <a:lnTo>
                    <a:pt x="4437" y="5406"/>
                  </a:lnTo>
                  <a:cubicBezTo>
                    <a:pt x="4571" y="5514"/>
                    <a:pt x="4733" y="5568"/>
                    <a:pt x="4894" y="5594"/>
                  </a:cubicBezTo>
                  <a:lnTo>
                    <a:pt x="4921" y="5594"/>
                  </a:lnTo>
                  <a:cubicBezTo>
                    <a:pt x="5109" y="5568"/>
                    <a:pt x="5270" y="5487"/>
                    <a:pt x="5405" y="5379"/>
                  </a:cubicBezTo>
                  <a:cubicBezTo>
                    <a:pt x="5647" y="5084"/>
                    <a:pt x="5647" y="4680"/>
                    <a:pt x="5378" y="4412"/>
                  </a:cubicBezTo>
                  <a:lnTo>
                    <a:pt x="2286" y="1508"/>
                  </a:lnTo>
                  <a:lnTo>
                    <a:pt x="4007" y="1346"/>
                  </a:lnTo>
                  <a:cubicBezTo>
                    <a:pt x="4383" y="1320"/>
                    <a:pt x="4652" y="997"/>
                    <a:pt x="4625" y="621"/>
                  </a:cubicBezTo>
                  <a:cubicBezTo>
                    <a:pt x="4599" y="262"/>
                    <a:pt x="4280" y="0"/>
                    <a:pt x="39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057325" y="1385025"/>
              <a:ext cx="140500" cy="134225"/>
            </a:xfrm>
            <a:custGeom>
              <a:rect b="b" l="l" r="r" t="t"/>
              <a:pathLst>
                <a:path extrusionOk="0" h="5369" w="5620">
                  <a:moveTo>
                    <a:pt x="1690" y="1"/>
                  </a:moveTo>
                  <a:cubicBezTo>
                    <a:pt x="1540" y="1"/>
                    <a:pt x="1390" y="50"/>
                    <a:pt x="1264" y="153"/>
                  </a:cubicBezTo>
                  <a:cubicBezTo>
                    <a:pt x="968" y="395"/>
                    <a:pt x="942" y="825"/>
                    <a:pt x="1157" y="1121"/>
                  </a:cubicBezTo>
                  <a:lnTo>
                    <a:pt x="3200" y="3648"/>
                  </a:lnTo>
                  <a:lnTo>
                    <a:pt x="888" y="3164"/>
                  </a:lnTo>
                  <a:cubicBezTo>
                    <a:pt x="839" y="3154"/>
                    <a:pt x="789" y="3149"/>
                    <a:pt x="741" y="3149"/>
                  </a:cubicBezTo>
                  <a:cubicBezTo>
                    <a:pt x="418" y="3149"/>
                    <a:pt x="124" y="3371"/>
                    <a:pt x="54" y="3675"/>
                  </a:cubicBezTo>
                  <a:cubicBezTo>
                    <a:pt x="1" y="4051"/>
                    <a:pt x="243" y="4428"/>
                    <a:pt x="592" y="4508"/>
                  </a:cubicBezTo>
                  <a:lnTo>
                    <a:pt x="4759" y="5369"/>
                  </a:lnTo>
                  <a:lnTo>
                    <a:pt x="4894" y="5369"/>
                  </a:lnTo>
                  <a:cubicBezTo>
                    <a:pt x="5136" y="5369"/>
                    <a:pt x="5351" y="5234"/>
                    <a:pt x="5485" y="5046"/>
                  </a:cubicBezTo>
                  <a:cubicBezTo>
                    <a:pt x="5620" y="4777"/>
                    <a:pt x="5620" y="4482"/>
                    <a:pt x="5432" y="4267"/>
                  </a:cubicBezTo>
                  <a:lnTo>
                    <a:pt x="2232" y="260"/>
                  </a:lnTo>
                  <a:cubicBezTo>
                    <a:pt x="2093" y="91"/>
                    <a:pt x="1892" y="1"/>
                    <a:pt x="16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17525" y="1788100"/>
              <a:ext cx="230575" cy="155875"/>
            </a:xfrm>
            <a:custGeom>
              <a:rect b="b" l="l" r="r" t="t"/>
              <a:pathLst>
                <a:path extrusionOk="0" h="6235" w="9223">
                  <a:moveTo>
                    <a:pt x="4920" y="0"/>
                  </a:moveTo>
                  <a:cubicBezTo>
                    <a:pt x="4920" y="0"/>
                    <a:pt x="4114" y="3065"/>
                    <a:pt x="457" y="4598"/>
                  </a:cubicBezTo>
                  <a:cubicBezTo>
                    <a:pt x="135" y="4732"/>
                    <a:pt x="0" y="5082"/>
                    <a:pt x="108" y="5431"/>
                  </a:cubicBezTo>
                  <a:cubicBezTo>
                    <a:pt x="188" y="5593"/>
                    <a:pt x="323" y="5727"/>
                    <a:pt x="511" y="5781"/>
                  </a:cubicBezTo>
                  <a:cubicBezTo>
                    <a:pt x="1435" y="6086"/>
                    <a:pt x="2384" y="6234"/>
                    <a:pt x="3325" y="6234"/>
                  </a:cubicBezTo>
                  <a:cubicBezTo>
                    <a:pt x="5454" y="6234"/>
                    <a:pt x="7545" y="5477"/>
                    <a:pt x="9222" y="406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656725" y="623450"/>
              <a:ext cx="341475" cy="505300"/>
            </a:xfrm>
            <a:custGeom>
              <a:rect b="b" l="l" r="r" t="t"/>
              <a:pathLst>
                <a:path extrusionOk="0" h="20212" w="13659">
                  <a:moveTo>
                    <a:pt x="4501" y="0"/>
                  </a:moveTo>
                  <a:cubicBezTo>
                    <a:pt x="3877" y="0"/>
                    <a:pt x="3303" y="155"/>
                    <a:pt x="2797" y="450"/>
                  </a:cubicBezTo>
                  <a:lnTo>
                    <a:pt x="1" y="2117"/>
                  </a:lnTo>
                  <a:lnTo>
                    <a:pt x="1237" y="4778"/>
                  </a:lnTo>
                  <a:lnTo>
                    <a:pt x="1237" y="5370"/>
                  </a:lnTo>
                  <a:cubicBezTo>
                    <a:pt x="1237" y="9994"/>
                    <a:pt x="3926" y="15345"/>
                    <a:pt x="7367" y="17603"/>
                  </a:cubicBezTo>
                  <a:lnTo>
                    <a:pt x="8604" y="20211"/>
                  </a:lnTo>
                  <a:lnTo>
                    <a:pt x="11400" y="18598"/>
                  </a:lnTo>
                  <a:cubicBezTo>
                    <a:pt x="12771" y="17818"/>
                    <a:pt x="13659" y="15936"/>
                    <a:pt x="13659" y="13274"/>
                  </a:cubicBezTo>
                  <a:cubicBezTo>
                    <a:pt x="13659" y="8462"/>
                    <a:pt x="10728" y="2870"/>
                    <a:pt x="7125" y="799"/>
                  </a:cubicBezTo>
                  <a:cubicBezTo>
                    <a:pt x="6189" y="255"/>
                    <a:pt x="5303" y="0"/>
                    <a:pt x="450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656725" y="623250"/>
              <a:ext cx="341475" cy="505500"/>
            </a:xfrm>
            <a:custGeom>
              <a:rect b="b" l="l" r="r" t="t"/>
              <a:pathLst>
                <a:path extrusionOk="0" h="20220" w="13659">
                  <a:moveTo>
                    <a:pt x="4517" y="1"/>
                  </a:moveTo>
                  <a:cubicBezTo>
                    <a:pt x="3872" y="1"/>
                    <a:pt x="3307" y="162"/>
                    <a:pt x="2797" y="458"/>
                  </a:cubicBezTo>
                  <a:lnTo>
                    <a:pt x="1" y="2125"/>
                  </a:lnTo>
                  <a:lnTo>
                    <a:pt x="1237" y="4786"/>
                  </a:lnTo>
                  <a:lnTo>
                    <a:pt x="1237" y="5378"/>
                  </a:lnTo>
                  <a:cubicBezTo>
                    <a:pt x="1237" y="10002"/>
                    <a:pt x="3926" y="15353"/>
                    <a:pt x="7367" y="17611"/>
                  </a:cubicBezTo>
                  <a:lnTo>
                    <a:pt x="8604" y="20219"/>
                  </a:lnTo>
                  <a:lnTo>
                    <a:pt x="11400" y="18606"/>
                  </a:lnTo>
                  <a:cubicBezTo>
                    <a:pt x="12771" y="17826"/>
                    <a:pt x="13659" y="15944"/>
                    <a:pt x="13659" y="13282"/>
                  </a:cubicBezTo>
                  <a:cubicBezTo>
                    <a:pt x="13659" y="8470"/>
                    <a:pt x="10728" y="2878"/>
                    <a:pt x="7125" y="807"/>
                  </a:cubicBezTo>
                  <a:cubicBezTo>
                    <a:pt x="6211" y="270"/>
                    <a:pt x="5324" y="1"/>
                    <a:pt x="4517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578750" y="664250"/>
              <a:ext cx="370375" cy="476600"/>
            </a:xfrm>
            <a:custGeom>
              <a:rect b="b" l="l" r="r" t="t"/>
              <a:pathLst>
                <a:path extrusionOk="0" h="19064" w="14815">
                  <a:moveTo>
                    <a:pt x="4818" y="1"/>
                  </a:moveTo>
                  <a:cubicBezTo>
                    <a:pt x="4349" y="1"/>
                    <a:pt x="3896" y="88"/>
                    <a:pt x="3469" y="270"/>
                  </a:cubicBezTo>
                  <a:cubicBezTo>
                    <a:pt x="592" y="1506"/>
                    <a:pt x="1" y="6642"/>
                    <a:pt x="2178" y="11750"/>
                  </a:cubicBezTo>
                  <a:cubicBezTo>
                    <a:pt x="4036" y="16130"/>
                    <a:pt x="7302" y="19063"/>
                    <a:pt x="10008" y="19063"/>
                  </a:cubicBezTo>
                  <a:cubicBezTo>
                    <a:pt x="10474" y="19063"/>
                    <a:pt x="10924" y="18976"/>
                    <a:pt x="11347" y="18794"/>
                  </a:cubicBezTo>
                  <a:cubicBezTo>
                    <a:pt x="14250" y="17557"/>
                    <a:pt x="14815" y="12422"/>
                    <a:pt x="12637" y="7314"/>
                  </a:cubicBezTo>
                  <a:cubicBezTo>
                    <a:pt x="10802" y="2933"/>
                    <a:pt x="7540" y="1"/>
                    <a:pt x="481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652025" y="851775"/>
              <a:ext cx="225850" cy="230450"/>
            </a:xfrm>
            <a:custGeom>
              <a:rect b="b" l="l" r="r" t="t"/>
              <a:pathLst>
                <a:path extrusionOk="0" h="9218" w="9034">
                  <a:moveTo>
                    <a:pt x="0" y="1"/>
                  </a:moveTo>
                  <a:cubicBezTo>
                    <a:pt x="54" y="1453"/>
                    <a:pt x="377" y="2905"/>
                    <a:pt x="968" y="4222"/>
                  </a:cubicBezTo>
                  <a:cubicBezTo>
                    <a:pt x="1775" y="6158"/>
                    <a:pt x="3065" y="7879"/>
                    <a:pt x="4490" y="8712"/>
                  </a:cubicBezTo>
                  <a:cubicBezTo>
                    <a:pt x="5090" y="9056"/>
                    <a:pt x="5658" y="9217"/>
                    <a:pt x="6176" y="9217"/>
                  </a:cubicBezTo>
                  <a:cubicBezTo>
                    <a:pt x="6913" y="9217"/>
                    <a:pt x="7550" y="8893"/>
                    <a:pt x="8039" y="8309"/>
                  </a:cubicBezTo>
                  <a:cubicBezTo>
                    <a:pt x="8711" y="7422"/>
                    <a:pt x="9034" y="6292"/>
                    <a:pt x="8980" y="51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675550" y="945025"/>
              <a:ext cx="176800" cy="137200"/>
            </a:xfrm>
            <a:custGeom>
              <a:rect b="b" l="l" r="r" t="t"/>
              <a:pathLst>
                <a:path extrusionOk="0" h="5488" w="7072">
                  <a:moveTo>
                    <a:pt x="1537" y="1"/>
                  </a:moveTo>
                  <a:cubicBezTo>
                    <a:pt x="962" y="1"/>
                    <a:pt x="440" y="168"/>
                    <a:pt x="0" y="492"/>
                  </a:cubicBezTo>
                  <a:cubicBezTo>
                    <a:pt x="834" y="2428"/>
                    <a:pt x="2124" y="4149"/>
                    <a:pt x="3549" y="4982"/>
                  </a:cubicBezTo>
                  <a:cubicBezTo>
                    <a:pt x="4138" y="5326"/>
                    <a:pt x="4699" y="5487"/>
                    <a:pt x="5214" y="5487"/>
                  </a:cubicBezTo>
                  <a:cubicBezTo>
                    <a:pt x="5945" y="5487"/>
                    <a:pt x="6582" y="5163"/>
                    <a:pt x="7071" y="4579"/>
                  </a:cubicBezTo>
                  <a:cubicBezTo>
                    <a:pt x="6265" y="2966"/>
                    <a:pt x="5055" y="1594"/>
                    <a:pt x="3549" y="600"/>
                  </a:cubicBezTo>
                  <a:cubicBezTo>
                    <a:pt x="2838" y="195"/>
                    <a:pt x="2156" y="1"/>
                    <a:pt x="15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816025" y="847250"/>
              <a:ext cx="33625" cy="54050"/>
            </a:xfrm>
            <a:custGeom>
              <a:rect b="b" l="l" r="r" t="t"/>
              <a:pathLst>
                <a:path extrusionOk="0" h="2162" w="1345">
                  <a:moveTo>
                    <a:pt x="440" y="1"/>
                  </a:moveTo>
                  <a:cubicBezTo>
                    <a:pt x="201" y="1"/>
                    <a:pt x="27" y="260"/>
                    <a:pt x="27" y="693"/>
                  </a:cubicBezTo>
                  <a:cubicBezTo>
                    <a:pt x="0" y="1231"/>
                    <a:pt x="242" y="1741"/>
                    <a:pt x="673" y="2091"/>
                  </a:cubicBezTo>
                  <a:cubicBezTo>
                    <a:pt x="757" y="2139"/>
                    <a:pt x="837" y="2162"/>
                    <a:pt x="911" y="2162"/>
                  </a:cubicBezTo>
                  <a:cubicBezTo>
                    <a:pt x="1167" y="2162"/>
                    <a:pt x="1345" y="1890"/>
                    <a:pt x="1345" y="1473"/>
                  </a:cubicBezTo>
                  <a:cubicBezTo>
                    <a:pt x="1345" y="908"/>
                    <a:pt x="1103" y="397"/>
                    <a:pt x="673" y="74"/>
                  </a:cubicBezTo>
                  <a:cubicBezTo>
                    <a:pt x="591" y="24"/>
                    <a:pt x="513" y="1"/>
                    <a:pt x="4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678900" y="770375"/>
              <a:ext cx="33650" cy="54375"/>
            </a:xfrm>
            <a:custGeom>
              <a:rect b="b" l="l" r="r" t="t"/>
              <a:pathLst>
                <a:path extrusionOk="0" h="2175" w="1346">
                  <a:moveTo>
                    <a:pt x="468" y="1"/>
                  </a:moveTo>
                  <a:cubicBezTo>
                    <a:pt x="215" y="1"/>
                    <a:pt x="28" y="280"/>
                    <a:pt x="28" y="730"/>
                  </a:cubicBezTo>
                  <a:cubicBezTo>
                    <a:pt x="1" y="1267"/>
                    <a:pt x="243" y="1778"/>
                    <a:pt x="673" y="2101"/>
                  </a:cubicBezTo>
                  <a:cubicBezTo>
                    <a:pt x="761" y="2151"/>
                    <a:pt x="844" y="2175"/>
                    <a:pt x="920" y="2175"/>
                  </a:cubicBezTo>
                  <a:cubicBezTo>
                    <a:pt x="1171" y="2175"/>
                    <a:pt x="1345" y="1916"/>
                    <a:pt x="1345" y="1482"/>
                  </a:cubicBezTo>
                  <a:cubicBezTo>
                    <a:pt x="1345" y="918"/>
                    <a:pt x="1103" y="407"/>
                    <a:pt x="673" y="58"/>
                  </a:cubicBezTo>
                  <a:cubicBezTo>
                    <a:pt x="602" y="19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573375" y="973450"/>
              <a:ext cx="129075" cy="87375"/>
            </a:xfrm>
            <a:custGeom>
              <a:rect b="b" l="l" r="r" t="t"/>
              <a:pathLst>
                <a:path extrusionOk="0" h="3495" w="5163">
                  <a:moveTo>
                    <a:pt x="2770" y="0"/>
                  </a:moveTo>
                  <a:cubicBezTo>
                    <a:pt x="2367" y="1183"/>
                    <a:pt x="1452" y="2124"/>
                    <a:pt x="270" y="2581"/>
                  </a:cubicBezTo>
                  <a:cubicBezTo>
                    <a:pt x="81" y="2662"/>
                    <a:pt x="1" y="2850"/>
                    <a:pt x="81" y="3038"/>
                  </a:cubicBezTo>
                  <a:cubicBezTo>
                    <a:pt x="108" y="3146"/>
                    <a:pt x="189" y="3200"/>
                    <a:pt x="270" y="3254"/>
                  </a:cubicBezTo>
                  <a:cubicBezTo>
                    <a:pt x="779" y="3415"/>
                    <a:pt x="1303" y="3494"/>
                    <a:pt x="1823" y="3494"/>
                  </a:cubicBezTo>
                  <a:cubicBezTo>
                    <a:pt x="3033" y="3494"/>
                    <a:pt x="4223" y="3067"/>
                    <a:pt x="5163" y="225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446850" y="1954125"/>
              <a:ext cx="2068225" cy="2349175"/>
            </a:xfrm>
            <a:custGeom>
              <a:rect b="b" l="l" r="r" t="t"/>
              <a:pathLst>
                <a:path extrusionOk="0" h="93967" w="82729">
                  <a:moveTo>
                    <a:pt x="37991" y="0"/>
                  </a:moveTo>
                  <a:cubicBezTo>
                    <a:pt x="35329" y="0"/>
                    <a:pt x="33474" y="807"/>
                    <a:pt x="33474" y="807"/>
                  </a:cubicBezTo>
                  <a:cubicBezTo>
                    <a:pt x="33474" y="807"/>
                    <a:pt x="10406" y="7582"/>
                    <a:pt x="6830" y="18336"/>
                  </a:cubicBezTo>
                  <a:cubicBezTo>
                    <a:pt x="6104" y="20568"/>
                    <a:pt x="5808" y="22961"/>
                    <a:pt x="5808" y="25381"/>
                  </a:cubicBezTo>
                  <a:cubicBezTo>
                    <a:pt x="5781" y="32478"/>
                    <a:pt x="8389" y="39926"/>
                    <a:pt x="10540" y="44873"/>
                  </a:cubicBezTo>
                  <a:cubicBezTo>
                    <a:pt x="11804" y="47884"/>
                    <a:pt x="13524" y="50707"/>
                    <a:pt x="15622" y="53208"/>
                  </a:cubicBezTo>
                  <a:cubicBezTo>
                    <a:pt x="14519" y="52966"/>
                    <a:pt x="13444" y="52885"/>
                    <a:pt x="12395" y="52885"/>
                  </a:cubicBezTo>
                  <a:cubicBezTo>
                    <a:pt x="5270" y="52885"/>
                    <a:pt x="1" y="57348"/>
                    <a:pt x="1" y="57348"/>
                  </a:cubicBezTo>
                  <a:cubicBezTo>
                    <a:pt x="1" y="57348"/>
                    <a:pt x="2555" y="56138"/>
                    <a:pt x="7126" y="56138"/>
                  </a:cubicBezTo>
                  <a:cubicBezTo>
                    <a:pt x="10298" y="56138"/>
                    <a:pt x="14439" y="56730"/>
                    <a:pt x="19386" y="58692"/>
                  </a:cubicBezTo>
                  <a:cubicBezTo>
                    <a:pt x="26510" y="61569"/>
                    <a:pt x="32076" y="67215"/>
                    <a:pt x="39658" y="69447"/>
                  </a:cubicBezTo>
                  <a:cubicBezTo>
                    <a:pt x="45546" y="71168"/>
                    <a:pt x="51487" y="72915"/>
                    <a:pt x="56354" y="76841"/>
                  </a:cubicBezTo>
                  <a:cubicBezTo>
                    <a:pt x="60790" y="80416"/>
                    <a:pt x="63694" y="85525"/>
                    <a:pt x="64473" y="91144"/>
                  </a:cubicBezTo>
                  <a:cubicBezTo>
                    <a:pt x="64527" y="92112"/>
                    <a:pt x="64769" y="93080"/>
                    <a:pt x="65119" y="93967"/>
                  </a:cubicBezTo>
                  <a:cubicBezTo>
                    <a:pt x="68022" y="92488"/>
                    <a:pt x="70684" y="90983"/>
                    <a:pt x="73131" y="89423"/>
                  </a:cubicBezTo>
                  <a:cubicBezTo>
                    <a:pt x="72996" y="89262"/>
                    <a:pt x="72835" y="89127"/>
                    <a:pt x="72700" y="88966"/>
                  </a:cubicBezTo>
                  <a:cubicBezTo>
                    <a:pt x="67296" y="83105"/>
                    <a:pt x="64742" y="77970"/>
                    <a:pt x="64151" y="74609"/>
                  </a:cubicBezTo>
                  <a:cubicBezTo>
                    <a:pt x="63559" y="71221"/>
                    <a:pt x="63102" y="70200"/>
                    <a:pt x="61166" y="69877"/>
                  </a:cubicBezTo>
                  <a:cubicBezTo>
                    <a:pt x="60118" y="69716"/>
                    <a:pt x="56730" y="68828"/>
                    <a:pt x="52778" y="67753"/>
                  </a:cubicBezTo>
                  <a:lnTo>
                    <a:pt x="52778" y="67753"/>
                  </a:lnTo>
                  <a:cubicBezTo>
                    <a:pt x="52859" y="67941"/>
                    <a:pt x="52912" y="68022"/>
                    <a:pt x="52912" y="68022"/>
                  </a:cubicBezTo>
                  <a:cubicBezTo>
                    <a:pt x="52912" y="68022"/>
                    <a:pt x="41029" y="65495"/>
                    <a:pt x="32076" y="61704"/>
                  </a:cubicBezTo>
                  <a:cubicBezTo>
                    <a:pt x="19789" y="56515"/>
                    <a:pt x="19896" y="48234"/>
                    <a:pt x="18606" y="42722"/>
                  </a:cubicBezTo>
                  <a:lnTo>
                    <a:pt x="19896" y="42346"/>
                  </a:lnTo>
                  <a:lnTo>
                    <a:pt x="19896" y="42184"/>
                  </a:lnTo>
                  <a:lnTo>
                    <a:pt x="49444" y="33769"/>
                  </a:lnTo>
                  <a:cubicBezTo>
                    <a:pt x="49767" y="33877"/>
                    <a:pt x="63909" y="39146"/>
                    <a:pt x="70684" y="42937"/>
                  </a:cubicBezTo>
                  <a:cubicBezTo>
                    <a:pt x="76115" y="45545"/>
                    <a:pt x="81035" y="48099"/>
                    <a:pt x="82729" y="50412"/>
                  </a:cubicBezTo>
                  <a:cubicBezTo>
                    <a:pt x="80417" y="42131"/>
                    <a:pt x="74394" y="42050"/>
                    <a:pt x="68076" y="38528"/>
                  </a:cubicBezTo>
                  <a:cubicBezTo>
                    <a:pt x="60467" y="34334"/>
                    <a:pt x="58989" y="29709"/>
                    <a:pt x="52402" y="12556"/>
                  </a:cubicBezTo>
                  <a:cubicBezTo>
                    <a:pt x="48369" y="2017"/>
                    <a:pt x="42185" y="0"/>
                    <a:pt x="37991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526475" y="3764225"/>
              <a:ext cx="15500" cy="219150"/>
            </a:xfrm>
            <a:custGeom>
              <a:rect b="b" l="l" r="r" t="t"/>
              <a:pathLst>
                <a:path extrusionOk="0" h="8766" w="620">
                  <a:moveTo>
                    <a:pt x="619" y="0"/>
                  </a:moveTo>
                  <a:lnTo>
                    <a:pt x="619" y="0"/>
                  </a:lnTo>
                  <a:cubicBezTo>
                    <a:pt x="404" y="3038"/>
                    <a:pt x="189" y="6238"/>
                    <a:pt x="1" y="8765"/>
                  </a:cubicBezTo>
                  <a:cubicBezTo>
                    <a:pt x="162" y="8604"/>
                    <a:pt x="297" y="8443"/>
                    <a:pt x="458" y="8281"/>
                  </a:cubicBezTo>
                  <a:cubicBezTo>
                    <a:pt x="512" y="7502"/>
                    <a:pt x="539" y="6722"/>
                    <a:pt x="539" y="5942"/>
                  </a:cubicBezTo>
                  <a:lnTo>
                    <a:pt x="539" y="4141"/>
                  </a:lnTo>
                  <a:lnTo>
                    <a:pt x="539" y="3092"/>
                  </a:lnTo>
                  <a:cubicBezTo>
                    <a:pt x="566" y="2071"/>
                    <a:pt x="592" y="1022"/>
                    <a:pt x="619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349400" y="1212825"/>
              <a:ext cx="421350" cy="775900"/>
            </a:xfrm>
            <a:custGeom>
              <a:rect b="b" l="l" r="r" t="t"/>
              <a:pathLst>
                <a:path extrusionOk="0" h="31036" w="16854">
                  <a:moveTo>
                    <a:pt x="11373" y="1"/>
                  </a:moveTo>
                  <a:cubicBezTo>
                    <a:pt x="8280" y="1"/>
                    <a:pt x="5381" y="1572"/>
                    <a:pt x="3711" y="4245"/>
                  </a:cubicBezTo>
                  <a:cubicBezTo>
                    <a:pt x="2124" y="6933"/>
                    <a:pt x="2044" y="10240"/>
                    <a:pt x="2581" y="13305"/>
                  </a:cubicBezTo>
                  <a:cubicBezTo>
                    <a:pt x="3092" y="16370"/>
                    <a:pt x="4168" y="19328"/>
                    <a:pt x="4678" y="22393"/>
                  </a:cubicBezTo>
                  <a:cubicBezTo>
                    <a:pt x="5136" y="25108"/>
                    <a:pt x="2447" y="27609"/>
                    <a:pt x="672" y="29303"/>
                  </a:cubicBezTo>
                  <a:cubicBezTo>
                    <a:pt x="350" y="29625"/>
                    <a:pt x="0" y="30055"/>
                    <a:pt x="215" y="30459"/>
                  </a:cubicBezTo>
                  <a:cubicBezTo>
                    <a:pt x="377" y="30701"/>
                    <a:pt x="646" y="30862"/>
                    <a:pt x="941" y="30889"/>
                  </a:cubicBezTo>
                  <a:cubicBezTo>
                    <a:pt x="1476" y="30987"/>
                    <a:pt x="2013" y="31035"/>
                    <a:pt x="2544" y="31035"/>
                  </a:cubicBezTo>
                  <a:cubicBezTo>
                    <a:pt x="5353" y="31035"/>
                    <a:pt x="8033" y="29695"/>
                    <a:pt x="9706" y="27367"/>
                  </a:cubicBezTo>
                  <a:lnTo>
                    <a:pt x="9948" y="29679"/>
                  </a:lnTo>
                  <a:cubicBezTo>
                    <a:pt x="11212" y="29329"/>
                    <a:pt x="12233" y="28469"/>
                    <a:pt x="12744" y="27286"/>
                  </a:cubicBezTo>
                  <a:cubicBezTo>
                    <a:pt x="13255" y="26130"/>
                    <a:pt x="13470" y="24866"/>
                    <a:pt x="13443" y="23603"/>
                  </a:cubicBezTo>
                  <a:cubicBezTo>
                    <a:pt x="13497" y="19355"/>
                    <a:pt x="11857" y="15483"/>
                    <a:pt x="11400" y="11370"/>
                  </a:cubicBezTo>
                  <a:cubicBezTo>
                    <a:pt x="10907" y="6882"/>
                    <a:pt x="12091" y="3370"/>
                    <a:pt x="14855" y="3370"/>
                  </a:cubicBezTo>
                  <a:cubicBezTo>
                    <a:pt x="14956" y="3370"/>
                    <a:pt x="15059" y="3375"/>
                    <a:pt x="15164" y="3384"/>
                  </a:cubicBezTo>
                  <a:cubicBezTo>
                    <a:pt x="15279" y="3395"/>
                    <a:pt x="15389" y="3400"/>
                    <a:pt x="15492" y="3400"/>
                  </a:cubicBezTo>
                  <a:cubicBezTo>
                    <a:pt x="16468" y="3400"/>
                    <a:pt x="16854" y="2940"/>
                    <a:pt x="16051" y="2040"/>
                  </a:cubicBezTo>
                  <a:cubicBezTo>
                    <a:pt x="15863" y="1798"/>
                    <a:pt x="15648" y="1583"/>
                    <a:pt x="15433" y="1395"/>
                  </a:cubicBezTo>
                  <a:cubicBezTo>
                    <a:pt x="14599" y="696"/>
                    <a:pt x="13605" y="239"/>
                    <a:pt x="12556" y="77"/>
                  </a:cubicBezTo>
                  <a:cubicBezTo>
                    <a:pt x="12160" y="26"/>
                    <a:pt x="11765" y="1"/>
                    <a:pt x="11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659925" y="1031650"/>
              <a:ext cx="129750" cy="235550"/>
            </a:xfrm>
            <a:custGeom>
              <a:rect b="b" l="l" r="r" t="t"/>
              <a:pathLst>
                <a:path extrusionOk="0" h="9422" w="5190">
                  <a:moveTo>
                    <a:pt x="3208" y="0"/>
                  </a:moveTo>
                  <a:cubicBezTo>
                    <a:pt x="2687" y="0"/>
                    <a:pt x="2097" y="471"/>
                    <a:pt x="1506" y="1651"/>
                  </a:cubicBezTo>
                  <a:cubicBezTo>
                    <a:pt x="1" y="4717"/>
                    <a:pt x="2017" y="9260"/>
                    <a:pt x="2232" y="9422"/>
                  </a:cubicBezTo>
                  <a:cubicBezTo>
                    <a:pt x="4195" y="7728"/>
                    <a:pt x="5190" y="5200"/>
                    <a:pt x="4894" y="2619"/>
                  </a:cubicBezTo>
                  <a:cubicBezTo>
                    <a:pt x="4696" y="1198"/>
                    <a:pt x="4040" y="0"/>
                    <a:pt x="320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489025" y="1162150"/>
              <a:ext cx="246875" cy="118175"/>
            </a:xfrm>
            <a:custGeom>
              <a:rect b="b" l="l" r="r" t="t"/>
              <a:pathLst>
                <a:path extrusionOk="0" h="4727" w="9875">
                  <a:moveTo>
                    <a:pt x="3248" y="1"/>
                  </a:moveTo>
                  <a:cubicBezTo>
                    <a:pt x="1331" y="1"/>
                    <a:pt x="0" y="995"/>
                    <a:pt x="2212" y="3019"/>
                  </a:cubicBezTo>
                  <a:cubicBezTo>
                    <a:pt x="3715" y="4409"/>
                    <a:pt x="6063" y="4726"/>
                    <a:pt x="7766" y="4726"/>
                  </a:cubicBezTo>
                  <a:cubicBezTo>
                    <a:pt x="8927" y="4726"/>
                    <a:pt x="9788" y="4579"/>
                    <a:pt x="9875" y="4524"/>
                  </a:cubicBezTo>
                  <a:cubicBezTo>
                    <a:pt x="8826" y="2158"/>
                    <a:pt x="6648" y="491"/>
                    <a:pt x="4094" y="61"/>
                  </a:cubicBezTo>
                  <a:cubicBezTo>
                    <a:pt x="3806" y="21"/>
                    <a:pt x="3521" y="1"/>
                    <a:pt x="32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49400" y="4073400"/>
              <a:ext cx="460200" cy="603800"/>
            </a:xfrm>
            <a:custGeom>
              <a:rect b="b" l="l" r="r" t="t"/>
              <a:pathLst>
                <a:path extrusionOk="0" h="24152" w="18408">
                  <a:moveTo>
                    <a:pt x="1130" y="1"/>
                  </a:moveTo>
                  <a:cubicBezTo>
                    <a:pt x="619" y="619"/>
                    <a:pt x="1" y="1318"/>
                    <a:pt x="108" y="2044"/>
                  </a:cubicBezTo>
                  <a:cubicBezTo>
                    <a:pt x="377" y="3577"/>
                    <a:pt x="1157" y="5002"/>
                    <a:pt x="2286" y="6077"/>
                  </a:cubicBezTo>
                  <a:cubicBezTo>
                    <a:pt x="3872" y="7663"/>
                    <a:pt x="5029" y="10755"/>
                    <a:pt x="5405" y="12906"/>
                  </a:cubicBezTo>
                  <a:cubicBezTo>
                    <a:pt x="5808" y="15030"/>
                    <a:pt x="6238" y="20461"/>
                    <a:pt x="9061" y="22505"/>
                  </a:cubicBezTo>
                  <a:cubicBezTo>
                    <a:pt x="10406" y="23474"/>
                    <a:pt x="12638" y="24151"/>
                    <a:pt x="14574" y="24151"/>
                  </a:cubicBezTo>
                  <a:cubicBezTo>
                    <a:pt x="16664" y="24151"/>
                    <a:pt x="18408" y="23361"/>
                    <a:pt x="18310" y="21295"/>
                  </a:cubicBezTo>
                  <a:cubicBezTo>
                    <a:pt x="18149" y="17316"/>
                    <a:pt x="9572" y="2367"/>
                    <a:pt x="9572" y="236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71750" y="4132550"/>
              <a:ext cx="259100" cy="375400"/>
            </a:xfrm>
            <a:custGeom>
              <a:rect b="b" l="l" r="r" t="t"/>
              <a:pathLst>
                <a:path extrusionOk="0" h="15016" w="10364">
                  <a:moveTo>
                    <a:pt x="4678" y="1"/>
                  </a:moveTo>
                  <a:lnTo>
                    <a:pt x="0" y="28"/>
                  </a:lnTo>
                  <a:cubicBezTo>
                    <a:pt x="1237" y="2770"/>
                    <a:pt x="2259" y="5593"/>
                    <a:pt x="3065" y="8470"/>
                  </a:cubicBezTo>
                  <a:cubicBezTo>
                    <a:pt x="3872" y="11616"/>
                    <a:pt x="4920" y="13847"/>
                    <a:pt x="6587" y="14627"/>
                  </a:cubicBezTo>
                  <a:cubicBezTo>
                    <a:pt x="7146" y="14875"/>
                    <a:pt x="7784" y="15015"/>
                    <a:pt x="8351" y="15015"/>
                  </a:cubicBezTo>
                  <a:cubicBezTo>
                    <a:pt x="9503" y="15015"/>
                    <a:pt x="10364" y="14437"/>
                    <a:pt x="9679" y="13014"/>
                  </a:cubicBezTo>
                  <a:cubicBezTo>
                    <a:pt x="8657" y="10863"/>
                    <a:pt x="4678" y="1"/>
                    <a:pt x="467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547825" y="2798350"/>
              <a:ext cx="1012300" cy="1301300"/>
            </a:xfrm>
            <a:custGeom>
              <a:rect b="b" l="l" r="r" t="t"/>
              <a:pathLst>
                <a:path extrusionOk="0" h="52052" w="40492">
                  <a:moveTo>
                    <a:pt x="5378" y="0"/>
                  </a:moveTo>
                  <a:lnTo>
                    <a:pt x="1" y="13900"/>
                  </a:lnTo>
                  <a:lnTo>
                    <a:pt x="19090" y="25273"/>
                  </a:lnTo>
                  <a:lnTo>
                    <a:pt x="38797" y="52051"/>
                  </a:lnTo>
                  <a:cubicBezTo>
                    <a:pt x="38797" y="52051"/>
                    <a:pt x="39712" y="40141"/>
                    <a:pt x="40088" y="33500"/>
                  </a:cubicBezTo>
                  <a:cubicBezTo>
                    <a:pt x="40464" y="26886"/>
                    <a:pt x="40491" y="20003"/>
                    <a:pt x="39039" y="17180"/>
                  </a:cubicBezTo>
                  <a:cubicBezTo>
                    <a:pt x="37641" y="14519"/>
                    <a:pt x="31511" y="11480"/>
                    <a:pt x="25059" y="8415"/>
                  </a:cubicBezTo>
                  <a:cubicBezTo>
                    <a:pt x="18606" y="5323"/>
                    <a:pt x="5378" y="0"/>
                    <a:pt x="537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547825" y="2798350"/>
              <a:ext cx="666125" cy="586125"/>
            </a:xfrm>
            <a:custGeom>
              <a:rect b="b" l="l" r="r" t="t"/>
              <a:pathLst>
                <a:path extrusionOk="0" h="23445" w="26645">
                  <a:moveTo>
                    <a:pt x="5378" y="0"/>
                  </a:moveTo>
                  <a:lnTo>
                    <a:pt x="1" y="15513"/>
                  </a:lnTo>
                  <a:lnTo>
                    <a:pt x="16724" y="23445"/>
                  </a:lnTo>
                  <a:cubicBezTo>
                    <a:pt x="17342" y="20460"/>
                    <a:pt x="18552" y="17637"/>
                    <a:pt x="20300" y="15164"/>
                  </a:cubicBezTo>
                  <a:cubicBezTo>
                    <a:pt x="22074" y="12825"/>
                    <a:pt x="24225" y="10781"/>
                    <a:pt x="26645" y="9168"/>
                  </a:cubicBezTo>
                  <a:cubicBezTo>
                    <a:pt x="19789" y="5323"/>
                    <a:pt x="5378" y="0"/>
                    <a:pt x="53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82950" y="2798350"/>
              <a:ext cx="531000" cy="447675"/>
            </a:xfrm>
            <a:custGeom>
              <a:rect b="b" l="l" r="r" t="t"/>
              <a:pathLst>
                <a:path extrusionOk="0" h="17907" w="21240">
                  <a:moveTo>
                    <a:pt x="0" y="0"/>
                  </a:moveTo>
                  <a:lnTo>
                    <a:pt x="27" y="108"/>
                  </a:lnTo>
                  <a:cubicBezTo>
                    <a:pt x="1049" y="2796"/>
                    <a:pt x="1371" y="5135"/>
                    <a:pt x="1371" y="7071"/>
                  </a:cubicBezTo>
                  <a:cubicBezTo>
                    <a:pt x="1371" y="9437"/>
                    <a:pt x="887" y="11158"/>
                    <a:pt x="565" y="12018"/>
                  </a:cubicBezTo>
                  <a:cubicBezTo>
                    <a:pt x="887" y="11319"/>
                    <a:pt x="1371" y="10002"/>
                    <a:pt x="1855" y="7770"/>
                  </a:cubicBezTo>
                  <a:cubicBezTo>
                    <a:pt x="2339" y="9141"/>
                    <a:pt x="2420" y="10647"/>
                    <a:pt x="2043" y="12072"/>
                  </a:cubicBezTo>
                  <a:cubicBezTo>
                    <a:pt x="4463" y="13309"/>
                    <a:pt x="9733" y="16024"/>
                    <a:pt x="13255" y="17906"/>
                  </a:cubicBezTo>
                  <a:cubicBezTo>
                    <a:pt x="13739" y="16965"/>
                    <a:pt x="14277" y="16051"/>
                    <a:pt x="14895" y="15164"/>
                  </a:cubicBezTo>
                  <a:cubicBezTo>
                    <a:pt x="16669" y="12825"/>
                    <a:pt x="18820" y="10781"/>
                    <a:pt x="21240" y="9168"/>
                  </a:cubicBezTo>
                  <a:cubicBezTo>
                    <a:pt x="14465" y="5377"/>
                    <a:pt x="323" y="108"/>
                    <a:pt x="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524475" y="4010900"/>
              <a:ext cx="700" cy="2050"/>
            </a:xfrm>
            <a:custGeom>
              <a:rect b="b" l="l" r="r" t="t"/>
              <a:pathLst>
                <a:path extrusionOk="0" h="82" w="28">
                  <a:moveTo>
                    <a:pt x="0" y="0"/>
                  </a:moveTo>
                  <a:lnTo>
                    <a:pt x="0" y="27"/>
                  </a:lnTo>
                  <a:lnTo>
                    <a:pt x="27" y="81"/>
                  </a:lnTo>
                  <a:cubicBezTo>
                    <a:pt x="27" y="81"/>
                    <a:pt x="27" y="54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997500" y="3246000"/>
              <a:ext cx="527000" cy="765600"/>
            </a:xfrm>
            <a:custGeom>
              <a:rect b="b" l="l" r="r" t="t"/>
              <a:pathLst>
                <a:path extrusionOk="0" h="30624" w="21080">
                  <a:moveTo>
                    <a:pt x="673" y="0"/>
                  </a:moveTo>
                  <a:cubicBezTo>
                    <a:pt x="431" y="484"/>
                    <a:pt x="216" y="968"/>
                    <a:pt x="1" y="1452"/>
                  </a:cubicBezTo>
                  <a:cubicBezTo>
                    <a:pt x="4518" y="4060"/>
                    <a:pt x="8766" y="6829"/>
                    <a:pt x="9868" y="8523"/>
                  </a:cubicBezTo>
                  <a:cubicBezTo>
                    <a:pt x="11212" y="10593"/>
                    <a:pt x="16428" y="21106"/>
                    <a:pt x="21079" y="30623"/>
                  </a:cubicBezTo>
                  <a:lnTo>
                    <a:pt x="21079" y="30596"/>
                  </a:lnTo>
                  <a:cubicBezTo>
                    <a:pt x="20595" y="29360"/>
                    <a:pt x="14600" y="14008"/>
                    <a:pt x="12664" y="10029"/>
                  </a:cubicBezTo>
                  <a:cubicBezTo>
                    <a:pt x="10648" y="5888"/>
                    <a:pt x="6561" y="3253"/>
                    <a:pt x="2743" y="1129"/>
                  </a:cubicBezTo>
                  <a:cubicBezTo>
                    <a:pt x="2178" y="807"/>
                    <a:pt x="1479" y="430"/>
                    <a:pt x="673" y="0"/>
                  </a:cubicBezTo>
                  <a:close/>
                </a:path>
              </a:pathLst>
            </a:custGeom>
            <a:solidFill>
              <a:srgbClr val="D98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690325" y="2992600"/>
              <a:ext cx="324000" cy="289700"/>
            </a:xfrm>
            <a:custGeom>
              <a:rect b="b" l="l" r="r" t="t"/>
              <a:pathLst>
                <a:path extrusionOk="0" h="11588" w="12960">
                  <a:moveTo>
                    <a:pt x="1560" y="0"/>
                  </a:moveTo>
                  <a:cubicBezTo>
                    <a:pt x="1076" y="2232"/>
                    <a:pt x="592" y="3549"/>
                    <a:pt x="270" y="4248"/>
                  </a:cubicBezTo>
                  <a:cubicBezTo>
                    <a:pt x="135" y="4651"/>
                    <a:pt x="1" y="4866"/>
                    <a:pt x="1" y="4866"/>
                  </a:cubicBezTo>
                  <a:lnTo>
                    <a:pt x="11669" y="11104"/>
                  </a:lnTo>
                  <a:cubicBezTo>
                    <a:pt x="11616" y="11104"/>
                    <a:pt x="11562" y="11131"/>
                    <a:pt x="11508" y="11131"/>
                  </a:cubicBezTo>
                  <a:cubicBezTo>
                    <a:pt x="11750" y="11292"/>
                    <a:pt x="12019" y="11427"/>
                    <a:pt x="12288" y="11588"/>
                  </a:cubicBezTo>
                  <a:cubicBezTo>
                    <a:pt x="12503" y="11104"/>
                    <a:pt x="12718" y="10620"/>
                    <a:pt x="12960" y="10136"/>
                  </a:cubicBezTo>
                  <a:cubicBezTo>
                    <a:pt x="9438" y="8254"/>
                    <a:pt x="4168" y="5539"/>
                    <a:pt x="1748" y="4302"/>
                  </a:cubicBezTo>
                  <a:cubicBezTo>
                    <a:pt x="2125" y="2877"/>
                    <a:pt x="2044" y="1371"/>
                    <a:pt x="1560" y="0"/>
                  </a:cubicBezTo>
                  <a:close/>
                </a:path>
              </a:pathLst>
            </a:custGeom>
            <a:solidFill>
              <a:srgbClr val="976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560775" y="4614500"/>
              <a:ext cx="693675" cy="383150"/>
            </a:xfrm>
            <a:custGeom>
              <a:rect b="b" l="l" r="r" t="t"/>
              <a:pathLst>
                <a:path extrusionOk="0" h="15326" w="27747">
                  <a:moveTo>
                    <a:pt x="834" y="0"/>
                  </a:moveTo>
                  <a:cubicBezTo>
                    <a:pt x="296" y="377"/>
                    <a:pt x="430" y="1694"/>
                    <a:pt x="538" y="2662"/>
                  </a:cubicBezTo>
                  <a:cubicBezTo>
                    <a:pt x="645" y="3630"/>
                    <a:pt x="0" y="4893"/>
                    <a:pt x="1479" y="6345"/>
                  </a:cubicBezTo>
                  <a:cubicBezTo>
                    <a:pt x="2931" y="7797"/>
                    <a:pt x="5324" y="7797"/>
                    <a:pt x="7313" y="9733"/>
                  </a:cubicBezTo>
                  <a:cubicBezTo>
                    <a:pt x="9330" y="11696"/>
                    <a:pt x="12448" y="15298"/>
                    <a:pt x="17718" y="15325"/>
                  </a:cubicBezTo>
                  <a:cubicBezTo>
                    <a:pt x="17746" y="15325"/>
                    <a:pt x="17775" y="15325"/>
                    <a:pt x="17803" y="15325"/>
                  </a:cubicBezTo>
                  <a:cubicBezTo>
                    <a:pt x="23026" y="15325"/>
                    <a:pt x="26513" y="12869"/>
                    <a:pt x="27128" y="11185"/>
                  </a:cubicBezTo>
                  <a:cubicBezTo>
                    <a:pt x="27746" y="9491"/>
                    <a:pt x="26617" y="8227"/>
                    <a:pt x="23015" y="7071"/>
                  </a:cubicBezTo>
                  <a:cubicBezTo>
                    <a:pt x="19170" y="5808"/>
                    <a:pt x="18067" y="5431"/>
                    <a:pt x="18067" y="5431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492200" y="4326800"/>
              <a:ext cx="612350" cy="541950"/>
            </a:xfrm>
            <a:custGeom>
              <a:rect b="b" l="l" r="r" t="t"/>
              <a:pathLst>
                <a:path extrusionOk="0" h="21678" w="24494">
                  <a:moveTo>
                    <a:pt x="6857" y="1"/>
                  </a:moveTo>
                  <a:lnTo>
                    <a:pt x="1" y="4356"/>
                  </a:lnTo>
                  <a:cubicBezTo>
                    <a:pt x="1" y="4356"/>
                    <a:pt x="3523" y="9949"/>
                    <a:pt x="3550" y="11535"/>
                  </a:cubicBezTo>
                  <a:lnTo>
                    <a:pt x="3550" y="12288"/>
                  </a:lnTo>
                  <a:cubicBezTo>
                    <a:pt x="3550" y="13041"/>
                    <a:pt x="3953" y="13740"/>
                    <a:pt x="4571" y="14143"/>
                  </a:cubicBezTo>
                  <a:cubicBezTo>
                    <a:pt x="5244" y="14573"/>
                    <a:pt x="6158" y="15111"/>
                    <a:pt x="7152" y="15702"/>
                  </a:cubicBezTo>
                  <a:cubicBezTo>
                    <a:pt x="9088" y="16859"/>
                    <a:pt x="12583" y="19897"/>
                    <a:pt x="15648" y="21187"/>
                  </a:cubicBezTo>
                  <a:cubicBezTo>
                    <a:pt x="16496" y="21533"/>
                    <a:pt x="17452" y="21678"/>
                    <a:pt x="18411" y="21678"/>
                  </a:cubicBezTo>
                  <a:cubicBezTo>
                    <a:pt x="20952" y="21678"/>
                    <a:pt x="23512" y="20665"/>
                    <a:pt x="24117" y="19708"/>
                  </a:cubicBezTo>
                  <a:cubicBezTo>
                    <a:pt x="24144" y="19655"/>
                    <a:pt x="24198" y="19601"/>
                    <a:pt x="24225" y="19547"/>
                  </a:cubicBezTo>
                  <a:cubicBezTo>
                    <a:pt x="24494" y="19063"/>
                    <a:pt x="24306" y="18472"/>
                    <a:pt x="23822" y="18203"/>
                  </a:cubicBezTo>
                  <a:cubicBezTo>
                    <a:pt x="23257" y="17826"/>
                    <a:pt x="21752" y="16993"/>
                    <a:pt x="21079" y="16509"/>
                  </a:cubicBezTo>
                  <a:cubicBezTo>
                    <a:pt x="17907" y="14304"/>
                    <a:pt x="14949" y="11831"/>
                    <a:pt x="12825" y="9062"/>
                  </a:cubicBezTo>
                  <a:cubicBezTo>
                    <a:pt x="10701" y="6292"/>
                    <a:pt x="6857" y="1"/>
                    <a:pt x="685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944250" y="2798350"/>
              <a:ext cx="1779200" cy="1721400"/>
            </a:xfrm>
            <a:custGeom>
              <a:rect b="b" l="l" r="r" t="t"/>
              <a:pathLst>
                <a:path extrusionOk="0" h="68856" w="71168">
                  <a:moveTo>
                    <a:pt x="29548" y="0"/>
                  </a:moveTo>
                  <a:lnTo>
                    <a:pt x="0" y="8415"/>
                  </a:lnTo>
                  <a:cubicBezTo>
                    <a:pt x="511" y="13766"/>
                    <a:pt x="807" y="16696"/>
                    <a:pt x="4087" y="21401"/>
                  </a:cubicBezTo>
                  <a:cubicBezTo>
                    <a:pt x="7260" y="25945"/>
                    <a:pt x="14761" y="28903"/>
                    <a:pt x="22827" y="31188"/>
                  </a:cubicBezTo>
                  <a:cubicBezTo>
                    <a:pt x="29521" y="33097"/>
                    <a:pt x="39335" y="35812"/>
                    <a:pt x="41270" y="36108"/>
                  </a:cubicBezTo>
                  <a:cubicBezTo>
                    <a:pt x="43206" y="36431"/>
                    <a:pt x="43663" y="37452"/>
                    <a:pt x="44255" y="40840"/>
                  </a:cubicBezTo>
                  <a:cubicBezTo>
                    <a:pt x="44846" y="44201"/>
                    <a:pt x="47400" y="49336"/>
                    <a:pt x="52804" y="55197"/>
                  </a:cubicBezTo>
                  <a:cubicBezTo>
                    <a:pt x="56757" y="59553"/>
                    <a:pt x="60467" y="64096"/>
                    <a:pt x="63908" y="68855"/>
                  </a:cubicBezTo>
                  <a:cubicBezTo>
                    <a:pt x="63908" y="68855"/>
                    <a:pt x="69286" y="68613"/>
                    <a:pt x="71168" y="64930"/>
                  </a:cubicBezTo>
                  <a:cubicBezTo>
                    <a:pt x="71168" y="64930"/>
                    <a:pt x="54579" y="30381"/>
                    <a:pt x="51998" y="26429"/>
                  </a:cubicBezTo>
                  <a:cubicBezTo>
                    <a:pt x="49417" y="22477"/>
                    <a:pt x="29548" y="12610"/>
                    <a:pt x="29548" y="12610"/>
                  </a:cubicBezTo>
                  <a:cubicBezTo>
                    <a:pt x="30677" y="8496"/>
                    <a:pt x="30677" y="4114"/>
                    <a:pt x="295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911975" y="2798350"/>
              <a:ext cx="1070100" cy="856325"/>
            </a:xfrm>
            <a:custGeom>
              <a:rect b="b" l="l" r="r" t="t"/>
              <a:pathLst>
                <a:path extrusionOk="0" h="34253" w="42804">
                  <a:moveTo>
                    <a:pt x="30812" y="0"/>
                  </a:moveTo>
                  <a:lnTo>
                    <a:pt x="1" y="8953"/>
                  </a:lnTo>
                  <a:cubicBezTo>
                    <a:pt x="1291" y="14465"/>
                    <a:pt x="1184" y="22746"/>
                    <a:pt x="13471" y="27935"/>
                  </a:cubicBezTo>
                  <a:cubicBezTo>
                    <a:pt x="22424" y="31726"/>
                    <a:pt x="34307" y="34253"/>
                    <a:pt x="34307" y="34253"/>
                  </a:cubicBezTo>
                  <a:cubicBezTo>
                    <a:pt x="34307" y="34253"/>
                    <a:pt x="32533" y="31564"/>
                    <a:pt x="34522" y="26805"/>
                  </a:cubicBezTo>
                  <a:cubicBezTo>
                    <a:pt x="36404" y="22423"/>
                    <a:pt x="40357" y="19304"/>
                    <a:pt x="42803" y="18874"/>
                  </a:cubicBezTo>
                  <a:lnTo>
                    <a:pt x="31135" y="12636"/>
                  </a:lnTo>
                  <a:cubicBezTo>
                    <a:pt x="31135" y="12636"/>
                    <a:pt x="33770" y="7528"/>
                    <a:pt x="3081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911975" y="2798350"/>
              <a:ext cx="1070100" cy="856325"/>
            </a:xfrm>
            <a:custGeom>
              <a:rect b="b" l="l" r="r" t="t"/>
              <a:pathLst>
                <a:path extrusionOk="0" h="34253" w="42804">
                  <a:moveTo>
                    <a:pt x="30812" y="0"/>
                  </a:moveTo>
                  <a:lnTo>
                    <a:pt x="1" y="8953"/>
                  </a:lnTo>
                  <a:cubicBezTo>
                    <a:pt x="1291" y="14465"/>
                    <a:pt x="1184" y="22746"/>
                    <a:pt x="13471" y="27935"/>
                  </a:cubicBezTo>
                  <a:cubicBezTo>
                    <a:pt x="22424" y="31726"/>
                    <a:pt x="34307" y="34253"/>
                    <a:pt x="34307" y="34253"/>
                  </a:cubicBezTo>
                  <a:cubicBezTo>
                    <a:pt x="34307" y="34253"/>
                    <a:pt x="33581" y="33151"/>
                    <a:pt x="33581" y="31107"/>
                  </a:cubicBezTo>
                  <a:cubicBezTo>
                    <a:pt x="33581" y="29951"/>
                    <a:pt x="33797" y="28526"/>
                    <a:pt x="34522" y="26805"/>
                  </a:cubicBezTo>
                  <a:cubicBezTo>
                    <a:pt x="36404" y="22423"/>
                    <a:pt x="40357" y="19304"/>
                    <a:pt x="42803" y="18874"/>
                  </a:cubicBezTo>
                  <a:lnTo>
                    <a:pt x="31135" y="12636"/>
                  </a:lnTo>
                  <a:cubicBezTo>
                    <a:pt x="31135" y="12636"/>
                    <a:pt x="32210" y="10539"/>
                    <a:pt x="32210" y="7071"/>
                  </a:cubicBezTo>
                  <a:cubicBezTo>
                    <a:pt x="32210" y="5108"/>
                    <a:pt x="31888" y="2716"/>
                    <a:pt x="30812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275625" y="1892500"/>
              <a:ext cx="509650" cy="828050"/>
            </a:xfrm>
            <a:custGeom>
              <a:rect b="b" l="l" r="r" t="t"/>
              <a:pathLst>
                <a:path extrusionOk="0" h="33122" w="20386">
                  <a:moveTo>
                    <a:pt x="1806" y="1"/>
                  </a:moveTo>
                  <a:cubicBezTo>
                    <a:pt x="1176" y="1"/>
                    <a:pt x="567" y="27"/>
                    <a:pt x="0" y="72"/>
                  </a:cubicBezTo>
                  <a:cubicBezTo>
                    <a:pt x="0" y="72"/>
                    <a:pt x="6480" y="23732"/>
                    <a:pt x="12771" y="31744"/>
                  </a:cubicBezTo>
                  <a:cubicBezTo>
                    <a:pt x="13538" y="32726"/>
                    <a:pt x="14346" y="33122"/>
                    <a:pt x="15134" y="33122"/>
                  </a:cubicBezTo>
                  <a:cubicBezTo>
                    <a:pt x="17882" y="33122"/>
                    <a:pt x="20385" y="28313"/>
                    <a:pt x="20030" y="26851"/>
                  </a:cubicBezTo>
                  <a:cubicBezTo>
                    <a:pt x="18256" y="19968"/>
                    <a:pt x="12852" y="6149"/>
                    <a:pt x="10190" y="2761"/>
                  </a:cubicBezTo>
                  <a:cubicBezTo>
                    <a:pt x="8536" y="638"/>
                    <a:pt x="4913" y="1"/>
                    <a:pt x="180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838725" y="1894300"/>
              <a:ext cx="891300" cy="1263900"/>
            </a:xfrm>
            <a:custGeom>
              <a:rect b="b" l="l" r="r" t="t"/>
              <a:pathLst>
                <a:path extrusionOk="0" h="50556" w="35652">
                  <a:moveTo>
                    <a:pt x="17476" y="0"/>
                  </a:moveTo>
                  <a:cubicBezTo>
                    <a:pt x="15809" y="135"/>
                    <a:pt x="14546" y="350"/>
                    <a:pt x="14546" y="350"/>
                  </a:cubicBezTo>
                  <a:lnTo>
                    <a:pt x="4894" y="2850"/>
                  </a:lnTo>
                  <a:lnTo>
                    <a:pt x="672" y="4705"/>
                  </a:lnTo>
                  <a:cubicBezTo>
                    <a:pt x="3334" y="7421"/>
                    <a:pt x="4678" y="12637"/>
                    <a:pt x="3845" y="17584"/>
                  </a:cubicBezTo>
                  <a:cubicBezTo>
                    <a:pt x="3012" y="22504"/>
                    <a:pt x="565" y="23391"/>
                    <a:pt x="565" y="23391"/>
                  </a:cubicBezTo>
                  <a:lnTo>
                    <a:pt x="350" y="26107"/>
                  </a:lnTo>
                  <a:cubicBezTo>
                    <a:pt x="350" y="26107"/>
                    <a:pt x="0" y="30785"/>
                    <a:pt x="807" y="34441"/>
                  </a:cubicBezTo>
                  <a:cubicBezTo>
                    <a:pt x="2071" y="39953"/>
                    <a:pt x="2071" y="43905"/>
                    <a:pt x="3872" y="50062"/>
                  </a:cubicBezTo>
                  <a:cubicBezTo>
                    <a:pt x="5504" y="50387"/>
                    <a:pt x="7398" y="50555"/>
                    <a:pt x="9429" y="50555"/>
                  </a:cubicBezTo>
                  <a:cubicBezTo>
                    <a:pt x="15965" y="50555"/>
                    <a:pt x="23909" y="48816"/>
                    <a:pt x="29037" y="44981"/>
                  </a:cubicBezTo>
                  <a:cubicBezTo>
                    <a:pt x="35651" y="40061"/>
                    <a:pt x="35060" y="36323"/>
                    <a:pt x="35060" y="36323"/>
                  </a:cubicBezTo>
                  <a:lnTo>
                    <a:pt x="31161" y="32344"/>
                  </a:lnTo>
                  <a:lnTo>
                    <a:pt x="28956" y="28553"/>
                  </a:lnTo>
                  <a:lnTo>
                    <a:pt x="27827" y="23015"/>
                  </a:lnTo>
                  <a:cubicBezTo>
                    <a:pt x="31457" y="19735"/>
                    <a:pt x="32183" y="14546"/>
                    <a:pt x="29978" y="10970"/>
                  </a:cubicBezTo>
                  <a:cubicBezTo>
                    <a:pt x="28473" y="8523"/>
                    <a:pt x="26564" y="6372"/>
                    <a:pt x="24332" y="4544"/>
                  </a:cubicBezTo>
                  <a:cubicBezTo>
                    <a:pt x="20568" y="1371"/>
                    <a:pt x="18794" y="404"/>
                    <a:pt x="17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674875" y="2356800"/>
              <a:ext cx="401975" cy="568525"/>
            </a:xfrm>
            <a:custGeom>
              <a:rect b="b" l="l" r="r" t="t"/>
              <a:pathLst>
                <a:path extrusionOk="0" h="22741" w="16079">
                  <a:moveTo>
                    <a:pt x="14605" y="1"/>
                  </a:moveTo>
                  <a:cubicBezTo>
                    <a:pt x="14484" y="1"/>
                    <a:pt x="14364" y="28"/>
                    <a:pt x="14250" y="79"/>
                  </a:cubicBezTo>
                  <a:lnTo>
                    <a:pt x="6480" y="2686"/>
                  </a:lnTo>
                  <a:cubicBezTo>
                    <a:pt x="5700" y="3009"/>
                    <a:pt x="5082" y="3654"/>
                    <a:pt x="4813" y="4461"/>
                  </a:cubicBezTo>
                  <a:lnTo>
                    <a:pt x="108" y="21211"/>
                  </a:lnTo>
                  <a:cubicBezTo>
                    <a:pt x="0" y="21480"/>
                    <a:pt x="54" y="21802"/>
                    <a:pt x="269" y="22018"/>
                  </a:cubicBezTo>
                  <a:lnTo>
                    <a:pt x="1076" y="22636"/>
                  </a:lnTo>
                  <a:cubicBezTo>
                    <a:pt x="1189" y="22707"/>
                    <a:pt x="1325" y="22740"/>
                    <a:pt x="1464" y="22740"/>
                  </a:cubicBezTo>
                  <a:cubicBezTo>
                    <a:pt x="1588" y="22740"/>
                    <a:pt x="1714" y="22714"/>
                    <a:pt x="1829" y="22663"/>
                  </a:cubicBezTo>
                  <a:lnTo>
                    <a:pt x="9599" y="20055"/>
                  </a:lnTo>
                  <a:cubicBezTo>
                    <a:pt x="10378" y="19732"/>
                    <a:pt x="10997" y="19087"/>
                    <a:pt x="11266" y="18280"/>
                  </a:cubicBezTo>
                  <a:cubicBezTo>
                    <a:pt x="12180" y="15000"/>
                    <a:pt x="15030" y="4837"/>
                    <a:pt x="15944" y="1530"/>
                  </a:cubicBezTo>
                  <a:cubicBezTo>
                    <a:pt x="16078" y="1127"/>
                    <a:pt x="15998" y="858"/>
                    <a:pt x="15756" y="697"/>
                  </a:cubicBezTo>
                  <a:lnTo>
                    <a:pt x="15003" y="105"/>
                  </a:lnTo>
                  <a:cubicBezTo>
                    <a:pt x="14875" y="34"/>
                    <a:pt x="14740" y="1"/>
                    <a:pt x="14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674875" y="2439400"/>
              <a:ext cx="160675" cy="483300"/>
            </a:xfrm>
            <a:custGeom>
              <a:rect b="b" l="l" r="r" t="t"/>
              <a:pathLst>
                <a:path extrusionOk="0" h="19332" w="6427">
                  <a:moveTo>
                    <a:pt x="5593" y="1"/>
                  </a:moveTo>
                  <a:cubicBezTo>
                    <a:pt x="5216" y="324"/>
                    <a:pt x="4947" y="727"/>
                    <a:pt x="4813" y="1184"/>
                  </a:cubicBezTo>
                  <a:lnTo>
                    <a:pt x="108" y="17934"/>
                  </a:lnTo>
                  <a:cubicBezTo>
                    <a:pt x="0" y="18203"/>
                    <a:pt x="54" y="18525"/>
                    <a:pt x="269" y="18740"/>
                  </a:cubicBezTo>
                  <a:lnTo>
                    <a:pt x="1022" y="19332"/>
                  </a:lnTo>
                  <a:cubicBezTo>
                    <a:pt x="834" y="19090"/>
                    <a:pt x="780" y="18767"/>
                    <a:pt x="888" y="18498"/>
                  </a:cubicBezTo>
                  <a:lnTo>
                    <a:pt x="5593" y="1775"/>
                  </a:lnTo>
                  <a:cubicBezTo>
                    <a:pt x="5754" y="1291"/>
                    <a:pt x="6050" y="861"/>
                    <a:pt x="6426" y="512"/>
                  </a:cubicBezTo>
                  <a:lnTo>
                    <a:pt x="5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693200" y="2372375"/>
              <a:ext cx="384700" cy="553800"/>
            </a:xfrm>
            <a:custGeom>
              <a:rect b="b" l="l" r="r" t="t"/>
              <a:pathLst>
                <a:path extrusionOk="0" h="22152" w="15388">
                  <a:moveTo>
                    <a:pt x="14698" y="1"/>
                  </a:moveTo>
                  <a:cubicBezTo>
                    <a:pt x="14579" y="1"/>
                    <a:pt x="14445" y="25"/>
                    <a:pt x="14297" y="74"/>
                  </a:cubicBezTo>
                  <a:lnTo>
                    <a:pt x="6527" y="2682"/>
                  </a:lnTo>
                  <a:cubicBezTo>
                    <a:pt x="5720" y="3005"/>
                    <a:pt x="5129" y="3650"/>
                    <a:pt x="4833" y="4456"/>
                  </a:cubicBezTo>
                  <a:lnTo>
                    <a:pt x="155" y="21179"/>
                  </a:lnTo>
                  <a:cubicBezTo>
                    <a:pt x="1" y="21773"/>
                    <a:pt x="243" y="22151"/>
                    <a:pt x="733" y="22151"/>
                  </a:cubicBezTo>
                  <a:cubicBezTo>
                    <a:pt x="842" y="22151"/>
                    <a:pt x="964" y="22133"/>
                    <a:pt x="1096" y="22094"/>
                  </a:cubicBezTo>
                  <a:lnTo>
                    <a:pt x="8866" y="19459"/>
                  </a:lnTo>
                  <a:cubicBezTo>
                    <a:pt x="9645" y="19136"/>
                    <a:pt x="10264" y="18518"/>
                    <a:pt x="10533" y="17711"/>
                  </a:cubicBezTo>
                  <a:cubicBezTo>
                    <a:pt x="11474" y="14404"/>
                    <a:pt x="14297" y="4241"/>
                    <a:pt x="15238" y="961"/>
                  </a:cubicBezTo>
                  <a:cubicBezTo>
                    <a:pt x="15388" y="362"/>
                    <a:pt x="15162" y="1"/>
                    <a:pt x="146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84575" y="2529150"/>
              <a:ext cx="206825" cy="251300"/>
            </a:xfrm>
            <a:custGeom>
              <a:rect b="b" l="l" r="r" t="t"/>
              <a:pathLst>
                <a:path extrusionOk="0" h="10052" w="8273">
                  <a:moveTo>
                    <a:pt x="6481" y="1"/>
                  </a:moveTo>
                  <a:cubicBezTo>
                    <a:pt x="6343" y="1"/>
                    <a:pt x="6200" y="23"/>
                    <a:pt x="6050" y="67"/>
                  </a:cubicBezTo>
                  <a:lnTo>
                    <a:pt x="5324" y="2648"/>
                  </a:lnTo>
                  <a:cubicBezTo>
                    <a:pt x="5324" y="2648"/>
                    <a:pt x="4383" y="3697"/>
                    <a:pt x="1614" y="5713"/>
                  </a:cubicBezTo>
                  <a:cubicBezTo>
                    <a:pt x="1" y="6870"/>
                    <a:pt x="1130" y="9424"/>
                    <a:pt x="2689" y="9881"/>
                  </a:cubicBezTo>
                  <a:cubicBezTo>
                    <a:pt x="3097" y="9997"/>
                    <a:pt x="3479" y="10051"/>
                    <a:pt x="3835" y="10051"/>
                  </a:cubicBezTo>
                  <a:cubicBezTo>
                    <a:pt x="6932" y="10051"/>
                    <a:pt x="8129" y="5988"/>
                    <a:pt x="8201" y="3697"/>
                  </a:cubicBezTo>
                  <a:cubicBezTo>
                    <a:pt x="8273" y="1403"/>
                    <a:pt x="7580" y="1"/>
                    <a:pt x="64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647150" y="2011250"/>
              <a:ext cx="1393700" cy="1075675"/>
            </a:xfrm>
            <a:custGeom>
              <a:rect b="b" l="l" r="r" t="t"/>
              <a:pathLst>
                <a:path extrusionOk="0" h="43027" w="55748">
                  <a:moveTo>
                    <a:pt x="8335" y="0"/>
                  </a:moveTo>
                  <a:cubicBezTo>
                    <a:pt x="646" y="2528"/>
                    <a:pt x="1" y="6856"/>
                    <a:pt x="1426" y="17638"/>
                  </a:cubicBezTo>
                  <a:cubicBezTo>
                    <a:pt x="2474" y="25623"/>
                    <a:pt x="5351" y="33635"/>
                    <a:pt x="6991" y="36915"/>
                  </a:cubicBezTo>
                  <a:cubicBezTo>
                    <a:pt x="9348" y="41648"/>
                    <a:pt x="10713" y="43026"/>
                    <a:pt x="14234" y="43026"/>
                  </a:cubicBezTo>
                  <a:cubicBezTo>
                    <a:pt x="15493" y="43026"/>
                    <a:pt x="17028" y="42850"/>
                    <a:pt x="18982" y="42588"/>
                  </a:cubicBezTo>
                  <a:cubicBezTo>
                    <a:pt x="25946" y="41647"/>
                    <a:pt x="42803" y="34280"/>
                    <a:pt x="42803" y="34280"/>
                  </a:cubicBezTo>
                  <a:cubicBezTo>
                    <a:pt x="44658" y="33393"/>
                    <a:pt x="51245" y="32640"/>
                    <a:pt x="53020" y="31108"/>
                  </a:cubicBezTo>
                  <a:cubicBezTo>
                    <a:pt x="54794" y="29575"/>
                    <a:pt x="55278" y="27317"/>
                    <a:pt x="55520" y="26107"/>
                  </a:cubicBezTo>
                  <a:cubicBezTo>
                    <a:pt x="55748" y="24999"/>
                    <a:pt x="55466" y="24637"/>
                    <a:pt x="54850" y="24637"/>
                  </a:cubicBezTo>
                  <a:cubicBezTo>
                    <a:pt x="53791" y="24637"/>
                    <a:pt x="51747" y="25705"/>
                    <a:pt x="49605" y="25892"/>
                  </a:cubicBezTo>
                  <a:cubicBezTo>
                    <a:pt x="49266" y="25920"/>
                    <a:pt x="48926" y="25934"/>
                    <a:pt x="48586" y="25934"/>
                  </a:cubicBezTo>
                  <a:cubicBezTo>
                    <a:pt x="47306" y="25934"/>
                    <a:pt x="46024" y="25736"/>
                    <a:pt x="44793" y="25354"/>
                  </a:cubicBezTo>
                  <a:cubicBezTo>
                    <a:pt x="44578" y="25273"/>
                    <a:pt x="44121" y="25246"/>
                    <a:pt x="44040" y="25031"/>
                  </a:cubicBezTo>
                  <a:lnTo>
                    <a:pt x="45008" y="21536"/>
                  </a:lnTo>
                  <a:lnTo>
                    <a:pt x="45008" y="21536"/>
                  </a:lnTo>
                  <a:cubicBezTo>
                    <a:pt x="44309" y="21939"/>
                    <a:pt x="43449" y="22289"/>
                    <a:pt x="42454" y="22827"/>
                  </a:cubicBezTo>
                  <a:cubicBezTo>
                    <a:pt x="41647" y="23284"/>
                    <a:pt x="40975" y="23902"/>
                    <a:pt x="40491" y="24682"/>
                  </a:cubicBezTo>
                  <a:cubicBezTo>
                    <a:pt x="40007" y="25327"/>
                    <a:pt x="39174" y="26537"/>
                    <a:pt x="38394" y="26967"/>
                  </a:cubicBezTo>
                  <a:cubicBezTo>
                    <a:pt x="36942" y="27774"/>
                    <a:pt x="23660" y="32076"/>
                    <a:pt x="16374" y="32129"/>
                  </a:cubicBezTo>
                  <a:cubicBezTo>
                    <a:pt x="15245" y="29279"/>
                    <a:pt x="13524" y="21617"/>
                    <a:pt x="12476" y="17100"/>
                  </a:cubicBezTo>
                  <a:cubicBezTo>
                    <a:pt x="12476" y="17100"/>
                    <a:pt x="14035" y="4947"/>
                    <a:pt x="83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644475" y="1058350"/>
              <a:ext cx="827425" cy="800350"/>
            </a:xfrm>
            <a:custGeom>
              <a:rect b="b" l="l" r="r" t="t"/>
              <a:pathLst>
                <a:path extrusionOk="0" h="32014" w="33097">
                  <a:moveTo>
                    <a:pt x="27780" y="1"/>
                  </a:moveTo>
                  <a:cubicBezTo>
                    <a:pt x="27471" y="1"/>
                    <a:pt x="27161" y="21"/>
                    <a:pt x="26859" y="46"/>
                  </a:cubicBezTo>
                  <a:lnTo>
                    <a:pt x="26617" y="46"/>
                  </a:lnTo>
                  <a:cubicBezTo>
                    <a:pt x="25649" y="126"/>
                    <a:pt x="24682" y="234"/>
                    <a:pt x="23687" y="368"/>
                  </a:cubicBezTo>
                  <a:cubicBezTo>
                    <a:pt x="23203" y="449"/>
                    <a:pt x="22719" y="557"/>
                    <a:pt x="22262" y="610"/>
                  </a:cubicBezTo>
                  <a:cubicBezTo>
                    <a:pt x="22108" y="631"/>
                    <a:pt x="21954" y="640"/>
                    <a:pt x="21800" y="640"/>
                  </a:cubicBezTo>
                  <a:cubicBezTo>
                    <a:pt x="21550" y="640"/>
                    <a:pt x="21301" y="617"/>
                    <a:pt x="21052" y="583"/>
                  </a:cubicBezTo>
                  <a:cubicBezTo>
                    <a:pt x="19493" y="234"/>
                    <a:pt x="17906" y="73"/>
                    <a:pt x="16320" y="73"/>
                  </a:cubicBezTo>
                  <a:cubicBezTo>
                    <a:pt x="13605" y="73"/>
                    <a:pt x="10943" y="691"/>
                    <a:pt x="8550" y="1928"/>
                  </a:cubicBezTo>
                  <a:cubicBezTo>
                    <a:pt x="4436" y="4079"/>
                    <a:pt x="1587" y="8031"/>
                    <a:pt x="834" y="12602"/>
                  </a:cubicBezTo>
                  <a:cubicBezTo>
                    <a:pt x="0" y="17791"/>
                    <a:pt x="2447" y="23168"/>
                    <a:pt x="5754" y="26609"/>
                  </a:cubicBezTo>
                  <a:cubicBezTo>
                    <a:pt x="7475" y="28384"/>
                    <a:pt x="8174" y="29190"/>
                    <a:pt x="9464" y="30185"/>
                  </a:cubicBezTo>
                  <a:cubicBezTo>
                    <a:pt x="10782" y="31180"/>
                    <a:pt x="12045" y="31986"/>
                    <a:pt x="12852" y="32013"/>
                  </a:cubicBezTo>
                  <a:lnTo>
                    <a:pt x="12368" y="28599"/>
                  </a:lnTo>
                  <a:lnTo>
                    <a:pt x="12368" y="28599"/>
                  </a:lnTo>
                  <a:cubicBezTo>
                    <a:pt x="13702" y="29101"/>
                    <a:pt x="15133" y="29368"/>
                    <a:pt x="16562" y="29368"/>
                  </a:cubicBezTo>
                  <a:cubicBezTo>
                    <a:pt x="17120" y="29368"/>
                    <a:pt x="17678" y="29327"/>
                    <a:pt x="18229" y="29244"/>
                  </a:cubicBezTo>
                  <a:cubicBezTo>
                    <a:pt x="20165" y="28975"/>
                    <a:pt x="22101" y="29029"/>
                    <a:pt x="23821" y="28061"/>
                  </a:cubicBezTo>
                  <a:cubicBezTo>
                    <a:pt x="25811" y="26959"/>
                    <a:pt x="27209" y="25023"/>
                    <a:pt x="27639" y="22791"/>
                  </a:cubicBezTo>
                  <a:cubicBezTo>
                    <a:pt x="27720" y="22039"/>
                    <a:pt x="27854" y="21313"/>
                    <a:pt x="28096" y="20614"/>
                  </a:cubicBezTo>
                  <a:cubicBezTo>
                    <a:pt x="28499" y="19888"/>
                    <a:pt x="29010" y="19242"/>
                    <a:pt x="29629" y="18678"/>
                  </a:cubicBezTo>
                  <a:cubicBezTo>
                    <a:pt x="31699" y="16419"/>
                    <a:pt x="32909" y="13516"/>
                    <a:pt x="33016" y="10451"/>
                  </a:cubicBezTo>
                  <a:cubicBezTo>
                    <a:pt x="33097" y="9510"/>
                    <a:pt x="32936" y="8596"/>
                    <a:pt x="32505" y="7789"/>
                  </a:cubicBezTo>
                  <a:cubicBezTo>
                    <a:pt x="32101" y="7052"/>
                    <a:pt x="31361" y="6610"/>
                    <a:pt x="30545" y="6610"/>
                  </a:cubicBezTo>
                  <a:cubicBezTo>
                    <a:pt x="30438" y="6610"/>
                    <a:pt x="30329" y="6617"/>
                    <a:pt x="30220" y="6633"/>
                  </a:cubicBezTo>
                  <a:cubicBezTo>
                    <a:pt x="30704" y="5611"/>
                    <a:pt x="30973" y="4509"/>
                    <a:pt x="31080" y="3380"/>
                  </a:cubicBezTo>
                  <a:cubicBezTo>
                    <a:pt x="31107" y="2250"/>
                    <a:pt x="30677" y="1041"/>
                    <a:pt x="29709" y="449"/>
                  </a:cubicBezTo>
                  <a:cubicBezTo>
                    <a:pt x="29136" y="98"/>
                    <a:pt x="28461" y="1"/>
                    <a:pt x="277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750675" y="1208700"/>
              <a:ext cx="672175" cy="918875"/>
            </a:xfrm>
            <a:custGeom>
              <a:rect b="b" l="l" r="r" t="t"/>
              <a:pathLst>
                <a:path extrusionOk="0" h="36755" w="26887">
                  <a:moveTo>
                    <a:pt x="20514" y="0"/>
                  </a:moveTo>
                  <a:cubicBezTo>
                    <a:pt x="19869" y="3738"/>
                    <a:pt x="18982" y="6211"/>
                    <a:pt x="14330" y="9733"/>
                  </a:cubicBezTo>
                  <a:cubicBezTo>
                    <a:pt x="9679" y="13228"/>
                    <a:pt x="6507" y="13632"/>
                    <a:pt x="6507" y="13632"/>
                  </a:cubicBezTo>
                  <a:cubicBezTo>
                    <a:pt x="5782" y="12836"/>
                    <a:pt x="4727" y="12371"/>
                    <a:pt x="3703" y="12371"/>
                  </a:cubicBezTo>
                  <a:cubicBezTo>
                    <a:pt x="2789" y="12371"/>
                    <a:pt x="1899" y="12741"/>
                    <a:pt x="1291" y="13578"/>
                  </a:cubicBezTo>
                  <a:cubicBezTo>
                    <a:pt x="0" y="15352"/>
                    <a:pt x="861" y="18283"/>
                    <a:pt x="2823" y="20138"/>
                  </a:cubicBezTo>
                  <a:cubicBezTo>
                    <a:pt x="3537" y="20810"/>
                    <a:pt x="4291" y="21014"/>
                    <a:pt x="4946" y="21014"/>
                  </a:cubicBezTo>
                  <a:cubicBezTo>
                    <a:pt x="5969" y="21014"/>
                    <a:pt x="6749" y="20515"/>
                    <a:pt x="6749" y="20515"/>
                  </a:cubicBezTo>
                  <a:lnTo>
                    <a:pt x="8012" y="30785"/>
                  </a:lnTo>
                  <a:cubicBezTo>
                    <a:pt x="8093" y="31400"/>
                    <a:pt x="14003" y="36754"/>
                    <a:pt x="20869" y="36754"/>
                  </a:cubicBezTo>
                  <a:cubicBezTo>
                    <a:pt x="20903" y="36754"/>
                    <a:pt x="20937" y="36754"/>
                    <a:pt x="20971" y="36754"/>
                  </a:cubicBezTo>
                  <a:cubicBezTo>
                    <a:pt x="26429" y="36700"/>
                    <a:pt x="24440" y="31699"/>
                    <a:pt x="18121" y="28043"/>
                  </a:cubicBezTo>
                  <a:lnTo>
                    <a:pt x="17960" y="24763"/>
                  </a:lnTo>
                  <a:lnTo>
                    <a:pt x="17960" y="24763"/>
                  </a:lnTo>
                  <a:cubicBezTo>
                    <a:pt x="18294" y="24770"/>
                    <a:pt x="18619" y="24774"/>
                    <a:pt x="18933" y="24774"/>
                  </a:cubicBezTo>
                  <a:cubicBezTo>
                    <a:pt x="20894" y="24774"/>
                    <a:pt x="22456" y="24605"/>
                    <a:pt x="23499" y="23956"/>
                  </a:cubicBezTo>
                  <a:cubicBezTo>
                    <a:pt x="24708" y="23230"/>
                    <a:pt x="26886" y="20515"/>
                    <a:pt x="26187" y="12852"/>
                  </a:cubicBezTo>
                  <a:cubicBezTo>
                    <a:pt x="25327" y="3603"/>
                    <a:pt x="22396" y="780"/>
                    <a:pt x="205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2914000" y="1459400"/>
              <a:ext cx="71950" cy="182850"/>
            </a:xfrm>
            <a:custGeom>
              <a:rect b="b" l="l" r="r" t="t"/>
              <a:pathLst>
                <a:path extrusionOk="0" h="7314" w="2878">
                  <a:moveTo>
                    <a:pt x="2340" y="1"/>
                  </a:moveTo>
                  <a:lnTo>
                    <a:pt x="1" y="3604"/>
                  </a:lnTo>
                  <a:lnTo>
                    <a:pt x="350" y="7314"/>
                  </a:lnTo>
                  <a:cubicBezTo>
                    <a:pt x="1802" y="7180"/>
                    <a:pt x="2877" y="5889"/>
                    <a:pt x="2743" y="4437"/>
                  </a:cubicBezTo>
                  <a:lnTo>
                    <a:pt x="23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308550" y="1364675"/>
              <a:ext cx="63200" cy="38975"/>
            </a:xfrm>
            <a:custGeom>
              <a:rect b="b" l="l" r="r" t="t"/>
              <a:pathLst>
                <a:path extrusionOk="0" h="1559" w="2528">
                  <a:moveTo>
                    <a:pt x="1150" y="0"/>
                  </a:moveTo>
                  <a:cubicBezTo>
                    <a:pt x="601" y="0"/>
                    <a:pt x="118" y="378"/>
                    <a:pt x="1" y="940"/>
                  </a:cubicBezTo>
                  <a:lnTo>
                    <a:pt x="2367" y="1558"/>
                  </a:lnTo>
                  <a:cubicBezTo>
                    <a:pt x="2528" y="913"/>
                    <a:pt x="2125" y="241"/>
                    <a:pt x="1452" y="53"/>
                  </a:cubicBezTo>
                  <a:lnTo>
                    <a:pt x="1399" y="26"/>
                  </a:lnTo>
                  <a:cubicBezTo>
                    <a:pt x="1315" y="9"/>
                    <a:pt x="12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152625" y="1669125"/>
              <a:ext cx="123025" cy="67300"/>
            </a:xfrm>
            <a:custGeom>
              <a:rect b="b" l="l" r="r" t="t"/>
              <a:pathLst>
                <a:path extrusionOk="0" h="2692" w="4921">
                  <a:moveTo>
                    <a:pt x="81" y="0"/>
                  </a:moveTo>
                  <a:cubicBezTo>
                    <a:pt x="0" y="1372"/>
                    <a:pt x="995" y="2555"/>
                    <a:pt x="2366" y="2689"/>
                  </a:cubicBezTo>
                  <a:lnTo>
                    <a:pt x="2500" y="2689"/>
                  </a:lnTo>
                  <a:cubicBezTo>
                    <a:pt x="2533" y="2690"/>
                    <a:pt x="2565" y="2691"/>
                    <a:pt x="2598" y="2691"/>
                  </a:cubicBezTo>
                  <a:cubicBezTo>
                    <a:pt x="3845" y="2691"/>
                    <a:pt x="4868" y="1689"/>
                    <a:pt x="4920" y="458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238650" y="1469500"/>
              <a:ext cx="91425" cy="161325"/>
            </a:xfrm>
            <a:custGeom>
              <a:rect b="b" l="l" r="r" t="t"/>
              <a:pathLst>
                <a:path extrusionOk="0" h="6453" w="3657">
                  <a:moveTo>
                    <a:pt x="0" y="0"/>
                  </a:moveTo>
                  <a:lnTo>
                    <a:pt x="619" y="6453"/>
                  </a:lnTo>
                  <a:lnTo>
                    <a:pt x="3657" y="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2974500" y="1761875"/>
              <a:ext cx="227875" cy="110925"/>
            </a:xfrm>
            <a:custGeom>
              <a:rect b="b" l="l" r="r" t="t"/>
              <a:pathLst>
                <a:path extrusionOk="0" h="4437" w="9115">
                  <a:moveTo>
                    <a:pt x="0" y="1"/>
                  </a:moveTo>
                  <a:cubicBezTo>
                    <a:pt x="0" y="1"/>
                    <a:pt x="431" y="1238"/>
                    <a:pt x="2178" y="2340"/>
                  </a:cubicBezTo>
                  <a:cubicBezTo>
                    <a:pt x="3926" y="3442"/>
                    <a:pt x="9115" y="4437"/>
                    <a:pt x="9115" y="4437"/>
                  </a:cubicBezTo>
                  <a:lnTo>
                    <a:pt x="9034" y="2609"/>
                  </a:lnTo>
                  <a:cubicBezTo>
                    <a:pt x="8949" y="2610"/>
                    <a:pt x="8862" y="2611"/>
                    <a:pt x="8771" y="2611"/>
                  </a:cubicBezTo>
                  <a:cubicBezTo>
                    <a:pt x="6129" y="2611"/>
                    <a:pt x="1066" y="184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165375" y="1690425"/>
              <a:ext cx="86750" cy="45525"/>
            </a:xfrm>
            <a:custGeom>
              <a:rect b="b" l="l" r="r" t="t"/>
              <a:pathLst>
                <a:path extrusionOk="0" h="1821" w="3470">
                  <a:moveTo>
                    <a:pt x="1559" y="0"/>
                  </a:moveTo>
                  <a:cubicBezTo>
                    <a:pt x="984" y="0"/>
                    <a:pt x="412" y="238"/>
                    <a:pt x="1" y="708"/>
                  </a:cubicBezTo>
                  <a:cubicBezTo>
                    <a:pt x="431" y="1326"/>
                    <a:pt x="1103" y="1730"/>
                    <a:pt x="1856" y="1810"/>
                  </a:cubicBezTo>
                  <a:cubicBezTo>
                    <a:pt x="1927" y="1817"/>
                    <a:pt x="1999" y="1820"/>
                    <a:pt x="2070" y="1820"/>
                  </a:cubicBezTo>
                  <a:cubicBezTo>
                    <a:pt x="2568" y="1820"/>
                    <a:pt x="3070" y="1659"/>
                    <a:pt x="3469" y="1353"/>
                  </a:cubicBezTo>
                  <a:cubicBezTo>
                    <a:pt x="3362" y="1030"/>
                    <a:pt x="3147" y="735"/>
                    <a:pt x="2905" y="493"/>
                  </a:cubicBezTo>
                  <a:cubicBezTo>
                    <a:pt x="2514" y="164"/>
                    <a:pt x="2036" y="0"/>
                    <a:pt x="155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117000" y="1504400"/>
              <a:ext cx="73950" cy="40400"/>
            </a:xfrm>
            <a:custGeom>
              <a:rect b="b" l="l" r="r" t="t"/>
              <a:pathLst>
                <a:path extrusionOk="0" h="1616" w="2958">
                  <a:moveTo>
                    <a:pt x="1601" y="1"/>
                  </a:moveTo>
                  <a:cubicBezTo>
                    <a:pt x="1578" y="1"/>
                    <a:pt x="1556" y="1"/>
                    <a:pt x="1533" y="2"/>
                  </a:cubicBezTo>
                  <a:cubicBezTo>
                    <a:pt x="672" y="29"/>
                    <a:pt x="0" y="755"/>
                    <a:pt x="27" y="1616"/>
                  </a:cubicBezTo>
                  <a:cubicBezTo>
                    <a:pt x="323" y="1158"/>
                    <a:pt x="807" y="809"/>
                    <a:pt x="1344" y="648"/>
                  </a:cubicBezTo>
                  <a:cubicBezTo>
                    <a:pt x="1536" y="600"/>
                    <a:pt x="1735" y="576"/>
                    <a:pt x="1934" y="576"/>
                  </a:cubicBezTo>
                  <a:cubicBezTo>
                    <a:pt x="2291" y="576"/>
                    <a:pt x="2646" y="653"/>
                    <a:pt x="2958" y="809"/>
                  </a:cubicBezTo>
                  <a:cubicBezTo>
                    <a:pt x="2699" y="318"/>
                    <a:pt x="2167" y="1"/>
                    <a:pt x="1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301825" y="1472550"/>
              <a:ext cx="75975" cy="34600"/>
            </a:xfrm>
            <a:custGeom>
              <a:rect b="b" l="l" r="r" t="t"/>
              <a:pathLst>
                <a:path extrusionOk="0" h="1384" w="3039">
                  <a:moveTo>
                    <a:pt x="1554" y="1"/>
                  </a:moveTo>
                  <a:cubicBezTo>
                    <a:pt x="773" y="1"/>
                    <a:pt x="100" y="589"/>
                    <a:pt x="1" y="1384"/>
                  </a:cubicBezTo>
                  <a:cubicBezTo>
                    <a:pt x="377" y="981"/>
                    <a:pt x="915" y="712"/>
                    <a:pt x="1479" y="658"/>
                  </a:cubicBezTo>
                  <a:cubicBezTo>
                    <a:pt x="1556" y="650"/>
                    <a:pt x="1634" y="646"/>
                    <a:pt x="1711" y="646"/>
                  </a:cubicBezTo>
                  <a:cubicBezTo>
                    <a:pt x="2176" y="646"/>
                    <a:pt x="2647" y="785"/>
                    <a:pt x="3039" y="1061"/>
                  </a:cubicBezTo>
                  <a:cubicBezTo>
                    <a:pt x="2824" y="497"/>
                    <a:pt x="2340" y="93"/>
                    <a:pt x="1748" y="13"/>
                  </a:cubicBezTo>
                  <a:cubicBezTo>
                    <a:pt x="1683" y="5"/>
                    <a:pt x="1618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092800" y="2477050"/>
              <a:ext cx="302475" cy="107450"/>
            </a:xfrm>
            <a:custGeom>
              <a:rect b="b" l="l" r="r" t="t"/>
              <a:pathLst>
                <a:path extrusionOk="0" h="4298" w="12099">
                  <a:moveTo>
                    <a:pt x="12099" y="0"/>
                  </a:moveTo>
                  <a:cubicBezTo>
                    <a:pt x="10453" y="1399"/>
                    <a:pt x="8002" y="2716"/>
                    <a:pt x="5024" y="2716"/>
                  </a:cubicBezTo>
                  <a:cubicBezTo>
                    <a:pt x="3479" y="2716"/>
                    <a:pt x="1791" y="2361"/>
                    <a:pt x="0" y="1479"/>
                  </a:cubicBezTo>
                  <a:lnTo>
                    <a:pt x="0" y="1479"/>
                  </a:lnTo>
                  <a:cubicBezTo>
                    <a:pt x="0" y="1479"/>
                    <a:pt x="2050" y="4298"/>
                    <a:pt x="5651" y="4298"/>
                  </a:cubicBezTo>
                  <a:cubicBezTo>
                    <a:pt x="5919" y="4298"/>
                    <a:pt x="6195" y="4282"/>
                    <a:pt x="6480" y="4248"/>
                  </a:cubicBezTo>
                  <a:cubicBezTo>
                    <a:pt x="11615" y="3630"/>
                    <a:pt x="12099" y="1"/>
                    <a:pt x="1209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583975" y="842375"/>
              <a:ext cx="78000" cy="81350"/>
            </a:xfrm>
            <a:custGeom>
              <a:rect b="b" l="l" r="r" t="t"/>
              <a:pathLst>
                <a:path extrusionOk="0" h="3254" w="3120">
                  <a:moveTo>
                    <a:pt x="1506" y="1"/>
                  </a:moveTo>
                  <a:lnTo>
                    <a:pt x="1" y="861"/>
                  </a:lnTo>
                  <a:lnTo>
                    <a:pt x="458" y="1694"/>
                  </a:lnTo>
                  <a:lnTo>
                    <a:pt x="565" y="1802"/>
                  </a:lnTo>
                  <a:lnTo>
                    <a:pt x="3119" y="3254"/>
                  </a:lnTo>
                  <a:lnTo>
                    <a:pt x="1452" y="1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615575" y="785925"/>
              <a:ext cx="102175" cy="138775"/>
            </a:xfrm>
            <a:custGeom>
              <a:rect b="b" l="l" r="r" t="t"/>
              <a:pathLst>
                <a:path extrusionOk="0" h="5551" w="4087">
                  <a:moveTo>
                    <a:pt x="4087" y="0"/>
                  </a:moveTo>
                  <a:lnTo>
                    <a:pt x="0" y="2393"/>
                  </a:lnTo>
                  <a:lnTo>
                    <a:pt x="1748" y="5431"/>
                  </a:lnTo>
                  <a:cubicBezTo>
                    <a:pt x="1802" y="5503"/>
                    <a:pt x="1891" y="5551"/>
                    <a:pt x="1985" y="5551"/>
                  </a:cubicBezTo>
                  <a:cubicBezTo>
                    <a:pt x="2032" y="5551"/>
                    <a:pt x="2079" y="5539"/>
                    <a:pt x="2124" y="5512"/>
                  </a:cubicBezTo>
                  <a:cubicBezTo>
                    <a:pt x="2178" y="5485"/>
                    <a:pt x="2205" y="5431"/>
                    <a:pt x="2232" y="5377"/>
                  </a:cubicBezTo>
                  <a:lnTo>
                    <a:pt x="408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2178000" y="364825"/>
              <a:ext cx="645275" cy="673500"/>
            </a:xfrm>
            <a:custGeom>
              <a:rect b="b" l="l" r="r" t="t"/>
              <a:pathLst>
                <a:path extrusionOk="0" h="26940" w="25811">
                  <a:moveTo>
                    <a:pt x="22343" y="0"/>
                  </a:moveTo>
                  <a:cubicBezTo>
                    <a:pt x="21919" y="0"/>
                    <a:pt x="21496" y="94"/>
                    <a:pt x="21106" y="282"/>
                  </a:cubicBezTo>
                  <a:lnTo>
                    <a:pt x="1237" y="11763"/>
                  </a:lnTo>
                  <a:cubicBezTo>
                    <a:pt x="511" y="12220"/>
                    <a:pt x="54" y="13026"/>
                    <a:pt x="0" y="13887"/>
                  </a:cubicBezTo>
                  <a:lnTo>
                    <a:pt x="0" y="23942"/>
                  </a:lnTo>
                  <a:cubicBezTo>
                    <a:pt x="54" y="24802"/>
                    <a:pt x="511" y="25609"/>
                    <a:pt x="1237" y="26066"/>
                  </a:cubicBezTo>
                  <a:lnTo>
                    <a:pt x="2232" y="26658"/>
                  </a:lnTo>
                  <a:cubicBezTo>
                    <a:pt x="2622" y="26846"/>
                    <a:pt x="3045" y="26940"/>
                    <a:pt x="3465" y="26940"/>
                  </a:cubicBezTo>
                  <a:cubicBezTo>
                    <a:pt x="3885" y="26940"/>
                    <a:pt x="4302" y="26846"/>
                    <a:pt x="4679" y="26658"/>
                  </a:cubicBezTo>
                  <a:lnTo>
                    <a:pt x="24682" y="15097"/>
                  </a:lnTo>
                  <a:cubicBezTo>
                    <a:pt x="25784" y="14478"/>
                    <a:pt x="25784" y="13833"/>
                    <a:pt x="25784" y="13053"/>
                  </a:cubicBezTo>
                  <a:lnTo>
                    <a:pt x="25811" y="2998"/>
                  </a:lnTo>
                  <a:cubicBezTo>
                    <a:pt x="25757" y="2137"/>
                    <a:pt x="25300" y="1331"/>
                    <a:pt x="24574" y="874"/>
                  </a:cubicBezTo>
                  <a:lnTo>
                    <a:pt x="23579" y="282"/>
                  </a:lnTo>
                  <a:cubicBezTo>
                    <a:pt x="23190" y="94"/>
                    <a:pt x="22766" y="0"/>
                    <a:pt x="2234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2178000" y="681725"/>
              <a:ext cx="111600" cy="356750"/>
            </a:xfrm>
            <a:custGeom>
              <a:rect b="b" l="l" r="r" t="t"/>
              <a:pathLst>
                <a:path extrusionOk="0" h="14270" w="4464">
                  <a:moveTo>
                    <a:pt x="4463" y="14089"/>
                  </a:moveTo>
                  <a:cubicBezTo>
                    <a:pt x="4453" y="14093"/>
                    <a:pt x="4442" y="14097"/>
                    <a:pt x="4432" y="14101"/>
                  </a:cubicBezTo>
                  <a:lnTo>
                    <a:pt x="4432" y="14101"/>
                  </a:lnTo>
                  <a:cubicBezTo>
                    <a:pt x="4442" y="14097"/>
                    <a:pt x="4453" y="14093"/>
                    <a:pt x="4463" y="14089"/>
                  </a:cubicBezTo>
                  <a:close/>
                  <a:moveTo>
                    <a:pt x="377" y="1"/>
                  </a:moveTo>
                  <a:cubicBezTo>
                    <a:pt x="135" y="350"/>
                    <a:pt x="27" y="781"/>
                    <a:pt x="0" y="1211"/>
                  </a:cubicBezTo>
                  <a:lnTo>
                    <a:pt x="0" y="11266"/>
                  </a:lnTo>
                  <a:cubicBezTo>
                    <a:pt x="54" y="12126"/>
                    <a:pt x="511" y="12933"/>
                    <a:pt x="1237" y="13390"/>
                  </a:cubicBezTo>
                  <a:lnTo>
                    <a:pt x="2232" y="13982"/>
                  </a:lnTo>
                  <a:cubicBezTo>
                    <a:pt x="2620" y="14175"/>
                    <a:pt x="3040" y="14270"/>
                    <a:pt x="3462" y="14270"/>
                  </a:cubicBezTo>
                  <a:cubicBezTo>
                    <a:pt x="3790" y="14270"/>
                    <a:pt x="4118" y="14213"/>
                    <a:pt x="4432" y="14101"/>
                  </a:cubicBezTo>
                  <a:lnTo>
                    <a:pt x="4432" y="14101"/>
                  </a:lnTo>
                  <a:cubicBezTo>
                    <a:pt x="4332" y="14135"/>
                    <a:pt x="4236" y="14152"/>
                    <a:pt x="4146" y="14152"/>
                  </a:cubicBezTo>
                  <a:cubicBezTo>
                    <a:pt x="3745" y="14152"/>
                    <a:pt x="3469" y="13816"/>
                    <a:pt x="3469" y="13256"/>
                  </a:cubicBezTo>
                  <a:lnTo>
                    <a:pt x="3469" y="3200"/>
                  </a:lnTo>
                  <a:cubicBezTo>
                    <a:pt x="3469" y="2770"/>
                    <a:pt x="3603" y="2367"/>
                    <a:pt x="3818" y="1990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187400" y="364825"/>
              <a:ext cx="634550" cy="366000"/>
            </a:xfrm>
            <a:custGeom>
              <a:rect b="b" l="l" r="r" t="t"/>
              <a:pathLst>
                <a:path extrusionOk="0" h="14640" w="25382">
                  <a:moveTo>
                    <a:pt x="21963" y="0"/>
                  </a:moveTo>
                  <a:cubicBezTo>
                    <a:pt x="21543" y="0"/>
                    <a:pt x="21120" y="94"/>
                    <a:pt x="20730" y="282"/>
                  </a:cubicBezTo>
                  <a:lnTo>
                    <a:pt x="861" y="11763"/>
                  </a:lnTo>
                  <a:cubicBezTo>
                    <a:pt x="512" y="11978"/>
                    <a:pt x="189" y="12274"/>
                    <a:pt x="1" y="12650"/>
                  </a:cubicBezTo>
                  <a:lnTo>
                    <a:pt x="3442" y="14639"/>
                  </a:lnTo>
                  <a:cubicBezTo>
                    <a:pt x="3657" y="14290"/>
                    <a:pt x="3953" y="13967"/>
                    <a:pt x="4303" y="13752"/>
                  </a:cubicBezTo>
                  <a:lnTo>
                    <a:pt x="24198" y="2272"/>
                  </a:lnTo>
                  <a:cubicBezTo>
                    <a:pt x="24388" y="2163"/>
                    <a:pt x="24566" y="2113"/>
                    <a:pt x="24725" y="2113"/>
                  </a:cubicBezTo>
                  <a:cubicBezTo>
                    <a:pt x="25037" y="2113"/>
                    <a:pt x="25274" y="2309"/>
                    <a:pt x="25381" y="2648"/>
                  </a:cubicBezTo>
                  <a:cubicBezTo>
                    <a:pt x="25247" y="1922"/>
                    <a:pt x="24817" y="1277"/>
                    <a:pt x="24198" y="874"/>
                  </a:cubicBezTo>
                  <a:lnTo>
                    <a:pt x="23176" y="282"/>
                  </a:lnTo>
                  <a:cubicBezTo>
                    <a:pt x="22800" y="94"/>
                    <a:pt x="22383" y="0"/>
                    <a:pt x="219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2328550" y="570950"/>
              <a:ext cx="391900" cy="245775"/>
            </a:xfrm>
            <a:custGeom>
              <a:rect b="b" l="l" r="r" t="t"/>
              <a:pathLst>
                <a:path extrusionOk="0" h="9831" w="15676">
                  <a:moveTo>
                    <a:pt x="15336" y="1"/>
                  </a:moveTo>
                  <a:cubicBezTo>
                    <a:pt x="15219" y="1"/>
                    <a:pt x="15078" y="43"/>
                    <a:pt x="14923" y="130"/>
                  </a:cubicBezTo>
                  <a:lnTo>
                    <a:pt x="727" y="8357"/>
                  </a:lnTo>
                  <a:cubicBezTo>
                    <a:pt x="323" y="8599"/>
                    <a:pt x="55" y="9002"/>
                    <a:pt x="1" y="9459"/>
                  </a:cubicBezTo>
                  <a:cubicBezTo>
                    <a:pt x="1" y="9700"/>
                    <a:pt x="132" y="9831"/>
                    <a:pt x="333" y="9831"/>
                  </a:cubicBezTo>
                  <a:cubicBezTo>
                    <a:pt x="446" y="9831"/>
                    <a:pt x="581" y="9789"/>
                    <a:pt x="727" y="9701"/>
                  </a:cubicBezTo>
                  <a:lnTo>
                    <a:pt x="14923" y="1474"/>
                  </a:lnTo>
                  <a:cubicBezTo>
                    <a:pt x="15353" y="1232"/>
                    <a:pt x="15622" y="829"/>
                    <a:pt x="15675" y="372"/>
                  </a:cubicBezTo>
                  <a:cubicBezTo>
                    <a:pt x="15675" y="132"/>
                    <a:pt x="15544" y="1"/>
                    <a:pt x="1533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328550" y="654975"/>
              <a:ext cx="391900" cy="245775"/>
            </a:xfrm>
            <a:custGeom>
              <a:rect b="b" l="l" r="r" t="t"/>
              <a:pathLst>
                <a:path extrusionOk="0" h="9831" w="15676">
                  <a:moveTo>
                    <a:pt x="15336" y="1"/>
                  </a:moveTo>
                  <a:cubicBezTo>
                    <a:pt x="15219" y="1"/>
                    <a:pt x="15078" y="42"/>
                    <a:pt x="14923" y="130"/>
                  </a:cubicBezTo>
                  <a:lnTo>
                    <a:pt x="727" y="8384"/>
                  </a:lnTo>
                  <a:cubicBezTo>
                    <a:pt x="323" y="8599"/>
                    <a:pt x="55" y="9002"/>
                    <a:pt x="1" y="9459"/>
                  </a:cubicBezTo>
                  <a:cubicBezTo>
                    <a:pt x="1" y="9700"/>
                    <a:pt x="132" y="9830"/>
                    <a:pt x="333" y="9830"/>
                  </a:cubicBezTo>
                  <a:cubicBezTo>
                    <a:pt x="446" y="9830"/>
                    <a:pt x="581" y="9789"/>
                    <a:pt x="727" y="9701"/>
                  </a:cubicBezTo>
                  <a:lnTo>
                    <a:pt x="14923" y="1474"/>
                  </a:lnTo>
                  <a:cubicBezTo>
                    <a:pt x="15353" y="1259"/>
                    <a:pt x="15622" y="829"/>
                    <a:pt x="15675" y="372"/>
                  </a:cubicBezTo>
                  <a:cubicBezTo>
                    <a:pt x="15675" y="131"/>
                    <a:pt x="15544" y="1"/>
                    <a:pt x="1533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772025" y="934450"/>
              <a:ext cx="77325" cy="82050"/>
            </a:xfrm>
            <a:custGeom>
              <a:rect b="b" l="l" r="r" t="t"/>
              <a:pathLst>
                <a:path extrusionOk="0" h="3282" w="3093">
                  <a:moveTo>
                    <a:pt x="1506" y="1"/>
                  </a:moveTo>
                  <a:lnTo>
                    <a:pt x="0" y="915"/>
                  </a:lnTo>
                  <a:lnTo>
                    <a:pt x="430" y="1722"/>
                  </a:lnTo>
                  <a:cubicBezTo>
                    <a:pt x="457" y="1775"/>
                    <a:pt x="511" y="1802"/>
                    <a:pt x="565" y="1829"/>
                  </a:cubicBezTo>
                  <a:lnTo>
                    <a:pt x="3092" y="3281"/>
                  </a:lnTo>
                  <a:lnTo>
                    <a:pt x="1452" y="1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772025" y="935125"/>
              <a:ext cx="77325" cy="81375"/>
            </a:xfrm>
            <a:custGeom>
              <a:rect b="b" l="l" r="r" t="t"/>
              <a:pathLst>
                <a:path extrusionOk="0" h="3255" w="3093">
                  <a:moveTo>
                    <a:pt x="1506" y="1"/>
                  </a:moveTo>
                  <a:lnTo>
                    <a:pt x="941" y="323"/>
                  </a:lnTo>
                  <a:lnTo>
                    <a:pt x="0" y="888"/>
                  </a:lnTo>
                  <a:lnTo>
                    <a:pt x="430" y="1695"/>
                  </a:lnTo>
                  <a:cubicBezTo>
                    <a:pt x="457" y="1748"/>
                    <a:pt x="511" y="1775"/>
                    <a:pt x="565" y="1802"/>
                  </a:cubicBezTo>
                  <a:lnTo>
                    <a:pt x="3092" y="3254"/>
                  </a:lnTo>
                  <a:lnTo>
                    <a:pt x="1452" y="10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1803600" y="878675"/>
              <a:ext cx="102200" cy="138775"/>
            </a:xfrm>
            <a:custGeom>
              <a:rect b="b" l="l" r="r" t="t"/>
              <a:pathLst>
                <a:path extrusionOk="0" h="5551" w="4088">
                  <a:moveTo>
                    <a:pt x="4088" y="0"/>
                  </a:moveTo>
                  <a:lnTo>
                    <a:pt x="1" y="2393"/>
                  </a:lnTo>
                  <a:lnTo>
                    <a:pt x="1775" y="5431"/>
                  </a:lnTo>
                  <a:cubicBezTo>
                    <a:pt x="1811" y="5503"/>
                    <a:pt x="1895" y="5551"/>
                    <a:pt x="1986" y="5551"/>
                  </a:cubicBezTo>
                  <a:cubicBezTo>
                    <a:pt x="2032" y="5551"/>
                    <a:pt x="2080" y="5539"/>
                    <a:pt x="2125" y="5512"/>
                  </a:cubicBezTo>
                  <a:cubicBezTo>
                    <a:pt x="2179" y="5485"/>
                    <a:pt x="2232" y="5431"/>
                    <a:pt x="2232" y="5378"/>
                  </a:cubicBezTo>
                  <a:lnTo>
                    <a:pt x="40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1586500" y="237950"/>
              <a:ext cx="738050" cy="765425"/>
            </a:xfrm>
            <a:custGeom>
              <a:rect b="b" l="l" r="r" t="t"/>
              <a:pathLst>
                <a:path extrusionOk="0" h="30617" w="29522">
                  <a:moveTo>
                    <a:pt x="26053" y="0"/>
                  </a:moveTo>
                  <a:cubicBezTo>
                    <a:pt x="25630" y="0"/>
                    <a:pt x="25206" y="101"/>
                    <a:pt x="24816" y="303"/>
                  </a:cubicBezTo>
                  <a:lnTo>
                    <a:pt x="1237" y="13907"/>
                  </a:lnTo>
                  <a:cubicBezTo>
                    <a:pt x="512" y="14391"/>
                    <a:pt x="55" y="15171"/>
                    <a:pt x="1" y="16031"/>
                  </a:cubicBezTo>
                  <a:lnTo>
                    <a:pt x="1" y="27646"/>
                  </a:lnTo>
                  <a:cubicBezTo>
                    <a:pt x="55" y="28506"/>
                    <a:pt x="512" y="29286"/>
                    <a:pt x="1237" y="29770"/>
                  </a:cubicBezTo>
                  <a:lnTo>
                    <a:pt x="2232" y="30334"/>
                  </a:lnTo>
                  <a:cubicBezTo>
                    <a:pt x="2622" y="30523"/>
                    <a:pt x="3039" y="30617"/>
                    <a:pt x="3456" y="30617"/>
                  </a:cubicBezTo>
                  <a:cubicBezTo>
                    <a:pt x="3872" y="30617"/>
                    <a:pt x="4289" y="30523"/>
                    <a:pt x="4679" y="30334"/>
                  </a:cubicBezTo>
                  <a:lnTo>
                    <a:pt x="28419" y="16623"/>
                  </a:lnTo>
                  <a:cubicBezTo>
                    <a:pt x="29522" y="15977"/>
                    <a:pt x="29522" y="15359"/>
                    <a:pt x="29522" y="14579"/>
                  </a:cubicBezTo>
                  <a:lnTo>
                    <a:pt x="29522" y="2991"/>
                  </a:lnTo>
                  <a:cubicBezTo>
                    <a:pt x="29468" y="2131"/>
                    <a:pt x="29011" y="1324"/>
                    <a:pt x="28285" y="867"/>
                  </a:cubicBezTo>
                  <a:lnTo>
                    <a:pt x="27290" y="303"/>
                  </a:lnTo>
                  <a:cubicBezTo>
                    <a:pt x="26900" y="101"/>
                    <a:pt x="26477" y="0"/>
                    <a:pt x="260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1586500" y="608475"/>
              <a:ext cx="111600" cy="394575"/>
            </a:xfrm>
            <a:custGeom>
              <a:rect b="b" l="l" r="r" t="t"/>
              <a:pathLst>
                <a:path extrusionOk="0" h="15783" w="4464">
                  <a:moveTo>
                    <a:pt x="350" y="0"/>
                  </a:moveTo>
                  <a:lnTo>
                    <a:pt x="350" y="0"/>
                  </a:lnTo>
                  <a:cubicBezTo>
                    <a:pt x="135" y="377"/>
                    <a:pt x="1" y="780"/>
                    <a:pt x="1" y="1210"/>
                  </a:cubicBezTo>
                  <a:cubicBezTo>
                    <a:pt x="28" y="780"/>
                    <a:pt x="162" y="377"/>
                    <a:pt x="350" y="0"/>
                  </a:cubicBezTo>
                  <a:close/>
                  <a:moveTo>
                    <a:pt x="4464" y="15621"/>
                  </a:moveTo>
                  <a:cubicBezTo>
                    <a:pt x="4437" y="15621"/>
                    <a:pt x="4410" y="15621"/>
                    <a:pt x="4356" y="15648"/>
                  </a:cubicBezTo>
                  <a:cubicBezTo>
                    <a:pt x="4114" y="15729"/>
                    <a:pt x="3845" y="15782"/>
                    <a:pt x="3577" y="15782"/>
                  </a:cubicBezTo>
                  <a:cubicBezTo>
                    <a:pt x="3872" y="15782"/>
                    <a:pt x="4195" y="15729"/>
                    <a:pt x="4464" y="1562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1586500" y="608475"/>
              <a:ext cx="108925" cy="395250"/>
            </a:xfrm>
            <a:custGeom>
              <a:rect b="b" l="l" r="r" t="t"/>
              <a:pathLst>
                <a:path extrusionOk="0" h="15810" w="4357">
                  <a:moveTo>
                    <a:pt x="350" y="0"/>
                  </a:moveTo>
                  <a:cubicBezTo>
                    <a:pt x="162" y="377"/>
                    <a:pt x="28" y="780"/>
                    <a:pt x="1" y="1210"/>
                  </a:cubicBezTo>
                  <a:lnTo>
                    <a:pt x="1" y="12825"/>
                  </a:lnTo>
                  <a:cubicBezTo>
                    <a:pt x="55" y="13685"/>
                    <a:pt x="512" y="14465"/>
                    <a:pt x="1237" y="14949"/>
                  </a:cubicBezTo>
                  <a:lnTo>
                    <a:pt x="2232" y="15513"/>
                  </a:lnTo>
                  <a:cubicBezTo>
                    <a:pt x="2609" y="15702"/>
                    <a:pt x="3039" y="15809"/>
                    <a:pt x="3469" y="15809"/>
                  </a:cubicBezTo>
                  <a:cubicBezTo>
                    <a:pt x="3496" y="15809"/>
                    <a:pt x="3550" y="15782"/>
                    <a:pt x="3577" y="15782"/>
                  </a:cubicBezTo>
                  <a:cubicBezTo>
                    <a:pt x="3845" y="15782"/>
                    <a:pt x="4114" y="15729"/>
                    <a:pt x="4356" y="15648"/>
                  </a:cubicBezTo>
                  <a:lnTo>
                    <a:pt x="4356" y="15648"/>
                  </a:lnTo>
                  <a:cubicBezTo>
                    <a:pt x="4276" y="15675"/>
                    <a:pt x="4195" y="15675"/>
                    <a:pt x="4141" y="15675"/>
                  </a:cubicBezTo>
                  <a:cubicBezTo>
                    <a:pt x="3738" y="15675"/>
                    <a:pt x="3442" y="15352"/>
                    <a:pt x="3442" y="14788"/>
                  </a:cubicBezTo>
                  <a:lnTo>
                    <a:pt x="3442" y="3227"/>
                  </a:lnTo>
                  <a:cubicBezTo>
                    <a:pt x="3469" y="2796"/>
                    <a:pt x="3577" y="2366"/>
                    <a:pt x="3819" y="2017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319150" y="289200"/>
              <a:ext cx="4050" cy="14800"/>
            </a:xfrm>
            <a:custGeom>
              <a:rect b="b" l="l" r="r" t="t"/>
              <a:pathLst>
                <a:path extrusionOk="0" h="592" w="162">
                  <a:moveTo>
                    <a:pt x="0" y="0"/>
                  </a:moveTo>
                  <a:lnTo>
                    <a:pt x="155" y="540"/>
                  </a:lnTo>
                  <a:lnTo>
                    <a:pt x="155" y="540"/>
                  </a:lnTo>
                  <a:cubicBezTo>
                    <a:pt x="126" y="346"/>
                    <a:pt x="75" y="173"/>
                    <a:pt x="0" y="0"/>
                  </a:cubicBezTo>
                  <a:close/>
                  <a:moveTo>
                    <a:pt x="155" y="540"/>
                  </a:moveTo>
                  <a:cubicBezTo>
                    <a:pt x="157" y="557"/>
                    <a:pt x="160" y="575"/>
                    <a:pt x="162" y="592"/>
                  </a:cubicBezTo>
                  <a:lnTo>
                    <a:pt x="162" y="565"/>
                  </a:lnTo>
                  <a:lnTo>
                    <a:pt x="155" y="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1595925" y="238125"/>
              <a:ext cx="727275" cy="420100"/>
            </a:xfrm>
            <a:custGeom>
              <a:rect b="b" l="l" r="r" t="t"/>
              <a:pathLst>
                <a:path extrusionOk="0" h="16804" w="29091">
                  <a:moveTo>
                    <a:pt x="25676" y="0"/>
                  </a:moveTo>
                  <a:cubicBezTo>
                    <a:pt x="25246" y="0"/>
                    <a:pt x="24843" y="108"/>
                    <a:pt x="24439" y="296"/>
                  </a:cubicBezTo>
                  <a:lnTo>
                    <a:pt x="860" y="13900"/>
                  </a:lnTo>
                  <a:cubicBezTo>
                    <a:pt x="834" y="13927"/>
                    <a:pt x="807" y="13927"/>
                    <a:pt x="807" y="13954"/>
                  </a:cubicBezTo>
                  <a:cubicBezTo>
                    <a:pt x="457" y="14169"/>
                    <a:pt x="188" y="14465"/>
                    <a:pt x="0" y="14814"/>
                  </a:cubicBezTo>
                  <a:lnTo>
                    <a:pt x="3442" y="16804"/>
                  </a:lnTo>
                  <a:cubicBezTo>
                    <a:pt x="3657" y="16427"/>
                    <a:pt x="3952" y="16132"/>
                    <a:pt x="4302" y="15890"/>
                  </a:cubicBezTo>
                  <a:lnTo>
                    <a:pt x="27908" y="2258"/>
                  </a:lnTo>
                  <a:cubicBezTo>
                    <a:pt x="28096" y="2151"/>
                    <a:pt x="28284" y="2097"/>
                    <a:pt x="28445" y="2097"/>
                  </a:cubicBezTo>
                  <a:cubicBezTo>
                    <a:pt x="28768" y="2097"/>
                    <a:pt x="28983" y="2285"/>
                    <a:pt x="29091" y="2608"/>
                  </a:cubicBezTo>
                  <a:lnTo>
                    <a:pt x="28929" y="2043"/>
                  </a:lnTo>
                  <a:cubicBezTo>
                    <a:pt x="28714" y="1586"/>
                    <a:pt x="28365" y="1156"/>
                    <a:pt x="27908" y="887"/>
                  </a:cubicBezTo>
                  <a:lnTo>
                    <a:pt x="26913" y="296"/>
                  </a:lnTo>
                  <a:cubicBezTo>
                    <a:pt x="26510" y="108"/>
                    <a:pt x="26106" y="0"/>
                    <a:pt x="25676" y="0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737075" y="582375"/>
              <a:ext cx="356250" cy="224275"/>
            </a:xfrm>
            <a:custGeom>
              <a:rect b="b" l="l" r="r" t="t"/>
              <a:pathLst>
                <a:path extrusionOk="0" h="8971" w="14250">
                  <a:moveTo>
                    <a:pt x="13899" y="1"/>
                  </a:moveTo>
                  <a:cubicBezTo>
                    <a:pt x="13781" y="1"/>
                    <a:pt x="13643" y="43"/>
                    <a:pt x="13497" y="130"/>
                  </a:cubicBezTo>
                  <a:lnTo>
                    <a:pt x="726" y="7497"/>
                  </a:lnTo>
                  <a:cubicBezTo>
                    <a:pt x="323" y="7739"/>
                    <a:pt x="54" y="8142"/>
                    <a:pt x="0" y="8599"/>
                  </a:cubicBezTo>
                  <a:cubicBezTo>
                    <a:pt x="0" y="8840"/>
                    <a:pt x="132" y="8970"/>
                    <a:pt x="332" y="8970"/>
                  </a:cubicBezTo>
                  <a:cubicBezTo>
                    <a:pt x="445" y="8970"/>
                    <a:pt x="580" y="8929"/>
                    <a:pt x="726" y="8841"/>
                  </a:cubicBezTo>
                  <a:lnTo>
                    <a:pt x="13497" y="1474"/>
                  </a:lnTo>
                  <a:cubicBezTo>
                    <a:pt x="13900" y="1232"/>
                    <a:pt x="14169" y="829"/>
                    <a:pt x="14250" y="372"/>
                  </a:cubicBezTo>
                  <a:cubicBezTo>
                    <a:pt x="14250" y="132"/>
                    <a:pt x="14107" y="1"/>
                    <a:pt x="13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1737075" y="591125"/>
              <a:ext cx="485300" cy="300225"/>
            </a:xfrm>
            <a:custGeom>
              <a:rect b="b" l="l" r="r" t="t"/>
              <a:pathLst>
                <a:path extrusionOk="0" h="12009" w="19412">
                  <a:moveTo>
                    <a:pt x="19061" y="0"/>
                  </a:moveTo>
                  <a:cubicBezTo>
                    <a:pt x="18943" y="0"/>
                    <a:pt x="18805" y="42"/>
                    <a:pt x="18659" y="130"/>
                  </a:cubicBezTo>
                  <a:lnTo>
                    <a:pt x="726" y="10535"/>
                  </a:lnTo>
                  <a:cubicBezTo>
                    <a:pt x="323" y="10750"/>
                    <a:pt x="54" y="11180"/>
                    <a:pt x="0" y="11637"/>
                  </a:cubicBezTo>
                  <a:cubicBezTo>
                    <a:pt x="0" y="11877"/>
                    <a:pt x="132" y="12008"/>
                    <a:pt x="332" y="12008"/>
                  </a:cubicBezTo>
                  <a:cubicBezTo>
                    <a:pt x="445" y="12008"/>
                    <a:pt x="580" y="11966"/>
                    <a:pt x="726" y="11879"/>
                  </a:cubicBezTo>
                  <a:lnTo>
                    <a:pt x="18659" y="1474"/>
                  </a:lnTo>
                  <a:cubicBezTo>
                    <a:pt x="19062" y="1232"/>
                    <a:pt x="19331" y="829"/>
                    <a:pt x="19412" y="372"/>
                  </a:cubicBezTo>
                  <a:cubicBezTo>
                    <a:pt x="19412" y="131"/>
                    <a:pt x="19269" y="0"/>
                    <a:pt x="19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737075" y="418375"/>
              <a:ext cx="485300" cy="300225"/>
            </a:xfrm>
            <a:custGeom>
              <a:rect b="b" l="l" r="r" t="t"/>
              <a:pathLst>
                <a:path extrusionOk="0" h="12009" w="19412">
                  <a:moveTo>
                    <a:pt x="19061" y="1"/>
                  </a:moveTo>
                  <a:cubicBezTo>
                    <a:pt x="18943" y="1"/>
                    <a:pt x="18805" y="42"/>
                    <a:pt x="18659" y="130"/>
                  </a:cubicBezTo>
                  <a:lnTo>
                    <a:pt x="726" y="10535"/>
                  </a:lnTo>
                  <a:cubicBezTo>
                    <a:pt x="323" y="10750"/>
                    <a:pt x="54" y="11153"/>
                    <a:pt x="0" y="11637"/>
                  </a:cubicBezTo>
                  <a:cubicBezTo>
                    <a:pt x="0" y="11878"/>
                    <a:pt x="132" y="12008"/>
                    <a:pt x="332" y="12008"/>
                  </a:cubicBezTo>
                  <a:cubicBezTo>
                    <a:pt x="445" y="12008"/>
                    <a:pt x="580" y="11967"/>
                    <a:pt x="726" y="11879"/>
                  </a:cubicBezTo>
                  <a:lnTo>
                    <a:pt x="18659" y="1474"/>
                  </a:lnTo>
                  <a:cubicBezTo>
                    <a:pt x="19062" y="1232"/>
                    <a:pt x="19331" y="829"/>
                    <a:pt x="19412" y="372"/>
                  </a:cubicBezTo>
                  <a:cubicBezTo>
                    <a:pt x="19412" y="131"/>
                    <a:pt x="19269" y="1"/>
                    <a:pt x="1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9"/>
          <p:cNvSpPr txBox="1"/>
          <p:nvPr>
            <p:ph idx="2" type="title"/>
          </p:nvPr>
        </p:nvSpPr>
        <p:spPr>
          <a:xfrm>
            <a:off x="2702675" y="251400"/>
            <a:ext cx="548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>
                <a:solidFill>
                  <a:schemeClr val="dk1"/>
                </a:solidFill>
              </a:rPr>
              <a:t>Pengembangan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/>
              <a:t>Basis Data</a:t>
            </a:r>
            <a:endParaRPr sz="4000"/>
          </a:p>
        </p:txBody>
      </p:sp>
      <p:grpSp>
        <p:nvGrpSpPr>
          <p:cNvPr id="1294" name="Google Shape;1294;p39"/>
          <p:cNvGrpSpPr/>
          <p:nvPr/>
        </p:nvGrpSpPr>
        <p:grpSpPr>
          <a:xfrm>
            <a:off x="5216741" y="1233828"/>
            <a:ext cx="3483086" cy="3039783"/>
            <a:chOff x="1114800" y="560325"/>
            <a:chExt cx="5373475" cy="4689575"/>
          </a:xfrm>
        </p:grpSpPr>
        <p:sp>
          <p:nvSpPr>
            <p:cNvPr id="1295" name="Google Shape;1295;p39"/>
            <p:cNvSpPr/>
            <p:nvPr/>
          </p:nvSpPr>
          <p:spPr>
            <a:xfrm>
              <a:off x="1114800" y="2423750"/>
              <a:ext cx="5373475" cy="2826150"/>
            </a:xfrm>
            <a:custGeom>
              <a:rect b="b" l="l" r="r" t="t"/>
              <a:pathLst>
                <a:path extrusionOk="0" h="113046" w="214939">
                  <a:moveTo>
                    <a:pt x="107457" y="0"/>
                  </a:moveTo>
                  <a:cubicBezTo>
                    <a:pt x="82401" y="0"/>
                    <a:pt x="57344" y="5520"/>
                    <a:pt x="38221" y="16561"/>
                  </a:cubicBezTo>
                  <a:cubicBezTo>
                    <a:pt x="0" y="38641"/>
                    <a:pt x="0" y="74431"/>
                    <a:pt x="38221" y="96486"/>
                  </a:cubicBezTo>
                  <a:cubicBezTo>
                    <a:pt x="57344" y="107526"/>
                    <a:pt x="82407" y="113046"/>
                    <a:pt x="107467" y="113046"/>
                  </a:cubicBezTo>
                  <a:cubicBezTo>
                    <a:pt x="132526" y="113046"/>
                    <a:pt x="157583" y="107526"/>
                    <a:pt x="176693" y="96486"/>
                  </a:cubicBezTo>
                  <a:cubicBezTo>
                    <a:pt x="214939" y="74431"/>
                    <a:pt x="214939" y="38641"/>
                    <a:pt x="176693" y="16561"/>
                  </a:cubicBezTo>
                  <a:cubicBezTo>
                    <a:pt x="157570" y="5520"/>
                    <a:pt x="132514" y="0"/>
                    <a:pt x="1074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5273350" y="1102175"/>
              <a:ext cx="449275" cy="340125"/>
            </a:xfrm>
            <a:custGeom>
              <a:rect b="b" l="l" r="r" t="t"/>
              <a:pathLst>
                <a:path extrusionOk="0" h="13605" w="17971">
                  <a:moveTo>
                    <a:pt x="9643" y="1"/>
                  </a:moveTo>
                  <a:cubicBezTo>
                    <a:pt x="8634" y="1"/>
                    <a:pt x="7907" y="725"/>
                    <a:pt x="7770" y="1980"/>
                  </a:cubicBezTo>
                  <a:cubicBezTo>
                    <a:pt x="7419" y="1453"/>
                    <a:pt x="6943" y="1002"/>
                    <a:pt x="6391" y="676"/>
                  </a:cubicBezTo>
                  <a:cubicBezTo>
                    <a:pt x="6017" y="456"/>
                    <a:pt x="5664" y="352"/>
                    <a:pt x="5352" y="352"/>
                  </a:cubicBezTo>
                  <a:cubicBezTo>
                    <a:pt x="4599" y="352"/>
                    <a:pt x="4085" y="959"/>
                    <a:pt x="4085" y="2005"/>
                  </a:cubicBezTo>
                  <a:lnTo>
                    <a:pt x="4085" y="2832"/>
                  </a:lnTo>
                  <a:cubicBezTo>
                    <a:pt x="4085" y="2957"/>
                    <a:pt x="4110" y="3082"/>
                    <a:pt x="4110" y="3208"/>
                  </a:cubicBezTo>
                  <a:lnTo>
                    <a:pt x="1278" y="1553"/>
                  </a:lnTo>
                  <a:cubicBezTo>
                    <a:pt x="1068" y="1438"/>
                    <a:pt x="873" y="1382"/>
                    <a:pt x="702" y="1382"/>
                  </a:cubicBezTo>
                  <a:cubicBezTo>
                    <a:pt x="279" y="1382"/>
                    <a:pt x="0" y="1717"/>
                    <a:pt x="0" y="2305"/>
                  </a:cubicBezTo>
                  <a:cubicBezTo>
                    <a:pt x="50" y="3208"/>
                    <a:pt x="526" y="4010"/>
                    <a:pt x="1278" y="4511"/>
                  </a:cubicBezTo>
                  <a:lnTo>
                    <a:pt x="16692" y="13433"/>
                  </a:lnTo>
                  <a:cubicBezTo>
                    <a:pt x="16895" y="13549"/>
                    <a:pt x="17087" y="13604"/>
                    <a:pt x="17258" y="13604"/>
                  </a:cubicBezTo>
                  <a:cubicBezTo>
                    <a:pt x="17679" y="13604"/>
                    <a:pt x="17970" y="13270"/>
                    <a:pt x="17970" y="12681"/>
                  </a:cubicBezTo>
                  <a:cubicBezTo>
                    <a:pt x="17920" y="11779"/>
                    <a:pt x="17444" y="10952"/>
                    <a:pt x="16692" y="10476"/>
                  </a:cubicBezTo>
                  <a:lnTo>
                    <a:pt x="14336" y="9122"/>
                  </a:lnTo>
                  <a:cubicBezTo>
                    <a:pt x="14537" y="8671"/>
                    <a:pt x="14637" y="8170"/>
                    <a:pt x="14612" y="7694"/>
                  </a:cubicBezTo>
                  <a:lnTo>
                    <a:pt x="14612" y="6441"/>
                  </a:lnTo>
                  <a:cubicBezTo>
                    <a:pt x="14612" y="4235"/>
                    <a:pt x="13083" y="1553"/>
                    <a:pt x="11178" y="476"/>
                  </a:cubicBezTo>
                  <a:cubicBezTo>
                    <a:pt x="10627" y="153"/>
                    <a:pt x="10105" y="1"/>
                    <a:pt x="964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5627350" y="731700"/>
              <a:ext cx="545150" cy="519925"/>
            </a:xfrm>
            <a:custGeom>
              <a:rect b="b" l="l" r="r" t="t"/>
              <a:pathLst>
                <a:path extrusionOk="0" h="20797" w="21806">
                  <a:moveTo>
                    <a:pt x="5929" y="1"/>
                  </a:moveTo>
                  <a:cubicBezTo>
                    <a:pt x="4584" y="1"/>
                    <a:pt x="3610" y="898"/>
                    <a:pt x="3610" y="2713"/>
                  </a:cubicBezTo>
                  <a:lnTo>
                    <a:pt x="3610" y="6172"/>
                  </a:lnTo>
                  <a:lnTo>
                    <a:pt x="2056" y="5570"/>
                  </a:lnTo>
                  <a:cubicBezTo>
                    <a:pt x="1728" y="5381"/>
                    <a:pt x="1416" y="5291"/>
                    <a:pt x="1140" y="5291"/>
                  </a:cubicBezTo>
                  <a:cubicBezTo>
                    <a:pt x="467" y="5291"/>
                    <a:pt x="1" y="5824"/>
                    <a:pt x="1" y="6748"/>
                  </a:cubicBezTo>
                  <a:cubicBezTo>
                    <a:pt x="101" y="8177"/>
                    <a:pt x="853" y="9505"/>
                    <a:pt x="2056" y="10282"/>
                  </a:cubicBezTo>
                  <a:lnTo>
                    <a:pt x="19775" y="20533"/>
                  </a:lnTo>
                  <a:cubicBezTo>
                    <a:pt x="20091" y="20712"/>
                    <a:pt x="20392" y="20797"/>
                    <a:pt x="20661" y="20797"/>
                  </a:cubicBezTo>
                  <a:cubicBezTo>
                    <a:pt x="21332" y="20797"/>
                    <a:pt x="21805" y="20268"/>
                    <a:pt x="21805" y="19355"/>
                  </a:cubicBezTo>
                  <a:cubicBezTo>
                    <a:pt x="21730" y="17901"/>
                    <a:pt x="20978" y="16598"/>
                    <a:pt x="19775" y="15821"/>
                  </a:cubicBezTo>
                  <a:lnTo>
                    <a:pt x="17570" y="14568"/>
                  </a:lnTo>
                  <a:lnTo>
                    <a:pt x="17570" y="14342"/>
                  </a:lnTo>
                  <a:cubicBezTo>
                    <a:pt x="17469" y="12162"/>
                    <a:pt x="16317" y="10157"/>
                    <a:pt x="14487" y="8979"/>
                  </a:cubicBezTo>
                  <a:cubicBezTo>
                    <a:pt x="14092" y="8704"/>
                    <a:pt x="13615" y="8559"/>
                    <a:pt x="13137" y="8559"/>
                  </a:cubicBezTo>
                  <a:cubicBezTo>
                    <a:pt x="12916" y="8559"/>
                    <a:pt x="12695" y="8590"/>
                    <a:pt x="12482" y="8653"/>
                  </a:cubicBezTo>
                  <a:lnTo>
                    <a:pt x="12482" y="8152"/>
                  </a:lnTo>
                  <a:cubicBezTo>
                    <a:pt x="12482" y="5395"/>
                    <a:pt x="10552" y="2062"/>
                    <a:pt x="8171" y="683"/>
                  </a:cubicBezTo>
                  <a:cubicBezTo>
                    <a:pt x="7381" y="229"/>
                    <a:pt x="6608" y="1"/>
                    <a:pt x="592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852925" y="560325"/>
              <a:ext cx="369700" cy="324125"/>
            </a:xfrm>
            <a:custGeom>
              <a:rect b="b" l="l" r="r" t="t"/>
              <a:pathLst>
                <a:path extrusionOk="0" h="12965" w="14788">
                  <a:moveTo>
                    <a:pt x="7402" y="1"/>
                  </a:moveTo>
                  <a:cubicBezTo>
                    <a:pt x="6236" y="1"/>
                    <a:pt x="5054" y="315"/>
                    <a:pt x="3985" y="972"/>
                  </a:cubicBezTo>
                  <a:cubicBezTo>
                    <a:pt x="952" y="2851"/>
                    <a:pt x="0" y="6836"/>
                    <a:pt x="1880" y="9894"/>
                  </a:cubicBezTo>
                  <a:cubicBezTo>
                    <a:pt x="3105" y="11872"/>
                    <a:pt x="5237" y="12965"/>
                    <a:pt x="7413" y="12965"/>
                  </a:cubicBezTo>
                  <a:cubicBezTo>
                    <a:pt x="8574" y="12965"/>
                    <a:pt x="9747" y="12653"/>
                    <a:pt x="10802" y="11999"/>
                  </a:cubicBezTo>
                  <a:cubicBezTo>
                    <a:pt x="13860" y="10120"/>
                    <a:pt x="14787" y="6110"/>
                    <a:pt x="12907" y="3077"/>
                  </a:cubicBezTo>
                  <a:cubicBezTo>
                    <a:pt x="11685" y="1088"/>
                    <a:pt x="9571" y="1"/>
                    <a:pt x="7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2268950" y="4223725"/>
              <a:ext cx="408550" cy="235625"/>
            </a:xfrm>
            <a:custGeom>
              <a:rect b="b" l="l" r="r" t="t"/>
              <a:pathLst>
                <a:path extrusionOk="0" h="9425" w="16342">
                  <a:moveTo>
                    <a:pt x="8171" y="0"/>
                  </a:moveTo>
                  <a:cubicBezTo>
                    <a:pt x="3659" y="0"/>
                    <a:pt x="0" y="2131"/>
                    <a:pt x="0" y="4712"/>
                  </a:cubicBezTo>
                  <a:cubicBezTo>
                    <a:pt x="0" y="7319"/>
                    <a:pt x="3659" y="9424"/>
                    <a:pt x="8171" y="9424"/>
                  </a:cubicBezTo>
                  <a:cubicBezTo>
                    <a:pt x="12682" y="9424"/>
                    <a:pt x="16341" y="7319"/>
                    <a:pt x="16341" y="4712"/>
                  </a:cubicBezTo>
                  <a:cubicBezTo>
                    <a:pt x="16341" y="2131"/>
                    <a:pt x="12682" y="0"/>
                    <a:pt x="8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2146750" y="3102175"/>
              <a:ext cx="3134750" cy="1809550"/>
            </a:xfrm>
            <a:custGeom>
              <a:rect b="b" l="l" r="r" t="t"/>
              <a:pathLst>
                <a:path extrusionOk="0" h="72382" w="125390">
                  <a:moveTo>
                    <a:pt x="29600" y="0"/>
                  </a:moveTo>
                  <a:lnTo>
                    <a:pt x="1" y="17093"/>
                  </a:lnTo>
                  <a:lnTo>
                    <a:pt x="95791" y="72381"/>
                  </a:lnTo>
                  <a:lnTo>
                    <a:pt x="125390" y="55314"/>
                  </a:lnTo>
                  <a:lnTo>
                    <a:pt x="296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5039625" y="3694900"/>
              <a:ext cx="424525" cy="524450"/>
            </a:xfrm>
            <a:custGeom>
              <a:rect b="b" l="l" r="r" t="t"/>
              <a:pathLst>
                <a:path extrusionOk="0" h="20978" w="16981">
                  <a:moveTo>
                    <a:pt x="3760" y="0"/>
                  </a:moveTo>
                  <a:cubicBezTo>
                    <a:pt x="3484" y="702"/>
                    <a:pt x="3159" y="1379"/>
                    <a:pt x="2783" y="2056"/>
                  </a:cubicBezTo>
                  <a:cubicBezTo>
                    <a:pt x="2307" y="2782"/>
                    <a:pt x="1906" y="3559"/>
                    <a:pt x="1530" y="4361"/>
                  </a:cubicBezTo>
                  <a:cubicBezTo>
                    <a:pt x="1254" y="4812"/>
                    <a:pt x="1129" y="5339"/>
                    <a:pt x="1179" y="5840"/>
                  </a:cubicBezTo>
                  <a:cubicBezTo>
                    <a:pt x="1279" y="6266"/>
                    <a:pt x="1505" y="6667"/>
                    <a:pt x="1855" y="6943"/>
                  </a:cubicBezTo>
                  <a:cubicBezTo>
                    <a:pt x="2181" y="7219"/>
                    <a:pt x="2557" y="7444"/>
                    <a:pt x="2883" y="7720"/>
                  </a:cubicBezTo>
                  <a:cubicBezTo>
                    <a:pt x="3058" y="7845"/>
                    <a:pt x="3209" y="8021"/>
                    <a:pt x="3184" y="8221"/>
                  </a:cubicBezTo>
                  <a:cubicBezTo>
                    <a:pt x="3159" y="8371"/>
                    <a:pt x="3008" y="8497"/>
                    <a:pt x="2833" y="8522"/>
                  </a:cubicBezTo>
                  <a:cubicBezTo>
                    <a:pt x="2771" y="8532"/>
                    <a:pt x="2704" y="8538"/>
                    <a:pt x="2637" y="8538"/>
                  </a:cubicBezTo>
                  <a:cubicBezTo>
                    <a:pt x="2541" y="8538"/>
                    <a:pt x="2445" y="8526"/>
                    <a:pt x="2357" y="8497"/>
                  </a:cubicBezTo>
                  <a:cubicBezTo>
                    <a:pt x="2058" y="8437"/>
                    <a:pt x="1736" y="8377"/>
                    <a:pt x="1433" y="8377"/>
                  </a:cubicBezTo>
                  <a:cubicBezTo>
                    <a:pt x="1100" y="8377"/>
                    <a:pt x="788" y="8449"/>
                    <a:pt x="552" y="8672"/>
                  </a:cubicBezTo>
                  <a:cubicBezTo>
                    <a:pt x="176" y="9123"/>
                    <a:pt x="1" y="9675"/>
                    <a:pt x="51" y="10251"/>
                  </a:cubicBezTo>
                  <a:cubicBezTo>
                    <a:pt x="26" y="11153"/>
                    <a:pt x="301" y="12006"/>
                    <a:pt x="803" y="12732"/>
                  </a:cubicBezTo>
                  <a:cubicBezTo>
                    <a:pt x="1505" y="13685"/>
                    <a:pt x="2858" y="13860"/>
                    <a:pt x="3785" y="14612"/>
                  </a:cubicBezTo>
                  <a:cubicBezTo>
                    <a:pt x="3535" y="15138"/>
                    <a:pt x="2808" y="15163"/>
                    <a:pt x="2382" y="15589"/>
                  </a:cubicBezTo>
                  <a:cubicBezTo>
                    <a:pt x="2031" y="16016"/>
                    <a:pt x="1956" y="16617"/>
                    <a:pt x="2206" y="17093"/>
                  </a:cubicBezTo>
                  <a:cubicBezTo>
                    <a:pt x="2657" y="18096"/>
                    <a:pt x="3885" y="18798"/>
                    <a:pt x="4813" y="19299"/>
                  </a:cubicBezTo>
                  <a:cubicBezTo>
                    <a:pt x="6191" y="20051"/>
                    <a:pt x="7745" y="20853"/>
                    <a:pt x="9149" y="20978"/>
                  </a:cubicBezTo>
                  <a:lnTo>
                    <a:pt x="10276" y="20978"/>
                  </a:lnTo>
                  <a:cubicBezTo>
                    <a:pt x="11855" y="20652"/>
                    <a:pt x="13134" y="19725"/>
                    <a:pt x="14236" y="18622"/>
                  </a:cubicBezTo>
                  <a:cubicBezTo>
                    <a:pt x="15314" y="17394"/>
                    <a:pt x="16141" y="15965"/>
                    <a:pt x="16617" y="14412"/>
                  </a:cubicBezTo>
                  <a:cubicBezTo>
                    <a:pt x="16745" y="13965"/>
                    <a:pt x="16981" y="12111"/>
                    <a:pt x="16222" y="12111"/>
                  </a:cubicBezTo>
                  <a:cubicBezTo>
                    <a:pt x="16087" y="12111"/>
                    <a:pt x="15920" y="12170"/>
                    <a:pt x="15715" y="12306"/>
                  </a:cubicBezTo>
                  <a:lnTo>
                    <a:pt x="14537" y="13083"/>
                  </a:lnTo>
                  <a:cubicBezTo>
                    <a:pt x="15189" y="11980"/>
                    <a:pt x="15840" y="10828"/>
                    <a:pt x="16041" y="9549"/>
                  </a:cubicBezTo>
                  <a:cubicBezTo>
                    <a:pt x="16166" y="8747"/>
                    <a:pt x="16041" y="7920"/>
                    <a:pt x="15665" y="7193"/>
                  </a:cubicBezTo>
                  <a:cubicBezTo>
                    <a:pt x="15081" y="6236"/>
                    <a:pt x="14345" y="5757"/>
                    <a:pt x="13943" y="5757"/>
                  </a:cubicBezTo>
                  <a:cubicBezTo>
                    <a:pt x="13914" y="5757"/>
                    <a:pt x="13886" y="5760"/>
                    <a:pt x="13860" y="5765"/>
                  </a:cubicBezTo>
                  <a:cubicBezTo>
                    <a:pt x="13685" y="5815"/>
                    <a:pt x="13510" y="5915"/>
                    <a:pt x="13384" y="6066"/>
                  </a:cubicBezTo>
                  <a:lnTo>
                    <a:pt x="12006" y="7319"/>
                  </a:lnTo>
                  <a:cubicBezTo>
                    <a:pt x="11956" y="7394"/>
                    <a:pt x="11906" y="7419"/>
                    <a:pt x="11830" y="7444"/>
                  </a:cubicBezTo>
                  <a:cubicBezTo>
                    <a:pt x="11793" y="7456"/>
                    <a:pt x="11765" y="7462"/>
                    <a:pt x="11743" y="7462"/>
                  </a:cubicBezTo>
                  <a:cubicBezTo>
                    <a:pt x="11588" y="7462"/>
                    <a:pt x="11786" y="7181"/>
                    <a:pt x="11830" y="7093"/>
                  </a:cubicBezTo>
                  <a:cubicBezTo>
                    <a:pt x="11956" y="6968"/>
                    <a:pt x="12031" y="6818"/>
                    <a:pt x="12131" y="6692"/>
                  </a:cubicBezTo>
                  <a:cubicBezTo>
                    <a:pt x="12307" y="6341"/>
                    <a:pt x="12407" y="5965"/>
                    <a:pt x="12407" y="5589"/>
                  </a:cubicBezTo>
                  <a:cubicBezTo>
                    <a:pt x="12357" y="4236"/>
                    <a:pt x="10928" y="3108"/>
                    <a:pt x="9901" y="2457"/>
                  </a:cubicBezTo>
                  <a:cubicBezTo>
                    <a:pt x="8046" y="1203"/>
                    <a:pt x="5966" y="376"/>
                    <a:pt x="37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040250" y="3694900"/>
              <a:ext cx="401675" cy="490000"/>
            </a:xfrm>
            <a:custGeom>
              <a:rect b="b" l="l" r="r" t="t"/>
              <a:pathLst>
                <a:path extrusionOk="0" h="19600" w="16067">
                  <a:moveTo>
                    <a:pt x="3735" y="0"/>
                  </a:moveTo>
                  <a:cubicBezTo>
                    <a:pt x="3459" y="702"/>
                    <a:pt x="3134" y="1379"/>
                    <a:pt x="2758" y="2056"/>
                  </a:cubicBezTo>
                  <a:cubicBezTo>
                    <a:pt x="2282" y="2782"/>
                    <a:pt x="1881" y="3559"/>
                    <a:pt x="1505" y="4361"/>
                  </a:cubicBezTo>
                  <a:cubicBezTo>
                    <a:pt x="1254" y="4762"/>
                    <a:pt x="1129" y="5213"/>
                    <a:pt x="1129" y="5665"/>
                  </a:cubicBezTo>
                  <a:cubicBezTo>
                    <a:pt x="1129" y="5715"/>
                    <a:pt x="1129" y="5790"/>
                    <a:pt x="1154" y="5840"/>
                  </a:cubicBezTo>
                  <a:cubicBezTo>
                    <a:pt x="1254" y="6266"/>
                    <a:pt x="1480" y="6667"/>
                    <a:pt x="1830" y="6943"/>
                  </a:cubicBezTo>
                  <a:cubicBezTo>
                    <a:pt x="2156" y="7219"/>
                    <a:pt x="2532" y="7444"/>
                    <a:pt x="2858" y="7720"/>
                  </a:cubicBezTo>
                  <a:cubicBezTo>
                    <a:pt x="3008" y="7820"/>
                    <a:pt x="3159" y="7995"/>
                    <a:pt x="3159" y="8171"/>
                  </a:cubicBezTo>
                  <a:cubicBezTo>
                    <a:pt x="3159" y="8171"/>
                    <a:pt x="3159" y="8196"/>
                    <a:pt x="3159" y="8221"/>
                  </a:cubicBezTo>
                  <a:cubicBezTo>
                    <a:pt x="3134" y="8371"/>
                    <a:pt x="2983" y="8497"/>
                    <a:pt x="2808" y="8522"/>
                  </a:cubicBezTo>
                  <a:cubicBezTo>
                    <a:pt x="2758" y="8547"/>
                    <a:pt x="2708" y="8547"/>
                    <a:pt x="2657" y="8547"/>
                  </a:cubicBezTo>
                  <a:cubicBezTo>
                    <a:pt x="2557" y="8547"/>
                    <a:pt x="2432" y="8522"/>
                    <a:pt x="2332" y="8497"/>
                  </a:cubicBezTo>
                  <a:cubicBezTo>
                    <a:pt x="2031" y="8422"/>
                    <a:pt x="1730" y="8371"/>
                    <a:pt x="1429" y="8371"/>
                  </a:cubicBezTo>
                  <a:cubicBezTo>
                    <a:pt x="1078" y="8371"/>
                    <a:pt x="778" y="8447"/>
                    <a:pt x="527" y="8672"/>
                  </a:cubicBezTo>
                  <a:cubicBezTo>
                    <a:pt x="201" y="9073"/>
                    <a:pt x="1" y="9574"/>
                    <a:pt x="1" y="10101"/>
                  </a:cubicBezTo>
                  <a:cubicBezTo>
                    <a:pt x="1" y="10151"/>
                    <a:pt x="26" y="10201"/>
                    <a:pt x="26" y="10251"/>
                  </a:cubicBezTo>
                  <a:cubicBezTo>
                    <a:pt x="26" y="10276"/>
                    <a:pt x="26" y="10301"/>
                    <a:pt x="26" y="10326"/>
                  </a:cubicBezTo>
                  <a:cubicBezTo>
                    <a:pt x="26" y="10978"/>
                    <a:pt x="176" y="11630"/>
                    <a:pt x="452" y="12206"/>
                  </a:cubicBezTo>
                  <a:lnTo>
                    <a:pt x="7896" y="16517"/>
                  </a:lnTo>
                  <a:lnTo>
                    <a:pt x="3936" y="18798"/>
                  </a:lnTo>
                  <a:cubicBezTo>
                    <a:pt x="4236" y="18973"/>
                    <a:pt x="4512" y="19148"/>
                    <a:pt x="4788" y="19299"/>
                  </a:cubicBezTo>
                  <a:cubicBezTo>
                    <a:pt x="4963" y="19399"/>
                    <a:pt x="5139" y="19499"/>
                    <a:pt x="5339" y="19600"/>
                  </a:cubicBezTo>
                  <a:cubicBezTo>
                    <a:pt x="5615" y="18873"/>
                    <a:pt x="6216" y="17645"/>
                    <a:pt x="6793" y="17645"/>
                  </a:cubicBezTo>
                  <a:cubicBezTo>
                    <a:pt x="6993" y="17645"/>
                    <a:pt x="7194" y="17795"/>
                    <a:pt x="7369" y="18171"/>
                  </a:cubicBezTo>
                  <a:lnTo>
                    <a:pt x="8046" y="19574"/>
                  </a:lnTo>
                  <a:cubicBezTo>
                    <a:pt x="8071" y="18071"/>
                    <a:pt x="8146" y="16492"/>
                    <a:pt x="8748" y="15013"/>
                  </a:cubicBezTo>
                  <a:cubicBezTo>
                    <a:pt x="8973" y="14412"/>
                    <a:pt x="9299" y="13835"/>
                    <a:pt x="9750" y="13359"/>
                  </a:cubicBezTo>
                  <a:cubicBezTo>
                    <a:pt x="9725" y="13334"/>
                    <a:pt x="9725" y="13309"/>
                    <a:pt x="9725" y="13259"/>
                  </a:cubicBezTo>
                  <a:cubicBezTo>
                    <a:pt x="8121" y="11605"/>
                    <a:pt x="5966" y="10552"/>
                    <a:pt x="3660" y="10351"/>
                  </a:cubicBezTo>
                  <a:lnTo>
                    <a:pt x="3585" y="10326"/>
                  </a:lnTo>
                  <a:cubicBezTo>
                    <a:pt x="3535" y="10301"/>
                    <a:pt x="3510" y="10226"/>
                    <a:pt x="3510" y="10176"/>
                  </a:cubicBezTo>
                  <a:cubicBezTo>
                    <a:pt x="3510" y="10076"/>
                    <a:pt x="3585" y="10026"/>
                    <a:pt x="3660" y="10026"/>
                  </a:cubicBezTo>
                  <a:lnTo>
                    <a:pt x="3685" y="10026"/>
                  </a:lnTo>
                  <a:cubicBezTo>
                    <a:pt x="5916" y="10226"/>
                    <a:pt x="7996" y="11153"/>
                    <a:pt x="9625" y="12707"/>
                  </a:cubicBezTo>
                  <a:cubicBezTo>
                    <a:pt x="8748" y="7745"/>
                    <a:pt x="6668" y="3584"/>
                    <a:pt x="5214" y="1880"/>
                  </a:cubicBezTo>
                  <a:lnTo>
                    <a:pt x="5189" y="1855"/>
                  </a:lnTo>
                  <a:cubicBezTo>
                    <a:pt x="5139" y="1780"/>
                    <a:pt x="5139" y="1680"/>
                    <a:pt x="5214" y="1630"/>
                  </a:cubicBezTo>
                  <a:cubicBezTo>
                    <a:pt x="5264" y="1604"/>
                    <a:pt x="5289" y="1579"/>
                    <a:pt x="5314" y="1579"/>
                  </a:cubicBezTo>
                  <a:cubicBezTo>
                    <a:pt x="5389" y="1579"/>
                    <a:pt x="5439" y="1604"/>
                    <a:pt x="5464" y="1655"/>
                  </a:cubicBezTo>
                  <a:cubicBezTo>
                    <a:pt x="6968" y="3384"/>
                    <a:pt x="9074" y="7620"/>
                    <a:pt x="9951" y="12632"/>
                  </a:cubicBezTo>
                  <a:cubicBezTo>
                    <a:pt x="10803" y="10802"/>
                    <a:pt x="12006" y="9148"/>
                    <a:pt x="13510" y="7795"/>
                  </a:cubicBezTo>
                  <a:lnTo>
                    <a:pt x="13535" y="7770"/>
                  </a:lnTo>
                  <a:cubicBezTo>
                    <a:pt x="13560" y="7720"/>
                    <a:pt x="13610" y="7720"/>
                    <a:pt x="13660" y="7720"/>
                  </a:cubicBezTo>
                  <a:cubicBezTo>
                    <a:pt x="13685" y="7720"/>
                    <a:pt x="13735" y="7720"/>
                    <a:pt x="13760" y="7770"/>
                  </a:cubicBezTo>
                  <a:cubicBezTo>
                    <a:pt x="13835" y="7820"/>
                    <a:pt x="13835" y="7920"/>
                    <a:pt x="13760" y="7995"/>
                  </a:cubicBezTo>
                  <a:lnTo>
                    <a:pt x="13735" y="8021"/>
                  </a:lnTo>
                  <a:cubicBezTo>
                    <a:pt x="12231" y="9399"/>
                    <a:pt x="11003" y="11078"/>
                    <a:pt x="10176" y="12933"/>
                  </a:cubicBezTo>
                  <a:cubicBezTo>
                    <a:pt x="10302" y="12833"/>
                    <a:pt x="10427" y="12732"/>
                    <a:pt x="10552" y="12632"/>
                  </a:cubicBezTo>
                  <a:cubicBezTo>
                    <a:pt x="11429" y="12056"/>
                    <a:pt x="12206" y="11830"/>
                    <a:pt x="12708" y="11830"/>
                  </a:cubicBezTo>
                  <a:cubicBezTo>
                    <a:pt x="12933" y="11830"/>
                    <a:pt x="13109" y="11880"/>
                    <a:pt x="13209" y="11955"/>
                  </a:cubicBezTo>
                  <a:cubicBezTo>
                    <a:pt x="13359" y="12106"/>
                    <a:pt x="13460" y="12306"/>
                    <a:pt x="13485" y="12507"/>
                  </a:cubicBezTo>
                  <a:cubicBezTo>
                    <a:pt x="13685" y="13183"/>
                    <a:pt x="13861" y="13885"/>
                    <a:pt x="14061" y="14562"/>
                  </a:cubicBezTo>
                  <a:cubicBezTo>
                    <a:pt x="14086" y="14637"/>
                    <a:pt x="14111" y="14712"/>
                    <a:pt x="14161" y="14787"/>
                  </a:cubicBezTo>
                  <a:cubicBezTo>
                    <a:pt x="14211" y="14813"/>
                    <a:pt x="14262" y="14838"/>
                    <a:pt x="14287" y="14838"/>
                  </a:cubicBezTo>
                  <a:cubicBezTo>
                    <a:pt x="14362" y="14838"/>
                    <a:pt x="14387" y="14637"/>
                    <a:pt x="14387" y="14487"/>
                  </a:cubicBezTo>
                  <a:cubicBezTo>
                    <a:pt x="14387" y="14462"/>
                    <a:pt x="14387" y="14412"/>
                    <a:pt x="14387" y="14386"/>
                  </a:cubicBezTo>
                  <a:cubicBezTo>
                    <a:pt x="14387" y="14286"/>
                    <a:pt x="14362" y="14186"/>
                    <a:pt x="14362" y="14086"/>
                  </a:cubicBezTo>
                  <a:cubicBezTo>
                    <a:pt x="14362" y="13985"/>
                    <a:pt x="14387" y="13885"/>
                    <a:pt x="14387" y="13785"/>
                  </a:cubicBezTo>
                  <a:cubicBezTo>
                    <a:pt x="14412" y="13309"/>
                    <a:pt x="14562" y="12858"/>
                    <a:pt x="14788" y="12457"/>
                  </a:cubicBezTo>
                  <a:cubicBezTo>
                    <a:pt x="14888" y="12306"/>
                    <a:pt x="15013" y="12156"/>
                    <a:pt x="15114" y="12031"/>
                  </a:cubicBezTo>
                  <a:cubicBezTo>
                    <a:pt x="15540" y="11229"/>
                    <a:pt x="15891" y="10427"/>
                    <a:pt x="16016" y="9549"/>
                  </a:cubicBezTo>
                  <a:cubicBezTo>
                    <a:pt x="16041" y="9349"/>
                    <a:pt x="16066" y="9123"/>
                    <a:pt x="16066" y="8923"/>
                  </a:cubicBezTo>
                  <a:cubicBezTo>
                    <a:pt x="16066" y="8321"/>
                    <a:pt x="15916" y="7720"/>
                    <a:pt x="15640" y="7193"/>
                  </a:cubicBezTo>
                  <a:cubicBezTo>
                    <a:pt x="15064" y="6216"/>
                    <a:pt x="14337" y="5765"/>
                    <a:pt x="13911" y="5765"/>
                  </a:cubicBezTo>
                  <a:lnTo>
                    <a:pt x="13835" y="5765"/>
                  </a:lnTo>
                  <a:cubicBezTo>
                    <a:pt x="13660" y="5815"/>
                    <a:pt x="13485" y="5915"/>
                    <a:pt x="13359" y="6066"/>
                  </a:cubicBezTo>
                  <a:lnTo>
                    <a:pt x="11981" y="7319"/>
                  </a:lnTo>
                  <a:cubicBezTo>
                    <a:pt x="11931" y="7394"/>
                    <a:pt x="11881" y="7419"/>
                    <a:pt x="11805" y="7444"/>
                  </a:cubicBezTo>
                  <a:cubicBezTo>
                    <a:pt x="11780" y="7469"/>
                    <a:pt x="11755" y="7469"/>
                    <a:pt x="11730" y="7469"/>
                  </a:cubicBezTo>
                  <a:cubicBezTo>
                    <a:pt x="11680" y="7469"/>
                    <a:pt x="11680" y="7444"/>
                    <a:pt x="11680" y="7394"/>
                  </a:cubicBezTo>
                  <a:cubicBezTo>
                    <a:pt x="11680" y="7319"/>
                    <a:pt x="11780" y="7143"/>
                    <a:pt x="11805" y="7093"/>
                  </a:cubicBezTo>
                  <a:cubicBezTo>
                    <a:pt x="11931" y="6968"/>
                    <a:pt x="12006" y="6818"/>
                    <a:pt x="12106" y="6692"/>
                  </a:cubicBezTo>
                  <a:cubicBezTo>
                    <a:pt x="12282" y="6341"/>
                    <a:pt x="12382" y="5990"/>
                    <a:pt x="12382" y="5614"/>
                  </a:cubicBezTo>
                  <a:lnTo>
                    <a:pt x="12382" y="5589"/>
                  </a:lnTo>
                  <a:cubicBezTo>
                    <a:pt x="12332" y="4236"/>
                    <a:pt x="10903" y="3108"/>
                    <a:pt x="9876" y="2457"/>
                  </a:cubicBezTo>
                  <a:cubicBezTo>
                    <a:pt x="8021" y="1203"/>
                    <a:pt x="5941" y="376"/>
                    <a:pt x="3735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127975" y="3734500"/>
              <a:ext cx="258175" cy="481850"/>
            </a:xfrm>
            <a:custGeom>
              <a:rect b="b" l="l" r="r" t="t"/>
              <a:pathLst>
                <a:path extrusionOk="0" h="19274" w="10327">
                  <a:moveTo>
                    <a:pt x="1827" y="0"/>
                  </a:moveTo>
                  <a:cubicBezTo>
                    <a:pt x="1789" y="0"/>
                    <a:pt x="1747" y="14"/>
                    <a:pt x="1705" y="46"/>
                  </a:cubicBezTo>
                  <a:cubicBezTo>
                    <a:pt x="1630" y="96"/>
                    <a:pt x="1630" y="196"/>
                    <a:pt x="1680" y="271"/>
                  </a:cubicBezTo>
                  <a:lnTo>
                    <a:pt x="1705" y="296"/>
                  </a:lnTo>
                  <a:cubicBezTo>
                    <a:pt x="3159" y="2000"/>
                    <a:pt x="5239" y="6161"/>
                    <a:pt x="6116" y="11123"/>
                  </a:cubicBezTo>
                  <a:cubicBezTo>
                    <a:pt x="4487" y="9569"/>
                    <a:pt x="2407" y="8642"/>
                    <a:pt x="176" y="8442"/>
                  </a:cubicBezTo>
                  <a:cubicBezTo>
                    <a:pt x="163" y="8438"/>
                    <a:pt x="150" y="8437"/>
                    <a:pt x="138" y="8437"/>
                  </a:cubicBezTo>
                  <a:cubicBezTo>
                    <a:pt x="57" y="8437"/>
                    <a:pt x="1" y="8505"/>
                    <a:pt x="1" y="8592"/>
                  </a:cubicBezTo>
                  <a:cubicBezTo>
                    <a:pt x="1" y="8642"/>
                    <a:pt x="26" y="8717"/>
                    <a:pt x="76" y="8742"/>
                  </a:cubicBezTo>
                  <a:lnTo>
                    <a:pt x="151" y="8767"/>
                  </a:lnTo>
                  <a:cubicBezTo>
                    <a:pt x="2457" y="8968"/>
                    <a:pt x="4612" y="10021"/>
                    <a:pt x="6216" y="11675"/>
                  </a:cubicBezTo>
                  <a:cubicBezTo>
                    <a:pt x="6592" y="14031"/>
                    <a:pt x="6667" y="17289"/>
                    <a:pt x="6291" y="19068"/>
                  </a:cubicBezTo>
                  <a:cubicBezTo>
                    <a:pt x="6266" y="19118"/>
                    <a:pt x="6291" y="19193"/>
                    <a:pt x="6341" y="19244"/>
                  </a:cubicBezTo>
                  <a:lnTo>
                    <a:pt x="6417" y="19269"/>
                  </a:lnTo>
                  <a:cubicBezTo>
                    <a:pt x="6430" y="19272"/>
                    <a:pt x="6444" y="19274"/>
                    <a:pt x="6457" y="19274"/>
                  </a:cubicBezTo>
                  <a:cubicBezTo>
                    <a:pt x="6542" y="19274"/>
                    <a:pt x="6621" y="19208"/>
                    <a:pt x="6642" y="19143"/>
                  </a:cubicBezTo>
                  <a:cubicBezTo>
                    <a:pt x="7018" y="17314"/>
                    <a:pt x="6943" y="14005"/>
                    <a:pt x="6542" y="11625"/>
                  </a:cubicBezTo>
                  <a:cubicBezTo>
                    <a:pt x="7394" y="9645"/>
                    <a:pt x="8647" y="7890"/>
                    <a:pt x="10226" y="6437"/>
                  </a:cubicBezTo>
                  <a:lnTo>
                    <a:pt x="10251" y="6411"/>
                  </a:lnTo>
                  <a:cubicBezTo>
                    <a:pt x="10326" y="6336"/>
                    <a:pt x="10326" y="6236"/>
                    <a:pt x="10251" y="6186"/>
                  </a:cubicBezTo>
                  <a:cubicBezTo>
                    <a:pt x="10226" y="6148"/>
                    <a:pt x="10189" y="6130"/>
                    <a:pt x="10148" y="6130"/>
                  </a:cubicBezTo>
                  <a:cubicBezTo>
                    <a:pt x="10107" y="6130"/>
                    <a:pt x="10063" y="6148"/>
                    <a:pt x="10026" y="6186"/>
                  </a:cubicBezTo>
                  <a:lnTo>
                    <a:pt x="10001" y="6211"/>
                  </a:lnTo>
                  <a:cubicBezTo>
                    <a:pt x="8497" y="7564"/>
                    <a:pt x="7294" y="9218"/>
                    <a:pt x="6442" y="11048"/>
                  </a:cubicBezTo>
                  <a:cubicBezTo>
                    <a:pt x="5565" y="6036"/>
                    <a:pt x="3459" y="1800"/>
                    <a:pt x="1955" y="71"/>
                  </a:cubicBezTo>
                  <a:cubicBezTo>
                    <a:pt x="1926" y="27"/>
                    <a:pt x="1880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155550" y="3945325"/>
              <a:ext cx="553275" cy="530025"/>
            </a:xfrm>
            <a:custGeom>
              <a:rect b="b" l="l" r="r" t="t"/>
              <a:pathLst>
                <a:path extrusionOk="0" h="21201" w="22131">
                  <a:moveTo>
                    <a:pt x="22131" y="585"/>
                  </a:moveTo>
                  <a:lnTo>
                    <a:pt x="22131" y="585"/>
                  </a:lnTo>
                  <a:cubicBezTo>
                    <a:pt x="22131" y="585"/>
                    <a:pt x="22131" y="585"/>
                    <a:pt x="22131" y="585"/>
                  </a:cubicBezTo>
                  <a:cubicBezTo>
                    <a:pt x="22131" y="585"/>
                    <a:pt x="22131" y="585"/>
                    <a:pt x="22131" y="585"/>
                  </a:cubicBezTo>
                  <a:close/>
                  <a:moveTo>
                    <a:pt x="17896" y="1"/>
                  </a:moveTo>
                  <a:cubicBezTo>
                    <a:pt x="16792" y="1"/>
                    <a:pt x="15675" y="98"/>
                    <a:pt x="14587" y="259"/>
                  </a:cubicBezTo>
                  <a:cubicBezTo>
                    <a:pt x="13158" y="460"/>
                    <a:pt x="11053" y="986"/>
                    <a:pt x="10176" y="2440"/>
                  </a:cubicBezTo>
                  <a:cubicBezTo>
                    <a:pt x="9950" y="2841"/>
                    <a:pt x="9800" y="3292"/>
                    <a:pt x="9775" y="3768"/>
                  </a:cubicBezTo>
                  <a:cubicBezTo>
                    <a:pt x="9750" y="3968"/>
                    <a:pt x="9750" y="4169"/>
                    <a:pt x="9775" y="4369"/>
                  </a:cubicBezTo>
                  <a:cubicBezTo>
                    <a:pt x="9775" y="4472"/>
                    <a:pt x="9792" y="4828"/>
                    <a:pt x="9659" y="4828"/>
                  </a:cubicBezTo>
                  <a:cubicBezTo>
                    <a:pt x="9630" y="4828"/>
                    <a:pt x="9594" y="4811"/>
                    <a:pt x="9549" y="4770"/>
                  </a:cubicBezTo>
                  <a:cubicBezTo>
                    <a:pt x="9499" y="4695"/>
                    <a:pt x="9474" y="4620"/>
                    <a:pt x="9449" y="4545"/>
                  </a:cubicBezTo>
                  <a:cubicBezTo>
                    <a:pt x="9249" y="3868"/>
                    <a:pt x="9073" y="3166"/>
                    <a:pt x="8873" y="2490"/>
                  </a:cubicBezTo>
                  <a:cubicBezTo>
                    <a:pt x="8848" y="2289"/>
                    <a:pt x="8747" y="2089"/>
                    <a:pt x="8597" y="1938"/>
                  </a:cubicBezTo>
                  <a:cubicBezTo>
                    <a:pt x="8489" y="1853"/>
                    <a:pt x="8314" y="1807"/>
                    <a:pt x="8087" y="1807"/>
                  </a:cubicBezTo>
                  <a:cubicBezTo>
                    <a:pt x="7578" y="1807"/>
                    <a:pt x="6807" y="2043"/>
                    <a:pt x="5940" y="2615"/>
                  </a:cubicBezTo>
                  <a:cubicBezTo>
                    <a:pt x="5113" y="3217"/>
                    <a:pt x="4487" y="4044"/>
                    <a:pt x="4136" y="4996"/>
                  </a:cubicBezTo>
                  <a:cubicBezTo>
                    <a:pt x="3534" y="6475"/>
                    <a:pt x="3459" y="8054"/>
                    <a:pt x="3434" y="9557"/>
                  </a:cubicBezTo>
                  <a:lnTo>
                    <a:pt x="2757" y="8154"/>
                  </a:lnTo>
                  <a:cubicBezTo>
                    <a:pt x="2579" y="7782"/>
                    <a:pt x="2382" y="7632"/>
                    <a:pt x="2180" y="7632"/>
                  </a:cubicBezTo>
                  <a:cubicBezTo>
                    <a:pt x="1472" y="7632"/>
                    <a:pt x="713" y="9471"/>
                    <a:pt x="577" y="9958"/>
                  </a:cubicBezTo>
                  <a:cubicBezTo>
                    <a:pt x="176" y="11588"/>
                    <a:pt x="0" y="14169"/>
                    <a:pt x="351" y="15698"/>
                  </a:cubicBezTo>
                  <a:cubicBezTo>
                    <a:pt x="827" y="17502"/>
                    <a:pt x="1504" y="19106"/>
                    <a:pt x="2858" y="20234"/>
                  </a:cubicBezTo>
                  <a:cubicBezTo>
                    <a:pt x="2983" y="20334"/>
                    <a:pt x="3860" y="20735"/>
                    <a:pt x="3985" y="20786"/>
                  </a:cubicBezTo>
                  <a:cubicBezTo>
                    <a:pt x="4790" y="21096"/>
                    <a:pt x="5787" y="21200"/>
                    <a:pt x="6835" y="21200"/>
                  </a:cubicBezTo>
                  <a:cubicBezTo>
                    <a:pt x="7646" y="21200"/>
                    <a:pt x="8489" y="21138"/>
                    <a:pt x="9299" y="21061"/>
                  </a:cubicBezTo>
                  <a:cubicBezTo>
                    <a:pt x="10502" y="20961"/>
                    <a:pt x="12156" y="20811"/>
                    <a:pt x="13208" y="19959"/>
                  </a:cubicBezTo>
                  <a:cubicBezTo>
                    <a:pt x="13735" y="19558"/>
                    <a:pt x="14036" y="18881"/>
                    <a:pt x="13960" y="18229"/>
                  </a:cubicBezTo>
                  <a:cubicBezTo>
                    <a:pt x="13810" y="17578"/>
                    <a:pt x="13083" y="17177"/>
                    <a:pt x="13158" y="16475"/>
                  </a:cubicBezTo>
                  <a:cubicBezTo>
                    <a:pt x="14537" y="16099"/>
                    <a:pt x="15990" y="16550"/>
                    <a:pt x="17269" y="15898"/>
                  </a:cubicBezTo>
                  <a:cubicBezTo>
                    <a:pt x="18221" y="15347"/>
                    <a:pt x="19023" y="14545"/>
                    <a:pt x="19524" y="13568"/>
                  </a:cubicBezTo>
                  <a:cubicBezTo>
                    <a:pt x="19875" y="12991"/>
                    <a:pt x="20151" y="12164"/>
                    <a:pt x="20000" y="11588"/>
                  </a:cubicBezTo>
                  <a:cubicBezTo>
                    <a:pt x="19800" y="10886"/>
                    <a:pt x="19023" y="10685"/>
                    <a:pt x="18321" y="10535"/>
                  </a:cubicBezTo>
                  <a:cubicBezTo>
                    <a:pt x="18146" y="10485"/>
                    <a:pt x="17970" y="10435"/>
                    <a:pt x="17820" y="10309"/>
                  </a:cubicBezTo>
                  <a:cubicBezTo>
                    <a:pt x="17670" y="10184"/>
                    <a:pt x="17619" y="9984"/>
                    <a:pt x="17670" y="9808"/>
                  </a:cubicBezTo>
                  <a:cubicBezTo>
                    <a:pt x="17795" y="9583"/>
                    <a:pt x="18020" y="9432"/>
                    <a:pt x="18271" y="9382"/>
                  </a:cubicBezTo>
                  <a:cubicBezTo>
                    <a:pt x="18772" y="9257"/>
                    <a:pt x="19274" y="9207"/>
                    <a:pt x="19775" y="9056"/>
                  </a:cubicBezTo>
                  <a:cubicBezTo>
                    <a:pt x="20301" y="8906"/>
                    <a:pt x="20777" y="8605"/>
                    <a:pt x="21128" y="8204"/>
                  </a:cubicBezTo>
                  <a:cubicBezTo>
                    <a:pt x="21479" y="7678"/>
                    <a:pt x="21655" y="7051"/>
                    <a:pt x="21680" y="6425"/>
                  </a:cubicBezTo>
                  <a:cubicBezTo>
                    <a:pt x="21805" y="5372"/>
                    <a:pt x="21855" y="4344"/>
                    <a:pt x="21855" y="3292"/>
                  </a:cubicBezTo>
                  <a:cubicBezTo>
                    <a:pt x="21855" y="3042"/>
                    <a:pt x="22054" y="585"/>
                    <a:pt x="22130" y="585"/>
                  </a:cubicBezTo>
                  <a:cubicBezTo>
                    <a:pt x="22130" y="585"/>
                    <a:pt x="22130" y="585"/>
                    <a:pt x="22131" y="585"/>
                  </a:cubicBezTo>
                  <a:lnTo>
                    <a:pt x="22131" y="585"/>
                  </a:lnTo>
                  <a:cubicBezTo>
                    <a:pt x="20802" y="171"/>
                    <a:pt x="19360" y="1"/>
                    <a:pt x="1789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5159300" y="3945525"/>
              <a:ext cx="549525" cy="529475"/>
            </a:xfrm>
            <a:custGeom>
              <a:rect b="b" l="l" r="r" t="t"/>
              <a:pathLst>
                <a:path extrusionOk="0" h="21179" w="21981">
                  <a:moveTo>
                    <a:pt x="17770" y="1"/>
                  </a:moveTo>
                  <a:cubicBezTo>
                    <a:pt x="16642" y="1"/>
                    <a:pt x="15540" y="76"/>
                    <a:pt x="14437" y="251"/>
                  </a:cubicBezTo>
                  <a:cubicBezTo>
                    <a:pt x="13008" y="452"/>
                    <a:pt x="10903" y="978"/>
                    <a:pt x="10026" y="2432"/>
                  </a:cubicBezTo>
                  <a:cubicBezTo>
                    <a:pt x="9800" y="2833"/>
                    <a:pt x="9650" y="3284"/>
                    <a:pt x="9625" y="3760"/>
                  </a:cubicBezTo>
                  <a:cubicBezTo>
                    <a:pt x="9625" y="3860"/>
                    <a:pt x="9600" y="3960"/>
                    <a:pt x="9600" y="4061"/>
                  </a:cubicBezTo>
                  <a:cubicBezTo>
                    <a:pt x="9600" y="4161"/>
                    <a:pt x="9625" y="4261"/>
                    <a:pt x="9625" y="4361"/>
                  </a:cubicBezTo>
                  <a:cubicBezTo>
                    <a:pt x="9625" y="4387"/>
                    <a:pt x="9625" y="4437"/>
                    <a:pt x="9625" y="4462"/>
                  </a:cubicBezTo>
                  <a:cubicBezTo>
                    <a:pt x="9625" y="4612"/>
                    <a:pt x="9600" y="4813"/>
                    <a:pt x="9525" y="4813"/>
                  </a:cubicBezTo>
                  <a:cubicBezTo>
                    <a:pt x="9500" y="4813"/>
                    <a:pt x="9449" y="4788"/>
                    <a:pt x="9399" y="4762"/>
                  </a:cubicBezTo>
                  <a:cubicBezTo>
                    <a:pt x="9349" y="4687"/>
                    <a:pt x="9324" y="4612"/>
                    <a:pt x="9299" y="4537"/>
                  </a:cubicBezTo>
                  <a:cubicBezTo>
                    <a:pt x="9099" y="3860"/>
                    <a:pt x="8923" y="3158"/>
                    <a:pt x="8723" y="2482"/>
                  </a:cubicBezTo>
                  <a:cubicBezTo>
                    <a:pt x="8698" y="2281"/>
                    <a:pt x="8597" y="2081"/>
                    <a:pt x="8447" y="1930"/>
                  </a:cubicBezTo>
                  <a:cubicBezTo>
                    <a:pt x="8347" y="1855"/>
                    <a:pt x="8171" y="1805"/>
                    <a:pt x="7946" y="1805"/>
                  </a:cubicBezTo>
                  <a:cubicBezTo>
                    <a:pt x="7444" y="1805"/>
                    <a:pt x="6667" y="2031"/>
                    <a:pt x="5790" y="2607"/>
                  </a:cubicBezTo>
                  <a:cubicBezTo>
                    <a:pt x="4963" y="3209"/>
                    <a:pt x="4337" y="4036"/>
                    <a:pt x="3986" y="4988"/>
                  </a:cubicBezTo>
                  <a:cubicBezTo>
                    <a:pt x="3384" y="6467"/>
                    <a:pt x="3309" y="8046"/>
                    <a:pt x="3284" y="9549"/>
                  </a:cubicBezTo>
                  <a:lnTo>
                    <a:pt x="2607" y="8146"/>
                  </a:lnTo>
                  <a:cubicBezTo>
                    <a:pt x="2432" y="7770"/>
                    <a:pt x="2231" y="7620"/>
                    <a:pt x="2031" y="7620"/>
                  </a:cubicBezTo>
                  <a:cubicBezTo>
                    <a:pt x="1329" y="7620"/>
                    <a:pt x="552" y="9474"/>
                    <a:pt x="427" y="9950"/>
                  </a:cubicBezTo>
                  <a:cubicBezTo>
                    <a:pt x="176" y="10978"/>
                    <a:pt x="1" y="12357"/>
                    <a:pt x="1" y="13610"/>
                  </a:cubicBezTo>
                  <a:cubicBezTo>
                    <a:pt x="1" y="14387"/>
                    <a:pt x="76" y="15113"/>
                    <a:pt x="201" y="15690"/>
                  </a:cubicBezTo>
                  <a:cubicBezTo>
                    <a:pt x="677" y="17494"/>
                    <a:pt x="1354" y="19098"/>
                    <a:pt x="2708" y="20226"/>
                  </a:cubicBezTo>
                  <a:cubicBezTo>
                    <a:pt x="2833" y="20326"/>
                    <a:pt x="3710" y="20727"/>
                    <a:pt x="3835" y="20778"/>
                  </a:cubicBezTo>
                  <a:cubicBezTo>
                    <a:pt x="4637" y="21078"/>
                    <a:pt x="5640" y="21179"/>
                    <a:pt x="6692" y="21179"/>
                  </a:cubicBezTo>
                  <a:cubicBezTo>
                    <a:pt x="7495" y="21179"/>
                    <a:pt x="8347" y="21128"/>
                    <a:pt x="9149" y="21053"/>
                  </a:cubicBezTo>
                  <a:cubicBezTo>
                    <a:pt x="10352" y="20953"/>
                    <a:pt x="12006" y="20803"/>
                    <a:pt x="13058" y="19951"/>
                  </a:cubicBezTo>
                  <a:cubicBezTo>
                    <a:pt x="13535" y="19575"/>
                    <a:pt x="13810" y="19023"/>
                    <a:pt x="13810" y="18422"/>
                  </a:cubicBezTo>
                  <a:cubicBezTo>
                    <a:pt x="13810" y="18347"/>
                    <a:pt x="13810" y="18271"/>
                    <a:pt x="13810" y="18221"/>
                  </a:cubicBezTo>
                  <a:cubicBezTo>
                    <a:pt x="13660" y="17595"/>
                    <a:pt x="13008" y="17194"/>
                    <a:pt x="13008" y="16567"/>
                  </a:cubicBezTo>
                  <a:cubicBezTo>
                    <a:pt x="13008" y="16517"/>
                    <a:pt x="13008" y="16492"/>
                    <a:pt x="13008" y="16467"/>
                  </a:cubicBezTo>
                  <a:cubicBezTo>
                    <a:pt x="14387" y="16091"/>
                    <a:pt x="15840" y="16542"/>
                    <a:pt x="17119" y="15890"/>
                  </a:cubicBezTo>
                  <a:cubicBezTo>
                    <a:pt x="18071" y="15339"/>
                    <a:pt x="18873" y="14537"/>
                    <a:pt x="19374" y="13560"/>
                  </a:cubicBezTo>
                  <a:cubicBezTo>
                    <a:pt x="19650" y="13108"/>
                    <a:pt x="19901" y="12482"/>
                    <a:pt x="19901" y="11930"/>
                  </a:cubicBezTo>
                  <a:cubicBezTo>
                    <a:pt x="19901" y="11805"/>
                    <a:pt x="19876" y="11680"/>
                    <a:pt x="19850" y="11580"/>
                  </a:cubicBezTo>
                  <a:cubicBezTo>
                    <a:pt x="19650" y="10878"/>
                    <a:pt x="18873" y="10677"/>
                    <a:pt x="18171" y="10527"/>
                  </a:cubicBezTo>
                  <a:cubicBezTo>
                    <a:pt x="17996" y="10477"/>
                    <a:pt x="17820" y="10427"/>
                    <a:pt x="17670" y="10301"/>
                  </a:cubicBezTo>
                  <a:cubicBezTo>
                    <a:pt x="17570" y="10226"/>
                    <a:pt x="17495" y="10076"/>
                    <a:pt x="17495" y="9950"/>
                  </a:cubicBezTo>
                  <a:cubicBezTo>
                    <a:pt x="17495" y="9900"/>
                    <a:pt x="17520" y="9850"/>
                    <a:pt x="17520" y="9800"/>
                  </a:cubicBezTo>
                  <a:cubicBezTo>
                    <a:pt x="17645" y="9575"/>
                    <a:pt x="17870" y="9424"/>
                    <a:pt x="18121" y="9374"/>
                  </a:cubicBezTo>
                  <a:cubicBezTo>
                    <a:pt x="18622" y="9249"/>
                    <a:pt x="19124" y="9199"/>
                    <a:pt x="19625" y="9048"/>
                  </a:cubicBezTo>
                  <a:cubicBezTo>
                    <a:pt x="20151" y="8898"/>
                    <a:pt x="20627" y="8597"/>
                    <a:pt x="20978" y="8196"/>
                  </a:cubicBezTo>
                  <a:cubicBezTo>
                    <a:pt x="21329" y="7670"/>
                    <a:pt x="21505" y="7043"/>
                    <a:pt x="21530" y="6417"/>
                  </a:cubicBezTo>
                  <a:cubicBezTo>
                    <a:pt x="21630" y="5414"/>
                    <a:pt x="21705" y="4387"/>
                    <a:pt x="21705" y="3384"/>
                  </a:cubicBezTo>
                  <a:cubicBezTo>
                    <a:pt x="21705" y="3334"/>
                    <a:pt x="21705" y="3309"/>
                    <a:pt x="21705" y="3284"/>
                  </a:cubicBezTo>
                  <a:cubicBezTo>
                    <a:pt x="21705" y="3033"/>
                    <a:pt x="21906" y="577"/>
                    <a:pt x="21981" y="577"/>
                  </a:cubicBezTo>
                  <a:cubicBezTo>
                    <a:pt x="20652" y="151"/>
                    <a:pt x="19224" y="1"/>
                    <a:pt x="17770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233250" y="3983875"/>
              <a:ext cx="414800" cy="467325"/>
            </a:xfrm>
            <a:custGeom>
              <a:rect b="b" l="l" r="r" t="t"/>
              <a:pathLst>
                <a:path extrusionOk="0" h="18693" w="16592">
                  <a:moveTo>
                    <a:pt x="16374" y="0"/>
                  </a:moveTo>
                  <a:cubicBezTo>
                    <a:pt x="16347" y="0"/>
                    <a:pt x="16319" y="6"/>
                    <a:pt x="16291" y="20"/>
                  </a:cubicBezTo>
                  <a:cubicBezTo>
                    <a:pt x="13760" y="1173"/>
                    <a:pt x="8496" y="5835"/>
                    <a:pt x="4537" y="10848"/>
                  </a:cubicBezTo>
                  <a:cubicBezTo>
                    <a:pt x="4837" y="8517"/>
                    <a:pt x="4637" y="6136"/>
                    <a:pt x="3985" y="3880"/>
                  </a:cubicBezTo>
                  <a:lnTo>
                    <a:pt x="3985" y="3805"/>
                  </a:lnTo>
                  <a:lnTo>
                    <a:pt x="3985" y="3780"/>
                  </a:lnTo>
                  <a:cubicBezTo>
                    <a:pt x="3966" y="3723"/>
                    <a:pt x="3905" y="3695"/>
                    <a:pt x="3834" y="3695"/>
                  </a:cubicBezTo>
                  <a:cubicBezTo>
                    <a:pt x="3810" y="3695"/>
                    <a:pt x="3785" y="3698"/>
                    <a:pt x="3760" y="3705"/>
                  </a:cubicBezTo>
                  <a:cubicBezTo>
                    <a:pt x="3659" y="3730"/>
                    <a:pt x="3609" y="3855"/>
                    <a:pt x="3634" y="3955"/>
                  </a:cubicBezTo>
                  <a:lnTo>
                    <a:pt x="3634" y="4005"/>
                  </a:lnTo>
                  <a:cubicBezTo>
                    <a:pt x="4311" y="6437"/>
                    <a:pt x="4461" y="8968"/>
                    <a:pt x="4085" y="11449"/>
                  </a:cubicBezTo>
                  <a:cubicBezTo>
                    <a:pt x="2231" y="13830"/>
                    <a:pt x="752" y="16286"/>
                    <a:pt x="25" y="18467"/>
                  </a:cubicBezTo>
                  <a:lnTo>
                    <a:pt x="25" y="18492"/>
                  </a:lnTo>
                  <a:cubicBezTo>
                    <a:pt x="0" y="18592"/>
                    <a:pt x="50" y="18692"/>
                    <a:pt x="151" y="18692"/>
                  </a:cubicBezTo>
                  <a:lnTo>
                    <a:pt x="226" y="18692"/>
                  </a:lnTo>
                  <a:cubicBezTo>
                    <a:pt x="326" y="18692"/>
                    <a:pt x="376" y="18617"/>
                    <a:pt x="401" y="18542"/>
                  </a:cubicBezTo>
                  <a:cubicBezTo>
                    <a:pt x="1103" y="16437"/>
                    <a:pt x="2582" y="14005"/>
                    <a:pt x="4386" y="11650"/>
                  </a:cubicBezTo>
                  <a:cubicBezTo>
                    <a:pt x="5954" y="11033"/>
                    <a:pt x="7398" y="10836"/>
                    <a:pt x="8605" y="10836"/>
                  </a:cubicBezTo>
                  <a:cubicBezTo>
                    <a:pt x="10734" y="10836"/>
                    <a:pt x="12124" y="11449"/>
                    <a:pt x="12156" y="11449"/>
                  </a:cubicBezTo>
                  <a:lnTo>
                    <a:pt x="12231" y="11449"/>
                  </a:lnTo>
                  <a:cubicBezTo>
                    <a:pt x="12306" y="11424"/>
                    <a:pt x="12381" y="11374"/>
                    <a:pt x="12406" y="11324"/>
                  </a:cubicBezTo>
                  <a:lnTo>
                    <a:pt x="12406" y="11299"/>
                  </a:lnTo>
                  <a:cubicBezTo>
                    <a:pt x="12456" y="11224"/>
                    <a:pt x="12431" y="11098"/>
                    <a:pt x="12331" y="11073"/>
                  </a:cubicBezTo>
                  <a:cubicBezTo>
                    <a:pt x="11124" y="10638"/>
                    <a:pt x="9861" y="10418"/>
                    <a:pt x="8598" y="10418"/>
                  </a:cubicBezTo>
                  <a:cubicBezTo>
                    <a:pt x="7318" y="10418"/>
                    <a:pt x="6036" y="10644"/>
                    <a:pt x="4812" y="11098"/>
                  </a:cubicBezTo>
                  <a:cubicBezTo>
                    <a:pt x="8722" y="6136"/>
                    <a:pt x="13910" y="1524"/>
                    <a:pt x="16416" y="396"/>
                  </a:cubicBezTo>
                  <a:cubicBezTo>
                    <a:pt x="16542" y="346"/>
                    <a:pt x="16592" y="246"/>
                    <a:pt x="16567" y="121"/>
                  </a:cubicBezTo>
                  <a:lnTo>
                    <a:pt x="16542" y="96"/>
                  </a:lnTo>
                  <a:cubicBezTo>
                    <a:pt x="16505" y="41"/>
                    <a:pt x="16443" y="0"/>
                    <a:pt x="1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2310925" y="4214800"/>
              <a:ext cx="325200" cy="212900"/>
            </a:xfrm>
            <a:custGeom>
              <a:rect b="b" l="l" r="r" t="t"/>
              <a:pathLst>
                <a:path extrusionOk="0" h="8516" w="13008">
                  <a:moveTo>
                    <a:pt x="6485" y="0"/>
                  </a:moveTo>
                  <a:cubicBezTo>
                    <a:pt x="4819" y="0"/>
                    <a:pt x="3158" y="370"/>
                    <a:pt x="1905" y="1109"/>
                  </a:cubicBezTo>
                  <a:cubicBezTo>
                    <a:pt x="652" y="1836"/>
                    <a:pt x="0" y="2814"/>
                    <a:pt x="0" y="3766"/>
                  </a:cubicBezTo>
                  <a:lnTo>
                    <a:pt x="0" y="4768"/>
                  </a:lnTo>
                  <a:cubicBezTo>
                    <a:pt x="0" y="5721"/>
                    <a:pt x="627" y="6673"/>
                    <a:pt x="1905" y="7425"/>
                  </a:cubicBezTo>
                  <a:cubicBezTo>
                    <a:pt x="3171" y="8152"/>
                    <a:pt x="4844" y="8515"/>
                    <a:pt x="6513" y="8515"/>
                  </a:cubicBezTo>
                  <a:cubicBezTo>
                    <a:pt x="8183" y="8515"/>
                    <a:pt x="9850" y="8152"/>
                    <a:pt x="11103" y="7425"/>
                  </a:cubicBezTo>
                  <a:cubicBezTo>
                    <a:pt x="12356" y="6673"/>
                    <a:pt x="12983" y="5721"/>
                    <a:pt x="12983" y="4768"/>
                  </a:cubicBezTo>
                  <a:lnTo>
                    <a:pt x="12983" y="3766"/>
                  </a:lnTo>
                  <a:cubicBezTo>
                    <a:pt x="13008" y="2814"/>
                    <a:pt x="12356" y="1836"/>
                    <a:pt x="11103" y="1109"/>
                  </a:cubicBezTo>
                  <a:cubicBezTo>
                    <a:pt x="9825" y="370"/>
                    <a:pt x="8152" y="0"/>
                    <a:pt x="648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2310300" y="4214950"/>
              <a:ext cx="325825" cy="188000"/>
            </a:xfrm>
            <a:custGeom>
              <a:rect b="b" l="l" r="r" t="t"/>
              <a:pathLst>
                <a:path extrusionOk="0" h="7520" w="13033">
                  <a:moveTo>
                    <a:pt x="6517" y="1"/>
                  </a:moveTo>
                  <a:cubicBezTo>
                    <a:pt x="2933" y="1"/>
                    <a:pt x="0" y="1680"/>
                    <a:pt x="0" y="3760"/>
                  </a:cubicBezTo>
                  <a:cubicBezTo>
                    <a:pt x="0" y="5840"/>
                    <a:pt x="2933" y="7519"/>
                    <a:pt x="6517" y="7519"/>
                  </a:cubicBezTo>
                  <a:cubicBezTo>
                    <a:pt x="10101" y="7519"/>
                    <a:pt x="13033" y="5840"/>
                    <a:pt x="13033" y="3760"/>
                  </a:cubicBezTo>
                  <a:cubicBezTo>
                    <a:pt x="13033" y="1680"/>
                    <a:pt x="10101" y="1"/>
                    <a:pt x="65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310300" y="4215575"/>
              <a:ext cx="325825" cy="187375"/>
            </a:xfrm>
            <a:custGeom>
              <a:rect b="b" l="l" r="r" t="t"/>
              <a:pathLst>
                <a:path extrusionOk="0" h="7495" w="13033">
                  <a:moveTo>
                    <a:pt x="5790" y="1"/>
                  </a:moveTo>
                  <a:cubicBezTo>
                    <a:pt x="2532" y="201"/>
                    <a:pt x="0" y="1805"/>
                    <a:pt x="0" y="3735"/>
                  </a:cubicBezTo>
                  <a:cubicBezTo>
                    <a:pt x="0" y="5815"/>
                    <a:pt x="2933" y="7494"/>
                    <a:pt x="6517" y="7494"/>
                  </a:cubicBezTo>
                  <a:cubicBezTo>
                    <a:pt x="10101" y="7494"/>
                    <a:pt x="13033" y="5815"/>
                    <a:pt x="13033" y="3735"/>
                  </a:cubicBezTo>
                  <a:cubicBezTo>
                    <a:pt x="13033" y="1805"/>
                    <a:pt x="10502" y="201"/>
                    <a:pt x="7243" y="1"/>
                  </a:cubicBezTo>
                  <a:lnTo>
                    <a:pt x="7243" y="3961"/>
                  </a:lnTo>
                  <a:cubicBezTo>
                    <a:pt x="7218" y="4086"/>
                    <a:pt x="7143" y="4211"/>
                    <a:pt x="7018" y="4261"/>
                  </a:cubicBezTo>
                  <a:cubicBezTo>
                    <a:pt x="6867" y="4336"/>
                    <a:pt x="6692" y="4387"/>
                    <a:pt x="6517" y="4387"/>
                  </a:cubicBezTo>
                  <a:cubicBezTo>
                    <a:pt x="6341" y="4387"/>
                    <a:pt x="6166" y="4336"/>
                    <a:pt x="6015" y="4261"/>
                  </a:cubicBezTo>
                  <a:cubicBezTo>
                    <a:pt x="5890" y="4211"/>
                    <a:pt x="5815" y="4086"/>
                    <a:pt x="5790" y="396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455025" y="3397275"/>
              <a:ext cx="36375" cy="928125"/>
            </a:xfrm>
            <a:custGeom>
              <a:rect b="b" l="l" r="r" t="t"/>
              <a:pathLst>
                <a:path extrusionOk="0" h="37125" w="1455">
                  <a:moveTo>
                    <a:pt x="1" y="1"/>
                  </a:moveTo>
                  <a:lnTo>
                    <a:pt x="1" y="36693"/>
                  </a:lnTo>
                  <a:cubicBezTo>
                    <a:pt x="26" y="36818"/>
                    <a:pt x="101" y="36943"/>
                    <a:pt x="226" y="36993"/>
                  </a:cubicBezTo>
                  <a:cubicBezTo>
                    <a:pt x="389" y="37081"/>
                    <a:pt x="565" y="37125"/>
                    <a:pt x="737" y="37125"/>
                  </a:cubicBezTo>
                  <a:cubicBezTo>
                    <a:pt x="909" y="37125"/>
                    <a:pt x="1078" y="37081"/>
                    <a:pt x="1229" y="36993"/>
                  </a:cubicBezTo>
                  <a:cubicBezTo>
                    <a:pt x="1354" y="36943"/>
                    <a:pt x="1429" y="36818"/>
                    <a:pt x="1454" y="3669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455025" y="3575225"/>
              <a:ext cx="36375" cy="48900"/>
            </a:xfrm>
            <a:custGeom>
              <a:rect b="b" l="l" r="r" t="t"/>
              <a:pathLst>
                <a:path extrusionOk="0" h="1956" w="1455">
                  <a:moveTo>
                    <a:pt x="1" y="0"/>
                  </a:moveTo>
                  <a:lnTo>
                    <a:pt x="1" y="1128"/>
                  </a:lnTo>
                  <a:lnTo>
                    <a:pt x="1454" y="1955"/>
                  </a:lnTo>
                  <a:lnTo>
                    <a:pt x="1454" y="8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177450" y="2948650"/>
              <a:ext cx="533250" cy="760675"/>
            </a:xfrm>
            <a:custGeom>
              <a:rect b="b" l="l" r="r" t="t"/>
              <a:pathLst>
                <a:path extrusionOk="0" h="30427" w="21330">
                  <a:moveTo>
                    <a:pt x="928" y="1"/>
                  </a:moveTo>
                  <a:lnTo>
                    <a:pt x="1" y="552"/>
                  </a:lnTo>
                  <a:lnTo>
                    <a:pt x="1" y="18647"/>
                  </a:lnTo>
                  <a:lnTo>
                    <a:pt x="20377" y="30427"/>
                  </a:lnTo>
                  <a:lnTo>
                    <a:pt x="21329" y="29875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177450" y="2948650"/>
              <a:ext cx="533250" cy="308300"/>
            </a:xfrm>
            <a:custGeom>
              <a:rect b="b" l="l" r="r" t="t"/>
              <a:pathLst>
                <a:path extrusionOk="0" h="12332" w="21330">
                  <a:moveTo>
                    <a:pt x="928" y="1"/>
                  </a:moveTo>
                  <a:lnTo>
                    <a:pt x="1" y="552"/>
                  </a:lnTo>
                  <a:lnTo>
                    <a:pt x="20377" y="12332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" y="0"/>
                  </a:moveTo>
                  <a:lnTo>
                    <a:pt x="1" y="18095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229" y="1980"/>
                  </a:moveTo>
                  <a:lnTo>
                    <a:pt x="2006" y="2431"/>
                  </a:lnTo>
                  <a:lnTo>
                    <a:pt x="19525" y="12582"/>
                  </a:lnTo>
                  <a:lnTo>
                    <a:pt x="19525" y="27193"/>
                  </a:lnTo>
                  <a:lnTo>
                    <a:pt x="19525" y="28045"/>
                  </a:lnTo>
                  <a:lnTo>
                    <a:pt x="1254" y="17494"/>
                  </a:lnTo>
                  <a:lnTo>
                    <a:pt x="1229" y="1980"/>
                  </a:lnTo>
                  <a:close/>
                  <a:moveTo>
                    <a:pt x="1" y="0"/>
                  </a:moveTo>
                  <a:lnTo>
                    <a:pt x="1" y="18095"/>
                  </a:lnTo>
                  <a:lnTo>
                    <a:pt x="11104" y="24511"/>
                  </a:lnTo>
                  <a:lnTo>
                    <a:pt x="12557" y="25339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2208150" y="3011925"/>
              <a:ext cx="457425" cy="651675"/>
            </a:xfrm>
            <a:custGeom>
              <a:rect b="b" l="l" r="r" t="t"/>
              <a:pathLst>
                <a:path extrusionOk="0" h="26067" w="18297">
                  <a:moveTo>
                    <a:pt x="1" y="1"/>
                  </a:moveTo>
                  <a:lnTo>
                    <a:pt x="26" y="15515"/>
                  </a:lnTo>
                  <a:lnTo>
                    <a:pt x="18297" y="26066"/>
                  </a:lnTo>
                  <a:lnTo>
                    <a:pt x="18297" y="10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2227575" y="3023225"/>
              <a:ext cx="438000" cy="619075"/>
            </a:xfrm>
            <a:custGeom>
              <a:rect b="b" l="l" r="r" t="t"/>
              <a:pathLst>
                <a:path extrusionOk="0" h="24763" w="17520">
                  <a:moveTo>
                    <a:pt x="1" y="0"/>
                  </a:moveTo>
                  <a:lnTo>
                    <a:pt x="1" y="14637"/>
                  </a:lnTo>
                  <a:lnTo>
                    <a:pt x="17520" y="24762"/>
                  </a:lnTo>
                  <a:lnTo>
                    <a:pt x="17520" y="10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2208150" y="3011925"/>
              <a:ext cx="19450" cy="11325"/>
            </a:xfrm>
            <a:custGeom>
              <a:rect b="b" l="l" r="r" t="t"/>
              <a:pathLst>
                <a:path extrusionOk="0" h="453" w="778">
                  <a:moveTo>
                    <a:pt x="778" y="452"/>
                  </a:moveTo>
                  <a:lnTo>
                    <a:pt x="1" y="1"/>
                  </a:lnTo>
                  <a:lnTo>
                    <a:pt x="778" y="452"/>
                  </a:lnTo>
                  <a:lnTo>
                    <a:pt x="778" y="452"/>
                  </a:ln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2208150" y="3011925"/>
              <a:ext cx="19450" cy="387875"/>
            </a:xfrm>
            <a:custGeom>
              <a:rect b="b" l="l" r="r" t="t"/>
              <a:pathLst>
                <a:path extrusionOk="0" h="15515" w="778">
                  <a:moveTo>
                    <a:pt x="1" y="1"/>
                  </a:moveTo>
                  <a:lnTo>
                    <a:pt x="26" y="15515"/>
                  </a:lnTo>
                  <a:lnTo>
                    <a:pt x="778" y="15089"/>
                  </a:lnTo>
                  <a:lnTo>
                    <a:pt x="778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2227575" y="3023225"/>
              <a:ext cx="25" cy="365925"/>
            </a:xfrm>
            <a:custGeom>
              <a:rect b="b" l="l" r="r" t="t"/>
              <a:pathLst>
                <a:path extrusionOk="0" h="14637" w="1">
                  <a:moveTo>
                    <a:pt x="1" y="14637"/>
                  </a:moveTo>
                  <a:lnTo>
                    <a:pt x="1" y="14637"/>
                  </a:lnTo>
                  <a:lnTo>
                    <a:pt x="1" y="0"/>
                  </a:lnTo>
                  <a:lnTo>
                    <a:pt x="1" y="1463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2262675" y="3129425"/>
              <a:ext cx="114675" cy="242925"/>
            </a:xfrm>
            <a:custGeom>
              <a:rect b="b" l="l" r="r" t="t"/>
              <a:pathLst>
                <a:path extrusionOk="0" h="9717" w="4587">
                  <a:moveTo>
                    <a:pt x="151" y="0"/>
                  </a:moveTo>
                  <a:cubicBezTo>
                    <a:pt x="126" y="0"/>
                    <a:pt x="101" y="13"/>
                    <a:pt x="76" y="38"/>
                  </a:cubicBezTo>
                  <a:cubicBezTo>
                    <a:pt x="26" y="88"/>
                    <a:pt x="0" y="138"/>
                    <a:pt x="26" y="213"/>
                  </a:cubicBezTo>
                  <a:lnTo>
                    <a:pt x="26" y="4800"/>
                  </a:lnTo>
                  <a:cubicBezTo>
                    <a:pt x="26" y="5301"/>
                    <a:pt x="76" y="5802"/>
                    <a:pt x="176" y="6304"/>
                  </a:cubicBezTo>
                  <a:cubicBezTo>
                    <a:pt x="276" y="6755"/>
                    <a:pt x="452" y="7181"/>
                    <a:pt x="652" y="7607"/>
                  </a:cubicBezTo>
                  <a:cubicBezTo>
                    <a:pt x="828" y="7983"/>
                    <a:pt x="1078" y="8334"/>
                    <a:pt x="1354" y="8634"/>
                  </a:cubicBezTo>
                  <a:cubicBezTo>
                    <a:pt x="1630" y="8935"/>
                    <a:pt x="1955" y="9186"/>
                    <a:pt x="2281" y="9386"/>
                  </a:cubicBezTo>
                  <a:cubicBezTo>
                    <a:pt x="2557" y="9562"/>
                    <a:pt x="2883" y="9662"/>
                    <a:pt x="3208" y="9712"/>
                  </a:cubicBezTo>
                  <a:cubicBezTo>
                    <a:pt x="3240" y="9715"/>
                    <a:pt x="3272" y="9717"/>
                    <a:pt x="3303" y="9717"/>
                  </a:cubicBezTo>
                  <a:cubicBezTo>
                    <a:pt x="3527" y="9717"/>
                    <a:pt x="3760" y="9640"/>
                    <a:pt x="3935" y="9487"/>
                  </a:cubicBezTo>
                  <a:cubicBezTo>
                    <a:pt x="4161" y="9286"/>
                    <a:pt x="4311" y="9035"/>
                    <a:pt x="4386" y="8735"/>
                  </a:cubicBezTo>
                  <a:cubicBezTo>
                    <a:pt x="4512" y="8309"/>
                    <a:pt x="4587" y="7883"/>
                    <a:pt x="4562" y="7431"/>
                  </a:cubicBezTo>
                  <a:lnTo>
                    <a:pt x="4562" y="2845"/>
                  </a:lnTo>
                  <a:cubicBezTo>
                    <a:pt x="4562" y="2745"/>
                    <a:pt x="4537" y="2669"/>
                    <a:pt x="4512" y="2594"/>
                  </a:cubicBezTo>
                  <a:cubicBezTo>
                    <a:pt x="4487" y="2519"/>
                    <a:pt x="4437" y="2444"/>
                    <a:pt x="4361" y="2419"/>
                  </a:cubicBezTo>
                  <a:lnTo>
                    <a:pt x="3384" y="1842"/>
                  </a:lnTo>
                  <a:cubicBezTo>
                    <a:pt x="3359" y="1830"/>
                    <a:pt x="3334" y="1824"/>
                    <a:pt x="3309" y="1824"/>
                  </a:cubicBezTo>
                  <a:cubicBezTo>
                    <a:pt x="3284" y="1824"/>
                    <a:pt x="3259" y="1830"/>
                    <a:pt x="3234" y="1842"/>
                  </a:cubicBezTo>
                  <a:cubicBezTo>
                    <a:pt x="3208" y="1892"/>
                    <a:pt x="3183" y="1968"/>
                    <a:pt x="3183" y="2043"/>
                  </a:cubicBezTo>
                  <a:lnTo>
                    <a:pt x="3183" y="6604"/>
                  </a:lnTo>
                  <a:cubicBezTo>
                    <a:pt x="3208" y="6930"/>
                    <a:pt x="3133" y="7256"/>
                    <a:pt x="2958" y="7557"/>
                  </a:cubicBezTo>
                  <a:cubicBezTo>
                    <a:pt x="2883" y="7644"/>
                    <a:pt x="2789" y="7688"/>
                    <a:pt x="2676" y="7688"/>
                  </a:cubicBezTo>
                  <a:cubicBezTo>
                    <a:pt x="2563" y="7688"/>
                    <a:pt x="2432" y="7644"/>
                    <a:pt x="2281" y="7557"/>
                  </a:cubicBezTo>
                  <a:cubicBezTo>
                    <a:pt x="1980" y="7381"/>
                    <a:pt x="1755" y="7106"/>
                    <a:pt x="1630" y="6780"/>
                  </a:cubicBezTo>
                  <a:cubicBezTo>
                    <a:pt x="1454" y="6379"/>
                    <a:pt x="1379" y="5978"/>
                    <a:pt x="1404" y="5577"/>
                  </a:cubicBezTo>
                  <a:lnTo>
                    <a:pt x="1404" y="1015"/>
                  </a:lnTo>
                  <a:cubicBezTo>
                    <a:pt x="1404" y="940"/>
                    <a:pt x="1379" y="840"/>
                    <a:pt x="1329" y="765"/>
                  </a:cubicBezTo>
                  <a:cubicBezTo>
                    <a:pt x="1304" y="689"/>
                    <a:pt x="1254" y="639"/>
                    <a:pt x="1203" y="589"/>
                  </a:cubicBezTo>
                  <a:lnTo>
                    <a:pt x="226" y="38"/>
                  </a:lnTo>
                  <a:cubicBezTo>
                    <a:pt x="201" y="13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401775" y="3209000"/>
              <a:ext cx="110300" cy="216800"/>
            </a:xfrm>
            <a:custGeom>
              <a:rect b="b" l="l" r="r" t="t"/>
              <a:pathLst>
                <a:path extrusionOk="0" h="8672" w="4412">
                  <a:moveTo>
                    <a:pt x="1379" y="2494"/>
                  </a:moveTo>
                  <a:lnTo>
                    <a:pt x="2306" y="3020"/>
                  </a:lnTo>
                  <a:cubicBezTo>
                    <a:pt x="2507" y="3146"/>
                    <a:pt x="2682" y="3321"/>
                    <a:pt x="2807" y="3547"/>
                  </a:cubicBezTo>
                  <a:cubicBezTo>
                    <a:pt x="2958" y="3797"/>
                    <a:pt x="3033" y="4073"/>
                    <a:pt x="3033" y="4349"/>
                  </a:cubicBezTo>
                  <a:cubicBezTo>
                    <a:pt x="3033" y="4674"/>
                    <a:pt x="2958" y="4875"/>
                    <a:pt x="2807" y="4950"/>
                  </a:cubicBezTo>
                  <a:cubicBezTo>
                    <a:pt x="2752" y="4966"/>
                    <a:pt x="2696" y="4974"/>
                    <a:pt x="2642" y="4974"/>
                  </a:cubicBezTo>
                  <a:cubicBezTo>
                    <a:pt x="2523" y="4974"/>
                    <a:pt x="2409" y="4936"/>
                    <a:pt x="2306" y="4850"/>
                  </a:cubicBezTo>
                  <a:lnTo>
                    <a:pt x="1379" y="4324"/>
                  </a:lnTo>
                  <a:lnTo>
                    <a:pt x="1379" y="2494"/>
                  </a:lnTo>
                  <a:close/>
                  <a:moveTo>
                    <a:pt x="126" y="0"/>
                  </a:moveTo>
                  <a:cubicBezTo>
                    <a:pt x="101" y="0"/>
                    <a:pt x="76" y="13"/>
                    <a:pt x="51" y="38"/>
                  </a:cubicBezTo>
                  <a:cubicBezTo>
                    <a:pt x="0" y="88"/>
                    <a:pt x="0" y="138"/>
                    <a:pt x="0" y="213"/>
                  </a:cubicBezTo>
                  <a:lnTo>
                    <a:pt x="0" y="7657"/>
                  </a:lnTo>
                  <a:cubicBezTo>
                    <a:pt x="0" y="7732"/>
                    <a:pt x="25" y="7807"/>
                    <a:pt x="51" y="7908"/>
                  </a:cubicBezTo>
                  <a:cubicBezTo>
                    <a:pt x="76" y="7958"/>
                    <a:pt x="126" y="8033"/>
                    <a:pt x="201" y="8083"/>
                  </a:cubicBezTo>
                  <a:lnTo>
                    <a:pt x="1178" y="8634"/>
                  </a:lnTo>
                  <a:cubicBezTo>
                    <a:pt x="1203" y="8659"/>
                    <a:pt x="1228" y="8672"/>
                    <a:pt x="1254" y="8672"/>
                  </a:cubicBezTo>
                  <a:cubicBezTo>
                    <a:pt x="1279" y="8672"/>
                    <a:pt x="1304" y="8659"/>
                    <a:pt x="1329" y="8634"/>
                  </a:cubicBezTo>
                  <a:cubicBezTo>
                    <a:pt x="1354" y="8584"/>
                    <a:pt x="1379" y="8534"/>
                    <a:pt x="1379" y="8459"/>
                  </a:cubicBezTo>
                  <a:lnTo>
                    <a:pt x="1379" y="6103"/>
                  </a:lnTo>
                  <a:lnTo>
                    <a:pt x="2331" y="6654"/>
                  </a:lnTo>
                  <a:cubicBezTo>
                    <a:pt x="2607" y="6830"/>
                    <a:pt x="2883" y="6930"/>
                    <a:pt x="3183" y="6980"/>
                  </a:cubicBezTo>
                  <a:cubicBezTo>
                    <a:pt x="3248" y="6993"/>
                    <a:pt x="3311" y="6999"/>
                    <a:pt x="3372" y="6999"/>
                  </a:cubicBezTo>
                  <a:cubicBezTo>
                    <a:pt x="3547" y="6999"/>
                    <a:pt x="3705" y="6948"/>
                    <a:pt x="3835" y="6855"/>
                  </a:cubicBezTo>
                  <a:cubicBezTo>
                    <a:pt x="4061" y="6705"/>
                    <a:pt x="4186" y="6504"/>
                    <a:pt x="4261" y="6253"/>
                  </a:cubicBezTo>
                  <a:cubicBezTo>
                    <a:pt x="4386" y="5903"/>
                    <a:pt x="4411" y="5527"/>
                    <a:pt x="4411" y="5151"/>
                  </a:cubicBezTo>
                  <a:cubicBezTo>
                    <a:pt x="4411" y="4725"/>
                    <a:pt x="4361" y="4299"/>
                    <a:pt x="4261" y="3897"/>
                  </a:cubicBezTo>
                  <a:cubicBezTo>
                    <a:pt x="4186" y="3522"/>
                    <a:pt x="4035" y="3146"/>
                    <a:pt x="3835" y="2820"/>
                  </a:cubicBezTo>
                  <a:cubicBezTo>
                    <a:pt x="3509" y="2168"/>
                    <a:pt x="2983" y="1642"/>
                    <a:pt x="2331" y="1266"/>
                  </a:cubicBezTo>
                  <a:lnTo>
                    <a:pt x="201" y="38"/>
                  </a:lnTo>
                  <a:cubicBezTo>
                    <a:pt x="176" y="13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533350" y="3308300"/>
              <a:ext cx="97775" cy="233750"/>
            </a:xfrm>
            <a:custGeom>
              <a:rect b="b" l="l" r="r" t="t"/>
              <a:pathLst>
                <a:path extrusionOk="0" h="9350" w="3911">
                  <a:moveTo>
                    <a:pt x="1955" y="1"/>
                  </a:moveTo>
                  <a:lnTo>
                    <a:pt x="1" y="2281"/>
                  </a:lnTo>
                  <a:lnTo>
                    <a:pt x="1103" y="2908"/>
                  </a:lnTo>
                  <a:lnTo>
                    <a:pt x="1103" y="8372"/>
                  </a:lnTo>
                  <a:lnTo>
                    <a:pt x="2808" y="9349"/>
                  </a:lnTo>
                  <a:lnTo>
                    <a:pt x="2808" y="3885"/>
                  </a:lnTo>
                  <a:lnTo>
                    <a:pt x="3910" y="453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2233850" y="1669825"/>
              <a:ext cx="2307675" cy="3191775"/>
            </a:xfrm>
            <a:custGeom>
              <a:rect b="b" l="l" r="r" t="t"/>
              <a:pathLst>
                <a:path extrusionOk="0" h="127671" w="92307">
                  <a:moveTo>
                    <a:pt x="1" y="0"/>
                  </a:moveTo>
                  <a:lnTo>
                    <a:pt x="1" y="36191"/>
                  </a:lnTo>
                  <a:lnTo>
                    <a:pt x="29600" y="53284"/>
                  </a:lnTo>
                  <a:lnTo>
                    <a:pt x="29600" y="67344"/>
                  </a:lnTo>
                  <a:lnTo>
                    <a:pt x="59199" y="84437"/>
                  </a:lnTo>
                  <a:lnTo>
                    <a:pt x="59224" y="98522"/>
                  </a:lnTo>
                  <a:lnTo>
                    <a:pt x="88823" y="115615"/>
                  </a:lnTo>
                  <a:lnTo>
                    <a:pt x="88823" y="125665"/>
                  </a:lnTo>
                  <a:lnTo>
                    <a:pt x="92307" y="127670"/>
                  </a:lnTo>
                  <a:lnTo>
                    <a:pt x="92307" y="113610"/>
                  </a:lnTo>
                  <a:lnTo>
                    <a:pt x="62683" y="96517"/>
                  </a:lnTo>
                  <a:lnTo>
                    <a:pt x="62683" y="82432"/>
                  </a:lnTo>
                  <a:lnTo>
                    <a:pt x="33083" y="65339"/>
                  </a:lnTo>
                  <a:lnTo>
                    <a:pt x="33083" y="51279"/>
                  </a:lnTo>
                  <a:lnTo>
                    <a:pt x="3484" y="34186"/>
                  </a:lnTo>
                  <a:lnTo>
                    <a:pt x="3484" y="20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2233850" y="1719950"/>
              <a:ext cx="2307675" cy="3141650"/>
            </a:xfrm>
            <a:custGeom>
              <a:rect b="b" l="l" r="r" t="t"/>
              <a:pathLst>
                <a:path extrusionOk="0" h="125666" w="92307">
                  <a:moveTo>
                    <a:pt x="3484" y="1"/>
                  </a:moveTo>
                  <a:lnTo>
                    <a:pt x="1" y="2006"/>
                  </a:lnTo>
                  <a:lnTo>
                    <a:pt x="1" y="34186"/>
                  </a:lnTo>
                  <a:lnTo>
                    <a:pt x="29600" y="51279"/>
                  </a:lnTo>
                  <a:lnTo>
                    <a:pt x="29600" y="65339"/>
                  </a:lnTo>
                  <a:lnTo>
                    <a:pt x="59199" y="82432"/>
                  </a:lnTo>
                  <a:lnTo>
                    <a:pt x="59224" y="96517"/>
                  </a:lnTo>
                  <a:lnTo>
                    <a:pt x="88823" y="113610"/>
                  </a:lnTo>
                  <a:lnTo>
                    <a:pt x="88823" y="123660"/>
                  </a:lnTo>
                  <a:lnTo>
                    <a:pt x="92307" y="125665"/>
                  </a:lnTo>
                  <a:lnTo>
                    <a:pt x="92307" y="111605"/>
                  </a:lnTo>
                  <a:lnTo>
                    <a:pt x="62683" y="94512"/>
                  </a:lnTo>
                  <a:lnTo>
                    <a:pt x="62683" y="80427"/>
                  </a:lnTo>
                  <a:lnTo>
                    <a:pt x="33083" y="63334"/>
                  </a:lnTo>
                  <a:lnTo>
                    <a:pt x="33083" y="49274"/>
                  </a:lnTo>
                  <a:lnTo>
                    <a:pt x="3484" y="321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050275" y="779250"/>
              <a:ext cx="1100275" cy="1036675"/>
            </a:xfrm>
            <a:custGeom>
              <a:rect b="b" l="l" r="r" t="t"/>
              <a:pathLst>
                <a:path extrusionOk="0" h="41467" w="44011">
                  <a:moveTo>
                    <a:pt x="20874" y="1"/>
                  </a:moveTo>
                  <a:cubicBezTo>
                    <a:pt x="20304" y="1"/>
                    <a:pt x="19741" y="302"/>
                    <a:pt x="19424" y="836"/>
                  </a:cubicBezTo>
                  <a:cubicBezTo>
                    <a:pt x="19399" y="886"/>
                    <a:pt x="19374" y="937"/>
                    <a:pt x="19349" y="987"/>
                  </a:cubicBezTo>
                  <a:lnTo>
                    <a:pt x="326" y="38330"/>
                  </a:lnTo>
                  <a:cubicBezTo>
                    <a:pt x="25" y="38882"/>
                    <a:pt x="0" y="39258"/>
                    <a:pt x="226" y="39383"/>
                  </a:cubicBezTo>
                  <a:cubicBezTo>
                    <a:pt x="426" y="39508"/>
                    <a:pt x="3484" y="41288"/>
                    <a:pt x="3709" y="41413"/>
                  </a:cubicBezTo>
                  <a:cubicBezTo>
                    <a:pt x="3767" y="41449"/>
                    <a:pt x="3833" y="41466"/>
                    <a:pt x="3909" y="41466"/>
                  </a:cubicBezTo>
                  <a:cubicBezTo>
                    <a:pt x="4097" y="41466"/>
                    <a:pt x="4347" y="41359"/>
                    <a:pt x="4687" y="41162"/>
                  </a:cubicBezTo>
                  <a:lnTo>
                    <a:pt x="42908" y="19107"/>
                  </a:lnTo>
                  <a:cubicBezTo>
                    <a:pt x="43935" y="18506"/>
                    <a:pt x="44010" y="17428"/>
                    <a:pt x="43108" y="16676"/>
                  </a:cubicBezTo>
                  <a:lnTo>
                    <a:pt x="25464" y="2440"/>
                  </a:lnTo>
                  <a:cubicBezTo>
                    <a:pt x="25389" y="2365"/>
                    <a:pt x="25289" y="2290"/>
                    <a:pt x="25188" y="2240"/>
                  </a:cubicBezTo>
                  <a:lnTo>
                    <a:pt x="21705" y="235"/>
                  </a:lnTo>
                  <a:cubicBezTo>
                    <a:pt x="21446" y="76"/>
                    <a:pt x="21159" y="1"/>
                    <a:pt x="2087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136175" y="829700"/>
              <a:ext cx="1014375" cy="985800"/>
            </a:xfrm>
            <a:custGeom>
              <a:rect b="b" l="l" r="r" t="t"/>
              <a:pathLst>
                <a:path extrusionOk="0" h="39432" w="40575">
                  <a:moveTo>
                    <a:pt x="20925" y="1"/>
                  </a:moveTo>
                  <a:cubicBezTo>
                    <a:pt x="20289" y="1"/>
                    <a:pt x="19673" y="365"/>
                    <a:pt x="19396" y="974"/>
                  </a:cubicBezTo>
                  <a:lnTo>
                    <a:pt x="374" y="38317"/>
                  </a:lnTo>
                  <a:cubicBezTo>
                    <a:pt x="1" y="39029"/>
                    <a:pt x="63" y="39431"/>
                    <a:pt x="461" y="39431"/>
                  </a:cubicBezTo>
                  <a:cubicBezTo>
                    <a:pt x="651" y="39431"/>
                    <a:pt x="918" y="39339"/>
                    <a:pt x="1251" y="39144"/>
                  </a:cubicBezTo>
                  <a:lnTo>
                    <a:pt x="39472" y="17089"/>
                  </a:lnTo>
                  <a:cubicBezTo>
                    <a:pt x="40499" y="16488"/>
                    <a:pt x="40574" y="15410"/>
                    <a:pt x="39672" y="14683"/>
                  </a:cubicBezTo>
                  <a:lnTo>
                    <a:pt x="22053" y="422"/>
                  </a:lnTo>
                  <a:cubicBezTo>
                    <a:pt x="21928" y="297"/>
                    <a:pt x="21777" y="222"/>
                    <a:pt x="21602" y="147"/>
                  </a:cubicBezTo>
                  <a:cubicBezTo>
                    <a:pt x="21384" y="47"/>
                    <a:pt x="21153" y="1"/>
                    <a:pt x="20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2055900" y="1763800"/>
              <a:ext cx="86500" cy="50150"/>
            </a:xfrm>
            <a:custGeom>
              <a:rect b="b" l="l" r="r" t="t"/>
              <a:pathLst>
                <a:path extrusionOk="0" h="2006" w="3460">
                  <a:moveTo>
                    <a:pt x="1" y="1"/>
                  </a:moveTo>
                  <a:cubicBezTo>
                    <a:pt x="138" y="99"/>
                    <a:pt x="2014" y="1166"/>
                    <a:pt x="2952" y="1708"/>
                  </a:cubicBezTo>
                  <a:lnTo>
                    <a:pt x="2952" y="1708"/>
                  </a:lnTo>
                  <a:cubicBezTo>
                    <a:pt x="2014" y="1164"/>
                    <a:pt x="159" y="100"/>
                    <a:pt x="1" y="1"/>
                  </a:cubicBezTo>
                  <a:close/>
                  <a:moveTo>
                    <a:pt x="2952" y="1708"/>
                  </a:moveTo>
                  <a:cubicBezTo>
                    <a:pt x="3204" y="1855"/>
                    <a:pt x="3390" y="1963"/>
                    <a:pt x="3459" y="2006"/>
                  </a:cubicBezTo>
                  <a:cubicBezTo>
                    <a:pt x="3400" y="1968"/>
                    <a:pt x="3212" y="1858"/>
                    <a:pt x="2952" y="1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2050900" y="779475"/>
              <a:ext cx="625325" cy="1034475"/>
            </a:xfrm>
            <a:custGeom>
              <a:rect b="b" l="l" r="r" t="t"/>
              <a:pathLst>
                <a:path extrusionOk="0" h="41379" w="25013">
                  <a:moveTo>
                    <a:pt x="20852" y="0"/>
                  </a:moveTo>
                  <a:cubicBezTo>
                    <a:pt x="20201" y="0"/>
                    <a:pt x="19599" y="351"/>
                    <a:pt x="19324" y="978"/>
                  </a:cubicBezTo>
                  <a:lnTo>
                    <a:pt x="301" y="38321"/>
                  </a:lnTo>
                  <a:cubicBezTo>
                    <a:pt x="0" y="38898"/>
                    <a:pt x="25" y="39274"/>
                    <a:pt x="201" y="39374"/>
                  </a:cubicBezTo>
                  <a:cubicBezTo>
                    <a:pt x="401" y="39499"/>
                    <a:pt x="3334" y="41178"/>
                    <a:pt x="3659" y="41379"/>
                  </a:cubicBezTo>
                  <a:cubicBezTo>
                    <a:pt x="3459" y="41254"/>
                    <a:pt x="3509" y="40878"/>
                    <a:pt x="3785" y="40326"/>
                  </a:cubicBezTo>
                  <a:lnTo>
                    <a:pt x="22807" y="2983"/>
                  </a:lnTo>
                  <a:cubicBezTo>
                    <a:pt x="22832" y="2983"/>
                    <a:pt x="22832" y="2958"/>
                    <a:pt x="22832" y="2958"/>
                  </a:cubicBezTo>
                  <a:lnTo>
                    <a:pt x="22857" y="2908"/>
                  </a:lnTo>
                  <a:cubicBezTo>
                    <a:pt x="23133" y="2331"/>
                    <a:pt x="23710" y="2005"/>
                    <a:pt x="24336" y="2005"/>
                  </a:cubicBezTo>
                  <a:cubicBezTo>
                    <a:pt x="24462" y="2005"/>
                    <a:pt x="24587" y="2005"/>
                    <a:pt x="24737" y="2055"/>
                  </a:cubicBezTo>
                  <a:cubicBezTo>
                    <a:pt x="24837" y="2080"/>
                    <a:pt x="24913" y="2106"/>
                    <a:pt x="25013" y="2156"/>
                  </a:cubicBezTo>
                  <a:cubicBezTo>
                    <a:pt x="24286" y="1730"/>
                    <a:pt x="21780" y="276"/>
                    <a:pt x="21680" y="226"/>
                  </a:cubicBezTo>
                  <a:cubicBezTo>
                    <a:pt x="21629" y="201"/>
                    <a:pt x="21579" y="176"/>
                    <a:pt x="21529" y="151"/>
                  </a:cubicBezTo>
                  <a:cubicBezTo>
                    <a:pt x="21304" y="50"/>
                    <a:pt x="21078" y="0"/>
                    <a:pt x="20852" y="0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2621075" y="830850"/>
              <a:ext cx="56425" cy="23200"/>
            </a:xfrm>
            <a:custGeom>
              <a:rect b="b" l="l" r="r" t="t"/>
              <a:pathLst>
                <a:path extrusionOk="0" h="928" w="2257">
                  <a:moveTo>
                    <a:pt x="1930" y="0"/>
                  </a:moveTo>
                  <a:lnTo>
                    <a:pt x="1930" y="0"/>
                  </a:lnTo>
                  <a:cubicBezTo>
                    <a:pt x="2031" y="25"/>
                    <a:pt x="2156" y="76"/>
                    <a:pt x="2256" y="126"/>
                  </a:cubicBezTo>
                  <a:cubicBezTo>
                    <a:pt x="2231" y="101"/>
                    <a:pt x="2231" y="101"/>
                    <a:pt x="2206" y="101"/>
                  </a:cubicBezTo>
                  <a:cubicBezTo>
                    <a:pt x="2106" y="51"/>
                    <a:pt x="2030" y="25"/>
                    <a:pt x="1930" y="0"/>
                  </a:cubicBezTo>
                  <a:close/>
                  <a:moveTo>
                    <a:pt x="25" y="903"/>
                  </a:moveTo>
                  <a:lnTo>
                    <a:pt x="0" y="928"/>
                  </a:lnTo>
                  <a:cubicBezTo>
                    <a:pt x="25" y="928"/>
                    <a:pt x="25" y="903"/>
                    <a:pt x="25" y="903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2320950" y="1267575"/>
              <a:ext cx="696775" cy="1256925"/>
            </a:xfrm>
            <a:custGeom>
              <a:rect b="b" l="l" r="r" t="t"/>
              <a:pathLst>
                <a:path extrusionOk="0" h="50277" w="27871">
                  <a:moveTo>
                    <a:pt x="27870" y="0"/>
                  </a:moveTo>
                  <a:lnTo>
                    <a:pt x="0" y="16090"/>
                  </a:lnTo>
                  <a:lnTo>
                    <a:pt x="0" y="50276"/>
                  </a:lnTo>
                  <a:lnTo>
                    <a:pt x="27870" y="34186"/>
                  </a:lnTo>
                  <a:lnTo>
                    <a:pt x="278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060925" y="2549525"/>
              <a:ext cx="696775" cy="753800"/>
            </a:xfrm>
            <a:custGeom>
              <a:rect b="b" l="l" r="r" t="t"/>
              <a:pathLst>
                <a:path extrusionOk="0" h="30152" w="27871">
                  <a:moveTo>
                    <a:pt x="27870" y="1"/>
                  </a:moveTo>
                  <a:lnTo>
                    <a:pt x="0" y="16091"/>
                  </a:lnTo>
                  <a:lnTo>
                    <a:pt x="0" y="30151"/>
                  </a:lnTo>
                  <a:lnTo>
                    <a:pt x="27870" y="14061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060925" y="2901025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060925" y="2901025"/>
              <a:ext cx="1359675" cy="829600"/>
            </a:xfrm>
            <a:custGeom>
              <a:rect b="b" l="l" r="r" t="t"/>
              <a:pathLst>
                <a:path extrusionOk="0" h="33184" w="54387">
                  <a:moveTo>
                    <a:pt x="41529" y="7896"/>
                  </a:moveTo>
                  <a:cubicBezTo>
                    <a:pt x="41830" y="9049"/>
                    <a:pt x="42231" y="9625"/>
                    <a:pt x="42582" y="10051"/>
                  </a:cubicBezTo>
                  <a:cubicBezTo>
                    <a:pt x="42758" y="10352"/>
                    <a:pt x="43033" y="10602"/>
                    <a:pt x="43359" y="10753"/>
                  </a:cubicBezTo>
                  <a:cubicBezTo>
                    <a:pt x="43359" y="10753"/>
                    <a:pt x="43159" y="13435"/>
                    <a:pt x="42833" y="16066"/>
                  </a:cubicBezTo>
                  <a:cubicBezTo>
                    <a:pt x="43234" y="16066"/>
                    <a:pt x="43610" y="16091"/>
                    <a:pt x="43961" y="16091"/>
                  </a:cubicBezTo>
                  <a:cubicBezTo>
                    <a:pt x="48973" y="16292"/>
                    <a:pt x="52457" y="16943"/>
                    <a:pt x="54387" y="17394"/>
                  </a:cubicBezTo>
                  <a:cubicBezTo>
                    <a:pt x="54286" y="16743"/>
                    <a:pt x="54186" y="15966"/>
                    <a:pt x="54061" y="15114"/>
                  </a:cubicBezTo>
                  <a:lnTo>
                    <a:pt x="41529" y="7896"/>
                  </a:lnTo>
                  <a:close/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42908" y="25515"/>
                  </a:lnTo>
                  <a:lnTo>
                    <a:pt x="42908" y="25515"/>
                  </a:lnTo>
                  <a:cubicBezTo>
                    <a:pt x="42682" y="25590"/>
                    <a:pt x="42056" y="25816"/>
                    <a:pt x="40652" y="26267"/>
                  </a:cubicBezTo>
                  <a:cubicBezTo>
                    <a:pt x="38096" y="27019"/>
                    <a:pt x="35464" y="27445"/>
                    <a:pt x="32808" y="27520"/>
                  </a:cubicBezTo>
                  <a:lnTo>
                    <a:pt x="32582" y="27520"/>
                  </a:lnTo>
                  <a:cubicBezTo>
                    <a:pt x="31580" y="27520"/>
                    <a:pt x="29048" y="27445"/>
                    <a:pt x="31479" y="25415"/>
                  </a:cubicBezTo>
                  <a:cubicBezTo>
                    <a:pt x="32106" y="24913"/>
                    <a:pt x="32758" y="24437"/>
                    <a:pt x="33409" y="23961"/>
                  </a:cubicBezTo>
                  <a:cubicBezTo>
                    <a:pt x="33384" y="23936"/>
                    <a:pt x="33359" y="23936"/>
                    <a:pt x="33334" y="23936"/>
                  </a:cubicBezTo>
                  <a:cubicBezTo>
                    <a:pt x="33058" y="23811"/>
                    <a:pt x="33660" y="22908"/>
                    <a:pt x="34161" y="22207"/>
                  </a:cubicBezTo>
                  <a:cubicBezTo>
                    <a:pt x="34136" y="22156"/>
                    <a:pt x="34086" y="22106"/>
                    <a:pt x="34011" y="22056"/>
                  </a:cubicBezTo>
                  <a:cubicBezTo>
                    <a:pt x="33409" y="21379"/>
                    <a:pt x="32557" y="20953"/>
                    <a:pt x="32081" y="20126"/>
                  </a:cubicBezTo>
                  <a:cubicBezTo>
                    <a:pt x="31254" y="18597"/>
                    <a:pt x="32006" y="17846"/>
                    <a:pt x="33610" y="17094"/>
                  </a:cubicBezTo>
                  <a:cubicBezTo>
                    <a:pt x="34437" y="16743"/>
                    <a:pt x="35565" y="16467"/>
                    <a:pt x="36868" y="16317"/>
                  </a:cubicBezTo>
                  <a:cubicBezTo>
                    <a:pt x="37143" y="15239"/>
                    <a:pt x="37294" y="14111"/>
                    <a:pt x="37219" y="13585"/>
                  </a:cubicBezTo>
                  <a:cubicBezTo>
                    <a:pt x="36943" y="12031"/>
                    <a:pt x="35239" y="8973"/>
                    <a:pt x="33459" y="5866"/>
                  </a:cubicBezTo>
                  <a:cubicBezTo>
                    <a:pt x="33309" y="5615"/>
                    <a:pt x="32231" y="3835"/>
                    <a:pt x="31128" y="188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800900" y="3328350"/>
              <a:ext cx="696775" cy="754425"/>
            </a:xfrm>
            <a:custGeom>
              <a:rect b="b" l="l" r="r" t="t"/>
              <a:pathLst>
                <a:path extrusionOk="0" h="30177" w="27871">
                  <a:moveTo>
                    <a:pt x="27870" y="1"/>
                  </a:moveTo>
                  <a:lnTo>
                    <a:pt x="1" y="16091"/>
                  </a:lnTo>
                  <a:lnTo>
                    <a:pt x="1" y="30176"/>
                  </a:lnTo>
                  <a:lnTo>
                    <a:pt x="27870" y="14086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800900" y="3680475"/>
              <a:ext cx="1436750" cy="829625"/>
            </a:xfrm>
            <a:custGeom>
              <a:rect b="b" l="l" r="r" t="t"/>
              <a:pathLst>
                <a:path extrusionOk="0" h="33185" w="57470">
                  <a:moveTo>
                    <a:pt x="27870" y="1"/>
                  </a:moveTo>
                  <a:lnTo>
                    <a:pt x="1" y="16091"/>
                  </a:lnTo>
                  <a:lnTo>
                    <a:pt x="29625" y="33184"/>
                  </a:lnTo>
                  <a:lnTo>
                    <a:pt x="57470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800900" y="3734375"/>
              <a:ext cx="1436750" cy="775725"/>
            </a:xfrm>
            <a:custGeom>
              <a:rect b="b" l="l" r="r" t="t"/>
              <a:pathLst>
                <a:path extrusionOk="0" h="31029" w="57470">
                  <a:moveTo>
                    <a:pt x="31605" y="0"/>
                  </a:moveTo>
                  <a:cubicBezTo>
                    <a:pt x="31630" y="552"/>
                    <a:pt x="31680" y="1103"/>
                    <a:pt x="31705" y="1655"/>
                  </a:cubicBezTo>
                  <a:cubicBezTo>
                    <a:pt x="31780" y="2406"/>
                    <a:pt x="31906" y="3158"/>
                    <a:pt x="32006" y="3885"/>
                  </a:cubicBezTo>
                  <a:cubicBezTo>
                    <a:pt x="33184" y="4963"/>
                    <a:pt x="34662" y="6767"/>
                    <a:pt x="34612" y="10903"/>
                  </a:cubicBezTo>
                  <a:cubicBezTo>
                    <a:pt x="34587" y="13334"/>
                    <a:pt x="32883" y="14386"/>
                    <a:pt x="30677" y="14386"/>
                  </a:cubicBezTo>
                  <a:cubicBezTo>
                    <a:pt x="30276" y="14386"/>
                    <a:pt x="29875" y="14336"/>
                    <a:pt x="29474" y="14286"/>
                  </a:cubicBezTo>
                  <a:cubicBezTo>
                    <a:pt x="26617" y="13860"/>
                    <a:pt x="24236" y="12356"/>
                    <a:pt x="18121" y="9048"/>
                  </a:cubicBezTo>
                  <a:cubicBezTo>
                    <a:pt x="15514" y="7619"/>
                    <a:pt x="13384" y="6216"/>
                    <a:pt x="13384" y="6216"/>
                  </a:cubicBezTo>
                  <a:lnTo>
                    <a:pt x="1" y="13935"/>
                  </a:lnTo>
                  <a:lnTo>
                    <a:pt x="29625" y="31028"/>
                  </a:lnTo>
                  <a:lnTo>
                    <a:pt x="53510" y="17219"/>
                  </a:lnTo>
                  <a:lnTo>
                    <a:pt x="57470" y="14938"/>
                  </a:lnTo>
                  <a:lnTo>
                    <a:pt x="31605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541500" y="4107800"/>
              <a:ext cx="696150" cy="753800"/>
            </a:xfrm>
            <a:custGeom>
              <a:rect b="b" l="l" r="r" t="t"/>
              <a:pathLst>
                <a:path extrusionOk="0" h="30152" w="27846">
                  <a:moveTo>
                    <a:pt x="27846" y="1"/>
                  </a:moveTo>
                  <a:lnTo>
                    <a:pt x="1" y="16091"/>
                  </a:lnTo>
                  <a:lnTo>
                    <a:pt x="1" y="30151"/>
                  </a:lnTo>
                  <a:lnTo>
                    <a:pt x="27846" y="14086"/>
                  </a:lnTo>
                  <a:lnTo>
                    <a:pt x="278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3787125" y="3302675"/>
              <a:ext cx="638500" cy="286350"/>
            </a:xfrm>
            <a:custGeom>
              <a:rect b="b" l="l" r="r" t="t"/>
              <a:pathLst>
                <a:path extrusionOk="0" h="11454" w="25540">
                  <a:moveTo>
                    <a:pt x="7820" y="251"/>
                  </a:moveTo>
                  <a:lnTo>
                    <a:pt x="7820" y="251"/>
                  </a:lnTo>
                  <a:cubicBezTo>
                    <a:pt x="6517" y="401"/>
                    <a:pt x="5389" y="677"/>
                    <a:pt x="4562" y="1028"/>
                  </a:cubicBezTo>
                  <a:cubicBezTo>
                    <a:pt x="2958" y="1780"/>
                    <a:pt x="2206" y="2531"/>
                    <a:pt x="3033" y="4060"/>
                  </a:cubicBezTo>
                  <a:cubicBezTo>
                    <a:pt x="3509" y="4887"/>
                    <a:pt x="4361" y="5313"/>
                    <a:pt x="4963" y="5990"/>
                  </a:cubicBezTo>
                  <a:cubicBezTo>
                    <a:pt x="5038" y="6040"/>
                    <a:pt x="5088" y="6090"/>
                    <a:pt x="5113" y="6141"/>
                  </a:cubicBezTo>
                  <a:cubicBezTo>
                    <a:pt x="5464" y="5714"/>
                    <a:pt x="5740" y="5364"/>
                    <a:pt x="5740" y="5364"/>
                  </a:cubicBezTo>
                  <a:cubicBezTo>
                    <a:pt x="6416" y="4486"/>
                    <a:pt x="7118" y="2707"/>
                    <a:pt x="7519" y="1354"/>
                  </a:cubicBezTo>
                  <a:cubicBezTo>
                    <a:pt x="7644" y="1003"/>
                    <a:pt x="7745" y="627"/>
                    <a:pt x="7820" y="251"/>
                  </a:cubicBezTo>
                  <a:close/>
                  <a:moveTo>
                    <a:pt x="13785" y="0"/>
                  </a:moveTo>
                  <a:cubicBezTo>
                    <a:pt x="13685" y="777"/>
                    <a:pt x="13584" y="1554"/>
                    <a:pt x="13484" y="2231"/>
                  </a:cubicBezTo>
                  <a:cubicBezTo>
                    <a:pt x="12983" y="5263"/>
                    <a:pt x="12857" y="6892"/>
                    <a:pt x="10978" y="7594"/>
                  </a:cubicBezTo>
                  <a:cubicBezTo>
                    <a:pt x="10000" y="7945"/>
                    <a:pt x="8371" y="8045"/>
                    <a:pt x="6968" y="8045"/>
                  </a:cubicBezTo>
                  <a:cubicBezTo>
                    <a:pt x="5765" y="8045"/>
                    <a:pt x="4712" y="7970"/>
                    <a:pt x="4361" y="7895"/>
                  </a:cubicBezTo>
                  <a:cubicBezTo>
                    <a:pt x="3710" y="8371"/>
                    <a:pt x="3058" y="8847"/>
                    <a:pt x="2431" y="9349"/>
                  </a:cubicBezTo>
                  <a:cubicBezTo>
                    <a:pt x="0" y="11379"/>
                    <a:pt x="2532" y="11454"/>
                    <a:pt x="3534" y="11454"/>
                  </a:cubicBezTo>
                  <a:lnTo>
                    <a:pt x="3760" y="11454"/>
                  </a:lnTo>
                  <a:cubicBezTo>
                    <a:pt x="6416" y="11379"/>
                    <a:pt x="9048" y="10953"/>
                    <a:pt x="11604" y="10201"/>
                  </a:cubicBezTo>
                  <a:cubicBezTo>
                    <a:pt x="13008" y="9750"/>
                    <a:pt x="13634" y="9524"/>
                    <a:pt x="13860" y="9449"/>
                  </a:cubicBezTo>
                  <a:lnTo>
                    <a:pt x="25539" y="2707"/>
                  </a:lnTo>
                  <a:cubicBezTo>
                    <a:pt x="25489" y="2356"/>
                    <a:pt x="25414" y="1880"/>
                    <a:pt x="25339" y="1328"/>
                  </a:cubicBezTo>
                  <a:cubicBezTo>
                    <a:pt x="23409" y="877"/>
                    <a:pt x="19925" y="226"/>
                    <a:pt x="14913" y="25"/>
                  </a:cubicBezTo>
                  <a:cubicBezTo>
                    <a:pt x="14562" y="25"/>
                    <a:pt x="14186" y="0"/>
                    <a:pt x="13785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133600" y="3370325"/>
              <a:ext cx="324600" cy="519450"/>
            </a:xfrm>
            <a:custGeom>
              <a:rect b="b" l="l" r="r" t="t"/>
              <a:pathLst>
                <a:path extrusionOk="0" h="20778" w="12984">
                  <a:moveTo>
                    <a:pt x="11680" y="1"/>
                  </a:moveTo>
                  <a:lnTo>
                    <a:pt x="1" y="6743"/>
                  </a:lnTo>
                  <a:cubicBezTo>
                    <a:pt x="51" y="6718"/>
                    <a:pt x="76" y="6718"/>
                    <a:pt x="76" y="6718"/>
                  </a:cubicBezTo>
                  <a:lnTo>
                    <a:pt x="76" y="20778"/>
                  </a:lnTo>
                  <a:lnTo>
                    <a:pt x="12983" y="13309"/>
                  </a:lnTo>
                  <a:cubicBezTo>
                    <a:pt x="12958" y="11455"/>
                    <a:pt x="12983" y="10051"/>
                    <a:pt x="12983" y="10051"/>
                  </a:cubicBezTo>
                  <a:cubicBezTo>
                    <a:pt x="12708" y="7369"/>
                    <a:pt x="12232" y="3810"/>
                    <a:pt x="11780" y="577"/>
                  </a:cubicBezTo>
                  <a:lnTo>
                    <a:pt x="11755" y="577"/>
                  </a:lnTo>
                  <a:cubicBezTo>
                    <a:pt x="11755" y="577"/>
                    <a:pt x="11730" y="352"/>
                    <a:pt x="11680" y="1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135500" y="3703050"/>
              <a:ext cx="531975" cy="391000"/>
            </a:xfrm>
            <a:custGeom>
              <a:rect b="b" l="l" r="r" t="t"/>
              <a:pathLst>
                <a:path extrusionOk="0" h="15640" w="21279">
                  <a:moveTo>
                    <a:pt x="12907" y="0"/>
                  </a:moveTo>
                  <a:lnTo>
                    <a:pt x="0" y="7469"/>
                  </a:lnTo>
                  <a:cubicBezTo>
                    <a:pt x="0" y="7469"/>
                    <a:pt x="2130" y="8872"/>
                    <a:pt x="4737" y="10301"/>
                  </a:cubicBezTo>
                  <a:cubicBezTo>
                    <a:pt x="10852" y="13609"/>
                    <a:pt x="13233" y="15113"/>
                    <a:pt x="16090" y="15539"/>
                  </a:cubicBezTo>
                  <a:cubicBezTo>
                    <a:pt x="16491" y="15589"/>
                    <a:pt x="16892" y="15639"/>
                    <a:pt x="17293" y="15639"/>
                  </a:cubicBezTo>
                  <a:cubicBezTo>
                    <a:pt x="19499" y="15639"/>
                    <a:pt x="21203" y="14587"/>
                    <a:pt x="21228" y="12156"/>
                  </a:cubicBezTo>
                  <a:cubicBezTo>
                    <a:pt x="21278" y="8020"/>
                    <a:pt x="19800" y="6216"/>
                    <a:pt x="18622" y="5138"/>
                  </a:cubicBezTo>
                  <a:lnTo>
                    <a:pt x="18622" y="5138"/>
                  </a:lnTo>
                  <a:cubicBezTo>
                    <a:pt x="18772" y="6040"/>
                    <a:pt x="18897" y="6867"/>
                    <a:pt x="18872" y="7544"/>
                  </a:cubicBezTo>
                  <a:cubicBezTo>
                    <a:pt x="18872" y="7895"/>
                    <a:pt x="18572" y="8171"/>
                    <a:pt x="18246" y="8171"/>
                  </a:cubicBezTo>
                  <a:lnTo>
                    <a:pt x="18221" y="8171"/>
                  </a:lnTo>
                  <a:cubicBezTo>
                    <a:pt x="18146" y="8146"/>
                    <a:pt x="18070" y="8146"/>
                    <a:pt x="17995" y="8121"/>
                  </a:cubicBezTo>
                  <a:cubicBezTo>
                    <a:pt x="17369" y="7895"/>
                    <a:pt x="16717" y="7770"/>
                    <a:pt x="16065" y="7770"/>
                  </a:cubicBezTo>
                  <a:cubicBezTo>
                    <a:pt x="15389" y="7770"/>
                    <a:pt x="14687" y="7895"/>
                    <a:pt x="14010" y="8171"/>
                  </a:cubicBezTo>
                  <a:cubicBezTo>
                    <a:pt x="13935" y="8196"/>
                    <a:pt x="13860" y="8196"/>
                    <a:pt x="13785" y="8196"/>
                  </a:cubicBezTo>
                  <a:cubicBezTo>
                    <a:pt x="13534" y="8196"/>
                    <a:pt x="13308" y="8045"/>
                    <a:pt x="13208" y="7795"/>
                  </a:cubicBezTo>
                  <a:cubicBezTo>
                    <a:pt x="13183" y="7745"/>
                    <a:pt x="13158" y="7669"/>
                    <a:pt x="13158" y="7594"/>
                  </a:cubicBezTo>
                  <a:cubicBezTo>
                    <a:pt x="12983" y="5715"/>
                    <a:pt x="12933" y="2456"/>
                    <a:pt x="12907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3522075" y="895900"/>
              <a:ext cx="759175" cy="824200"/>
            </a:xfrm>
            <a:custGeom>
              <a:rect b="b" l="l" r="r" t="t"/>
              <a:pathLst>
                <a:path extrusionOk="0" h="32968" w="30367">
                  <a:moveTo>
                    <a:pt x="3038" y="1"/>
                  </a:moveTo>
                  <a:cubicBezTo>
                    <a:pt x="2964" y="1"/>
                    <a:pt x="2888" y="18"/>
                    <a:pt x="2808" y="55"/>
                  </a:cubicBezTo>
                  <a:cubicBezTo>
                    <a:pt x="2306" y="281"/>
                    <a:pt x="2682" y="1509"/>
                    <a:pt x="2983" y="2737"/>
                  </a:cubicBezTo>
                  <a:cubicBezTo>
                    <a:pt x="3209" y="3489"/>
                    <a:pt x="3384" y="4266"/>
                    <a:pt x="3509" y="5043"/>
                  </a:cubicBezTo>
                  <a:cubicBezTo>
                    <a:pt x="3509" y="5243"/>
                    <a:pt x="3108" y="5243"/>
                    <a:pt x="2958" y="5268"/>
                  </a:cubicBezTo>
                  <a:cubicBezTo>
                    <a:pt x="2732" y="5293"/>
                    <a:pt x="2507" y="5368"/>
                    <a:pt x="2281" y="5469"/>
                  </a:cubicBezTo>
                  <a:cubicBezTo>
                    <a:pt x="2131" y="5519"/>
                    <a:pt x="2006" y="5995"/>
                    <a:pt x="1905" y="6095"/>
                  </a:cubicBezTo>
                  <a:cubicBezTo>
                    <a:pt x="1680" y="6346"/>
                    <a:pt x="1179" y="6321"/>
                    <a:pt x="928" y="6571"/>
                  </a:cubicBezTo>
                  <a:cubicBezTo>
                    <a:pt x="778" y="6797"/>
                    <a:pt x="627" y="7023"/>
                    <a:pt x="502" y="7273"/>
                  </a:cubicBezTo>
                  <a:cubicBezTo>
                    <a:pt x="402" y="7398"/>
                    <a:pt x="276" y="7499"/>
                    <a:pt x="176" y="7624"/>
                  </a:cubicBezTo>
                  <a:cubicBezTo>
                    <a:pt x="26" y="7900"/>
                    <a:pt x="1" y="8226"/>
                    <a:pt x="101" y="8551"/>
                  </a:cubicBezTo>
                  <a:cubicBezTo>
                    <a:pt x="452" y="9629"/>
                    <a:pt x="1003" y="10657"/>
                    <a:pt x="1705" y="11559"/>
                  </a:cubicBezTo>
                  <a:cubicBezTo>
                    <a:pt x="2231" y="12286"/>
                    <a:pt x="3033" y="12887"/>
                    <a:pt x="3885" y="13789"/>
                  </a:cubicBezTo>
                  <a:cubicBezTo>
                    <a:pt x="4136" y="14065"/>
                    <a:pt x="4587" y="14717"/>
                    <a:pt x="6191" y="17975"/>
                  </a:cubicBezTo>
                  <a:cubicBezTo>
                    <a:pt x="7620" y="20832"/>
                    <a:pt x="7770" y="21434"/>
                    <a:pt x="9725" y="24742"/>
                  </a:cubicBezTo>
                  <a:cubicBezTo>
                    <a:pt x="10402" y="25870"/>
                    <a:pt x="11078" y="26221"/>
                    <a:pt x="13785" y="27298"/>
                  </a:cubicBezTo>
                  <a:cubicBezTo>
                    <a:pt x="18271" y="29103"/>
                    <a:pt x="25590" y="30882"/>
                    <a:pt x="26166" y="32887"/>
                  </a:cubicBezTo>
                  <a:cubicBezTo>
                    <a:pt x="26362" y="32942"/>
                    <a:pt x="26550" y="32968"/>
                    <a:pt x="26729" y="32968"/>
                  </a:cubicBezTo>
                  <a:cubicBezTo>
                    <a:pt x="29514" y="32968"/>
                    <a:pt x="30366" y="26777"/>
                    <a:pt x="30201" y="26070"/>
                  </a:cubicBezTo>
                  <a:cubicBezTo>
                    <a:pt x="28271" y="25318"/>
                    <a:pt x="25790" y="24516"/>
                    <a:pt x="23409" y="23840"/>
                  </a:cubicBezTo>
                  <a:cubicBezTo>
                    <a:pt x="20201" y="22937"/>
                    <a:pt x="14938" y="20832"/>
                    <a:pt x="14938" y="20832"/>
                  </a:cubicBezTo>
                  <a:cubicBezTo>
                    <a:pt x="14938" y="20832"/>
                    <a:pt x="10552" y="15243"/>
                    <a:pt x="8196" y="11158"/>
                  </a:cubicBezTo>
                  <a:cubicBezTo>
                    <a:pt x="7795" y="10481"/>
                    <a:pt x="7720" y="9704"/>
                    <a:pt x="7996" y="8977"/>
                  </a:cubicBezTo>
                  <a:cubicBezTo>
                    <a:pt x="8347" y="7474"/>
                    <a:pt x="8146" y="5418"/>
                    <a:pt x="8171" y="4742"/>
                  </a:cubicBezTo>
                  <a:cubicBezTo>
                    <a:pt x="8202" y="4207"/>
                    <a:pt x="8074" y="3877"/>
                    <a:pt x="7833" y="3877"/>
                  </a:cubicBezTo>
                  <a:cubicBezTo>
                    <a:pt x="7679" y="3877"/>
                    <a:pt x="7479" y="4012"/>
                    <a:pt x="7244" y="4316"/>
                  </a:cubicBezTo>
                  <a:cubicBezTo>
                    <a:pt x="6662" y="5067"/>
                    <a:pt x="6901" y="6828"/>
                    <a:pt x="6486" y="6828"/>
                  </a:cubicBezTo>
                  <a:cubicBezTo>
                    <a:pt x="6472" y="6828"/>
                    <a:pt x="6457" y="6826"/>
                    <a:pt x="6442" y="6822"/>
                  </a:cubicBezTo>
                  <a:cubicBezTo>
                    <a:pt x="6116" y="6747"/>
                    <a:pt x="5289" y="4867"/>
                    <a:pt x="4763" y="3388"/>
                  </a:cubicBezTo>
                  <a:cubicBezTo>
                    <a:pt x="4259" y="1946"/>
                    <a:pt x="3818" y="1"/>
                    <a:pt x="303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3696275" y="1321450"/>
              <a:ext cx="580225" cy="392250"/>
            </a:xfrm>
            <a:custGeom>
              <a:rect b="b" l="l" r="r" t="t"/>
              <a:pathLst>
                <a:path extrusionOk="0" h="15690" w="23209">
                  <a:moveTo>
                    <a:pt x="5138" y="1"/>
                  </a:moveTo>
                  <a:cubicBezTo>
                    <a:pt x="5138" y="1"/>
                    <a:pt x="4762" y="903"/>
                    <a:pt x="3258" y="1680"/>
                  </a:cubicBezTo>
                  <a:cubicBezTo>
                    <a:pt x="2256" y="2156"/>
                    <a:pt x="1128" y="2432"/>
                    <a:pt x="0" y="2507"/>
                  </a:cubicBezTo>
                  <a:cubicBezTo>
                    <a:pt x="0" y="2507"/>
                    <a:pt x="702" y="4061"/>
                    <a:pt x="1729" y="6266"/>
                  </a:cubicBezTo>
                  <a:cubicBezTo>
                    <a:pt x="2582" y="8171"/>
                    <a:pt x="2682" y="8672"/>
                    <a:pt x="4186" y="9324"/>
                  </a:cubicBezTo>
                  <a:cubicBezTo>
                    <a:pt x="5940" y="10101"/>
                    <a:pt x="10526" y="11780"/>
                    <a:pt x="12632" y="12582"/>
                  </a:cubicBezTo>
                  <a:cubicBezTo>
                    <a:pt x="15213" y="13560"/>
                    <a:pt x="18246" y="14737"/>
                    <a:pt x="18722" y="15690"/>
                  </a:cubicBezTo>
                  <a:cubicBezTo>
                    <a:pt x="18722" y="15690"/>
                    <a:pt x="18722" y="15690"/>
                    <a:pt x="18722" y="15690"/>
                  </a:cubicBezTo>
                  <a:cubicBezTo>
                    <a:pt x="18749" y="15690"/>
                    <a:pt x="23008" y="11746"/>
                    <a:pt x="23208" y="8873"/>
                  </a:cubicBezTo>
                  <a:cubicBezTo>
                    <a:pt x="22782" y="8722"/>
                    <a:pt x="22080" y="8321"/>
                    <a:pt x="21203" y="8046"/>
                  </a:cubicBezTo>
                  <a:cubicBezTo>
                    <a:pt x="20301" y="7770"/>
                    <a:pt x="13258" y="5590"/>
                    <a:pt x="11253" y="4863"/>
                  </a:cubicBezTo>
                  <a:cubicBezTo>
                    <a:pt x="9223" y="4136"/>
                    <a:pt x="8070" y="3685"/>
                    <a:pt x="8070" y="3685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3700025" y="1321450"/>
              <a:ext cx="576475" cy="375350"/>
            </a:xfrm>
            <a:custGeom>
              <a:rect b="b" l="l" r="r" t="t"/>
              <a:pathLst>
                <a:path extrusionOk="0" h="15014" w="23059">
                  <a:moveTo>
                    <a:pt x="4988" y="1"/>
                  </a:moveTo>
                  <a:lnTo>
                    <a:pt x="5063" y="101"/>
                  </a:lnTo>
                  <a:cubicBezTo>
                    <a:pt x="4612" y="1078"/>
                    <a:pt x="3785" y="1830"/>
                    <a:pt x="2757" y="2206"/>
                  </a:cubicBezTo>
                  <a:cubicBezTo>
                    <a:pt x="1908" y="2581"/>
                    <a:pt x="985" y="2831"/>
                    <a:pt x="36" y="2907"/>
                  </a:cubicBezTo>
                  <a:lnTo>
                    <a:pt x="36" y="2907"/>
                  </a:lnTo>
                  <a:cubicBezTo>
                    <a:pt x="24" y="2881"/>
                    <a:pt x="12" y="2856"/>
                    <a:pt x="0" y="2833"/>
                  </a:cubicBezTo>
                  <a:lnTo>
                    <a:pt x="0" y="2833"/>
                  </a:lnTo>
                  <a:lnTo>
                    <a:pt x="26" y="2908"/>
                  </a:lnTo>
                  <a:cubicBezTo>
                    <a:pt x="29" y="2908"/>
                    <a:pt x="32" y="2907"/>
                    <a:pt x="36" y="2907"/>
                  </a:cubicBezTo>
                  <a:lnTo>
                    <a:pt x="36" y="2907"/>
                  </a:lnTo>
                  <a:cubicBezTo>
                    <a:pt x="324" y="3513"/>
                    <a:pt x="882" y="4728"/>
                    <a:pt x="1579" y="6266"/>
                  </a:cubicBezTo>
                  <a:cubicBezTo>
                    <a:pt x="2432" y="8171"/>
                    <a:pt x="2532" y="8672"/>
                    <a:pt x="4036" y="9324"/>
                  </a:cubicBezTo>
                  <a:cubicBezTo>
                    <a:pt x="5790" y="10101"/>
                    <a:pt x="10376" y="11780"/>
                    <a:pt x="12482" y="12582"/>
                  </a:cubicBezTo>
                  <a:cubicBezTo>
                    <a:pt x="14487" y="13334"/>
                    <a:pt x="16767" y="14211"/>
                    <a:pt x="17895" y="15013"/>
                  </a:cubicBezTo>
                  <a:cubicBezTo>
                    <a:pt x="17920" y="14988"/>
                    <a:pt x="17945" y="14938"/>
                    <a:pt x="17971" y="14913"/>
                  </a:cubicBezTo>
                  <a:cubicBezTo>
                    <a:pt x="21053" y="10903"/>
                    <a:pt x="22356" y="9549"/>
                    <a:pt x="23058" y="8873"/>
                  </a:cubicBezTo>
                  <a:cubicBezTo>
                    <a:pt x="22632" y="8722"/>
                    <a:pt x="21930" y="8321"/>
                    <a:pt x="21053" y="8046"/>
                  </a:cubicBezTo>
                  <a:cubicBezTo>
                    <a:pt x="20151" y="7770"/>
                    <a:pt x="13108" y="5590"/>
                    <a:pt x="11103" y="4863"/>
                  </a:cubicBezTo>
                  <a:cubicBezTo>
                    <a:pt x="9073" y="4136"/>
                    <a:pt x="7920" y="3685"/>
                    <a:pt x="7920" y="3685"/>
                  </a:cubicBezTo>
                  <a:lnTo>
                    <a:pt x="4988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3589125" y="1046400"/>
              <a:ext cx="100275" cy="122825"/>
            </a:xfrm>
            <a:custGeom>
              <a:rect b="b" l="l" r="r" t="t"/>
              <a:pathLst>
                <a:path extrusionOk="0" h="4913" w="4011">
                  <a:moveTo>
                    <a:pt x="2958" y="0"/>
                  </a:moveTo>
                  <a:cubicBezTo>
                    <a:pt x="3183" y="977"/>
                    <a:pt x="3685" y="2005"/>
                    <a:pt x="3309" y="2456"/>
                  </a:cubicBezTo>
                  <a:cubicBezTo>
                    <a:pt x="3149" y="2629"/>
                    <a:pt x="2934" y="2717"/>
                    <a:pt x="2718" y="2717"/>
                  </a:cubicBezTo>
                  <a:cubicBezTo>
                    <a:pt x="2526" y="2717"/>
                    <a:pt x="2334" y="2648"/>
                    <a:pt x="2181" y="2506"/>
                  </a:cubicBezTo>
                  <a:lnTo>
                    <a:pt x="2081" y="2406"/>
                  </a:lnTo>
                  <a:lnTo>
                    <a:pt x="2081" y="2406"/>
                  </a:lnTo>
                  <a:cubicBezTo>
                    <a:pt x="2106" y="2682"/>
                    <a:pt x="1980" y="2957"/>
                    <a:pt x="1755" y="3133"/>
                  </a:cubicBezTo>
                  <a:cubicBezTo>
                    <a:pt x="1629" y="3196"/>
                    <a:pt x="1498" y="3227"/>
                    <a:pt x="1366" y="3227"/>
                  </a:cubicBezTo>
                  <a:cubicBezTo>
                    <a:pt x="1235" y="3227"/>
                    <a:pt x="1103" y="3196"/>
                    <a:pt x="978" y="3133"/>
                  </a:cubicBezTo>
                  <a:cubicBezTo>
                    <a:pt x="896" y="3459"/>
                    <a:pt x="600" y="3669"/>
                    <a:pt x="276" y="3669"/>
                  </a:cubicBezTo>
                  <a:cubicBezTo>
                    <a:pt x="202" y="3669"/>
                    <a:pt x="126" y="3658"/>
                    <a:pt x="50" y="3634"/>
                  </a:cubicBezTo>
                  <a:lnTo>
                    <a:pt x="0" y="3634"/>
                  </a:lnTo>
                  <a:cubicBezTo>
                    <a:pt x="129" y="3763"/>
                    <a:pt x="373" y="3917"/>
                    <a:pt x="610" y="3917"/>
                  </a:cubicBezTo>
                  <a:cubicBezTo>
                    <a:pt x="787" y="3917"/>
                    <a:pt x="960" y="3831"/>
                    <a:pt x="1078" y="3584"/>
                  </a:cubicBezTo>
                  <a:cubicBezTo>
                    <a:pt x="1078" y="3584"/>
                    <a:pt x="1212" y="3619"/>
                    <a:pt x="1391" y="3619"/>
                  </a:cubicBezTo>
                  <a:cubicBezTo>
                    <a:pt x="1664" y="3619"/>
                    <a:pt x="2041" y="3538"/>
                    <a:pt x="2198" y="3128"/>
                  </a:cubicBezTo>
                  <a:lnTo>
                    <a:pt x="2198" y="3128"/>
                  </a:lnTo>
                  <a:cubicBezTo>
                    <a:pt x="2154" y="3256"/>
                    <a:pt x="1951" y="3982"/>
                    <a:pt x="2632" y="4912"/>
                  </a:cubicBezTo>
                  <a:cubicBezTo>
                    <a:pt x="2431" y="4311"/>
                    <a:pt x="2431" y="3659"/>
                    <a:pt x="2632" y="3058"/>
                  </a:cubicBezTo>
                  <a:cubicBezTo>
                    <a:pt x="2654" y="3059"/>
                    <a:pt x="2675" y="3060"/>
                    <a:pt x="2696" y="3060"/>
                  </a:cubicBezTo>
                  <a:cubicBezTo>
                    <a:pt x="3098" y="3060"/>
                    <a:pt x="3470" y="2839"/>
                    <a:pt x="3685" y="2506"/>
                  </a:cubicBezTo>
                  <a:cubicBezTo>
                    <a:pt x="4010" y="1905"/>
                    <a:pt x="2958" y="0"/>
                    <a:pt x="295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4220700" y="955300"/>
              <a:ext cx="453675" cy="463925"/>
            </a:xfrm>
            <a:custGeom>
              <a:rect b="b" l="l" r="r" t="t"/>
              <a:pathLst>
                <a:path extrusionOk="0" h="18557" w="18147">
                  <a:moveTo>
                    <a:pt x="6136" y="0"/>
                  </a:moveTo>
                  <a:cubicBezTo>
                    <a:pt x="5577" y="0"/>
                    <a:pt x="5021" y="181"/>
                    <a:pt x="4562" y="536"/>
                  </a:cubicBezTo>
                  <a:cubicBezTo>
                    <a:pt x="4171" y="854"/>
                    <a:pt x="3899" y="1841"/>
                    <a:pt x="3326" y="1841"/>
                  </a:cubicBezTo>
                  <a:cubicBezTo>
                    <a:pt x="3312" y="1841"/>
                    <a:pt x="3298" y="1841"/>
                    <a:pt x="3284" y="1839"/>
                  </a:cubicBezTo>
                  <a:cubicBezTo>
                    <a:pt x="3095" y="1819"/>
                    <a:pt x="2942" y="1728"/>
                    <a:pt x="2750" y="1728"/>
                  </a:cubicBezTo>
                  <a:cubicBezTo>
                    <a:pt x="2712" y="1728"/>
                    <a:pt x="2673" y="1731"/>
                    <a:pt x="2632" y="1739"/>
                  </a:cubicBezTo>
                  <a:cubicBezTo>
                    <a:pt x="2457" y="1764"/>
                    <a:pt x="2281" y="1890"/>
                    <a:pt x="2156" y="2040"/>
                  </a:cubicBezTo>
                  <a:cubicBezTo>
                    <a:pt x="2003" y="2280"/>
                    <a:pt x="1755" y="2425"/>
                    <a:pt x="1478" y="2425"/>
                  </a:cubicBezTo>
                  <a:cubicBezTo>
                    <a:pt x="1437" y="2425"/>
                    <a:pt x="1396" y="2422"/>
                    <a:pt x="1354" y="2416"/>
                  </a:cubicBezTo>
                  <a:cubicBezTo>
                    <a:pt x="978" y="2366"/>
                    <a:pt x="727" y="1965"/>
                    <a:pt x="1154" y="1764"/>
                  </a:cubicBezTo>
                  <a:cubicBezTo>
                    <a:pt x="1130" y="1761"/>
                    <a:pt x="1106" y="1759"/>
                    <a:pt x="1083" y="1759"/>
                  </a:cubicBezTo>
                  <a:cubicBezTo>
                    <a:pt x="594" y="1759"/>
                    <a:pt x="263" y="2485"/>
                    <a:pt x="502" y="2892"/>
                  </a:cubicBezTo>
                  <a:cubicBezTo>
                    <a:pt x="677" y="3118"/>
                    <a:pt x="978" y="3143"/>
                    <a:pt x="1154" y="3318"/>
                  </a:cubicBezTo>
                  <a:cubicBezTo>
                    <a:pt x="1429" y="3594"/>
                    <a:pt x="1154" y="3920"/>
                    <a:pt x="903" y="4070"/>
                  </a:cubicBezTo>
                  <a:lnTo>
                    <a:pt x="853" y="4070"/>
                  </a:lnTo>
                  <a:cubicBezTo>
                    <a:pt x="226" y="4471"/>
                    <a:pt x="1" y="5323"/>
                    <a:pt x="402" y="5975"/>
                  </a:cubicBezTo>
                  <a:cubicBezTo>
                    <a:pt x="853" y="6827"/>
                    <a:pt x="1780" y="6952"/>
                    <a:pt x="2582" y="7278"/>
                  </a:cubicBezTo>
                  <a:cubicBezTo>
                    <a:pt x="2808" y="7353"/>
                    <a:pt x="3008" y="7479"/>
                    <a:pt x="3159" y="7654"/>
                  </a:cubicBezTo>
                  <a:cubicBezTo>
                    <a:pt x="3309" y="7855"/>
                    <a:pt x="3434" y="8080"/>
                    <a:pt x="3484" y="8331"/>
                  </a:cubicBezTo>
                  <a:cubicBezTo>
                    <a:pt x="3961" y="9534"/>
                    <a:pt x="4512" y="10737"/>
                    <a:pt x="5113" y="11890"/>
                  </a:cubicBezTo>
                  <a:cubicBezTo>
                    <a:pt x="5615" y="12792"/>
                    <a:pt x="6191" y="13669"/>
                    <a:pt x="6793" y="14496"/>
                  </a:cubicBezTo>
                  <a:cubicBezTo>
                    <a:pt x="7394" y="15298"/>
                    <a:pt x="8171" y="15925"/>
                    <a:pt x="8748" y="16727"/>
                  </a:cubicBezTo>
                  <a:cubicBezTo>
                    <a:pt x="8923" y="16977"/>
                    <a:pt x="9149" y="17203"/>
                    <a:pt x="9324" y="17429"/>
                  </a:cubicBezTo>
                  <a:cubicBezTo>
                    <a:pt x="9800" y="18080"/>
                    <a:pt x="10502" y="18481"/>
                    <a:pt x="11304" y="18556"/>
                  </a:cubicBezTo>
                  <a:cubicBezTo>
                    <a:pt x="12056" y="18556"/>
                    <a:pt x="12657" y="18406"/>
                    <a:pt x="13109" y="17804"/>
                  </a:cubicBezTo>
                  <a:cubicBezTo>
                    <a:pt x="13359" y="17479"/>
                    <a:pt x="13459" y="17228"/>
                    <a:pt x="13835" y="17078"/>
                  </a:cubicBezTo>
                  <a:cubicBezTo>
                    <a:pt x="14161" y="16952"/>
                    <a:pt x="14487" y="16902"/>
                    <a:pt x="14788" y="16802"/>
                  </a:cubicBezTo>
                  <a:cubicBezTo>
                    <a:pt x="15164" y="16677"/>
                    <a:pt x="15414" y="16351"/>
                    <a:pt x="15389" y="15975"/>
                  </a:cubicBezTo>
                  <a:cubicBezTo>
                    <a:pt x="15414" y="15724"/>
                    <a:pt x="15289" y="15474"/>
                    <a:pt x="15339" y="15223"/>
                  </a:cubicBezTo>
                  <a:lnTo>
                    <a:pt x="15339" y="15223"/>
                  </a:lnTo>
                  <a:cubicBezTo>
                    <a:pt x="15456" y="15690"/>
                    <a:pt x="15856" y="16005"/>
                    <a:pt x="16336" y="16005"/>
                  </a:cubicBezTo>
                  <a:cubicBezTo>
                    <a:pt x="16371" y="16005"/>
                    <a:pt x="16406" y="16003"/>
                    <a:pt x="16442" y="16000"/>
                  </a:cubicBezTo>
                  <a:cubicBezTo>
                    <a:pt x="16459" y="16002"/>
                    <a:pt x="16476" y="16003"/>
                    <a:pt x="16493" y="16003"/>
                  </a:cubicBezTo>
                  <a:cubicBezTo>
                    <a:pt x="16676" y="16003"/>
                    <a:pt x="16851" y="15885"/>
                    <a:pt x="16943" y="15724"/>
                  </a:cubicBezTo>
                  <a:lnTo>
                    <a:pt x="16943" y="15724"/>
                  </a:lnTo>
                  <a:lnTo>
                    <a:pt x="16893" y="15749"/>
                  </a:lnTo>
                  <a:cubicBezTo>
                    <a:pt x="16835" y="15770"/>
                    <a:pt x="16776" y="15780"/>
                    <a:pt x="16716" y="15780"/>
                  </a:cubicBezTo>
                  <a:cubicBezTo>
                    <a:pt x="16491" y="15780"/>
                    <a:pt x="16271" y="15636"/>
                    <a:pt x="16191" y="15398"/>
                  </a:cubicBezTo>
                  <a:cubicBezTo>
                    <a:pt x="16091" y="14972"/>
                    <a:pt x="16241" y="14496"/>
                    <a:pt x="16567" y="14221"/>
                  </a:cubicBezTo>
                  <a:cubicBezTo>
                    <a:pt x="17244" y="13594"/>
                    <a:pt x="18146" y="12742"/>
                    <a:pt x="17695" y="11739"/>
                  </a:cubicBezTo>
                  <a:cubicBezTo>
                    <a:pt x="17469" y="11188"/>
                    <a:pt x="16642" y="10411"/>
                    <a:pt x="16793" y="9759"/>
                  </a:cubicBezTo>
                  <a:cubicBezTo>
                    <a:pt x="16868" y="9459"/>
                    <a:pt x="17144" y="9258"/>
                    <a:pt x="17269" y="8982"/>
                  </a:cubicBezTo>
                  <a:cubicBezTo>
                    <a:pt x="17319" y="8832"/>
                    <a:pt x="17369" y="8707"/>
                    <a:pt x="17419" y="8556"/>
                  </a:cubicBezTo>
                  <a:cubicBezTo>
                    <a:pt x="17469" y="8331"/>
                    <a:pt x="17494" y="8105"/>
                    <a:pt x="17469" y="7880"/>
                  </a:cubicBezTo>
                  <a:cubicBezTo>
                    <a:pt x="17444" y="7403"/>
                    <a:pt x="17219" y="6927"/>
                    <a:pt x="16868" y="6601"/>
                  </a:cubicBezTo>
                  <a:cubicBezTo>
                    <a:pt x="16367" y="6150"/>
                    <a:pt x="15740" y="5900"/>
                    <a:pt x="15088" y="5850"/>
                  </a:cubicBezTo>
                  <a:cubicBezTo>
                    <a:pt x="15590" y="5799"/>
                    <a:pt x="16016" y="5474"/>
                    <a:pt x="16191" y="4997"/>
                  </a:cubicBezTo>
                  <a:cubicBezTo>
                    <a:pt x="16317" y="4546"/>
                    <a:pt x="16091" y="4070"/>
                    <a:pt x="15640" y="3895"/>
                  </a:cubicBezTo>
                  <a:lnTo>
                    <a:pt x="15640" y="3895"/>
                  </a:lnTo>
                  <a:cubicBezTo>
                    <a:pt x="15765" y="4070"/>
                    <a:pt x="15740" y="4296"/>
                    <a:pt x="15590" y="4471"/>
                  </a:cubicBezTo>
                  <a:cubicBezTo>
                    <a:pt x="15434" y="4647"/>
                    <a:pt x="15201" y="4746"/>
                    <a:pt x="14964" y="4746"/>
                  </a:cubicBezTo>
                  <a:cubicBezTo>
                    <a:pt x="14897" y="4746"/>
                    <a:pt x="14829" y="4738"/>
                    <a:pt x="14763" y="4722"/>
                  </a:cubicBezTo>
                  <a:cubicBezTo>
                    <a:pt x="14236" y="4647"/>
                    <a:pt x="13835" y="4195"/>
                    <a:pt x="13835" y="3644"/>
                  </a:cubicBezTo>
                  <a:cubicBezTo>
                    <a:pt x="13860" y="3193"/>
                    <a:pt x="13735" y="2717"/>
                    <a:pt x="13510" y="2316"/>
                  </a:cubicBezTo>
                  <a:cubicBezTo>
                    <a:pt x="13159" y="1839"/>
                    <a:pt x="12607" y="1539"/>
                    <a:pt x="12031" y="1464"/>
                  </a:cubicBezTo>
                  <a:cubicBezTo>
                    <a:pt x="11798" y="1403"/>
                    <a:pt x="11556" y="1372"/>
                    <a:pt x="11314" y="1372"/>
                  </a:cubicBezTo>
                  <a:cubicBezTo>
                    <a:pt x="10852" y="1372"/>
                    <a:pt x="10387" y="1484"/>
                    <a:pt x="9976" y="1714"/>
                  </a:cubicBezTo>
                  <a:cubicBezTo>
                    <a:pt x="9748" y="1819"/>
                    <a:pt x="9497" y="1863"/>
                    <a:pt x="9247" y="1863"/>
                  </a:cubicBezTo>
                  <a:cubicBezTo>
                    <a:pt x="9138" y="1863"/>
                    <a:pt x="9029" y="1855"/>
                    <a:pt x="8923" y="1839"/>
                  </a:cubicBezTo>
                  <a:cubicBezTo>
                    <a:pt x="8672" y="1764"/>
                    <a:pt x="8397" y="1388"/>
                    <a:pt x="8221" y="1188"/>
                  </a:cubicBezTo>
                  <a:cubicBezTo>
                    <a:pt x="7971" y="812"/>
                    <a:pt x="7645" y="486"/>
                    <a:pt x="7269" y="261"/>
                  </a:cubicBezTo>
                  <a:cubicBezTo>
                    <a:pt x="6910" y="86"/>
                    <a:pt x="6522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4445025" y="3614075"/>
              <a:ext cx="187975" cy="432475"/>
            </a:xfrm>
            <a:custGeom>
              <a:rect b="b" l="l" r="r" t="t"/>
              <a:pathLst>
                <a:path extrusionOk="0" h="17299" w="7519">
                  <a:moveTo>
                    <a:pt x="5765" y="0"/>
                  </a:moveTo>
                  <a:lnTo>
                    <a:pt x="526" y="201"/>
                  </a:lnTo>
                  <a:cubicBezTo>
                    <a:pt x="552" y="1454"/>
                    <a:pt x="376" y="2582"/>
                    <a:pt x="376" y="4211"/>
                  </a:cubicBezTo>
                  <a:cubicBezTo>
                    <a:pt x="376" y="6091"/>
                    <a:pt x="376" y="6792"/>
                    <a:pt x="251" y="9123"/>
                  </a:cubicBezTo>
                  <a:cubicBezTo>
                    <a:pt x="125" y="11479"/>
                    <a:pt x="0" y="12532"/>
                    <a:pt x="902" y="14863"/>
                  </a:cubicBezTo>
                  <a:cubicBezTo>
                    <a:pt x="1496" y="16440"/>
                    <a:pt x="2348" y="17299"/>
                    <a:pt x="3320" y="17299"/>
                  </a:cubicBezTo>
                  <a:cubicBezTo>
                    <a:pt x="4031" y="17299"/>
                    <a:pt x="4806" y="16839"/>
                    <a:pt x="5589" y="15865"/>
                  </a:cubicBezTo>
                  <a:cubicBezTo>
                    <a:pt x="7344" y="13735"/>
                    <a:pt x="7519" y="12657"/>
                    <a:pt x="6968" y="9975"/>
                  </a:cubicBezTo>
                  <a:cubicBezTo>
                    <a:pt x="6040" y="5489"/>
                    <a:pt x="6441" y="5439"/>
                    <a:pt x="6266" y="3659"/>
                  </a:cubicBezTo>
                  <a:cubicBezTo>
                    <a:pt x="6115" y="1880"/>
                    <a:pt x="5865" y="878"/>
                    <a:pt x="57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4334125" y="2113425"/>
              <a:ext cx="370325" cy="1794925"/>
            </a:xfrm>
            <a:custGeom>
              <a:rect b="b" l="l" r="r" t="t"/>
              <a:pathLst>
                <a:path extrusionOk="0" h="71797" w="14813">
                  <a:moveTo>
                    <a:pt x="10852" y="1"/>
                  </a:moveTo>
                  <a:lnTo>
                    <a:pt x="0" y="15214"/>
                  </a:lnTo>
                  <a:cubicBezTo>
                    <a:pt x="0" y="15214"/>
                    <a:pt x="1404" y="31655"/>
                    <a:pt x="1604" y="34011"/>
                  </a:cubicBezTo>
                  <a:cubicBezTo>
                    <a:pt x="1830" y="36367"/>
                    <a:pt x="2456" y="40177"/>
                    <a:pt x="2732" y="43209"/>
                  </a:cubicBezTo>
                  <a:cubicBezTo>
                    <a:pt x="2932" y="45264"/>
                    <a:pt x="4361" y="54763"/>
                    <a:pt x="4962" y="60327"/>
                  </a:cubicBezTo>
                  <a:cubicBezTo>
                    <a:pt x="4962" y="60327"/>
                    <a:pt x="4912" y="67846"/>
                    <a:pt x="5213" y="71179"/>
                  </a:cubicBezTo>
                  <a:cubicBezTo>
                    <a:pt x="5213" y="71254"/>
                    <a:pt x="5238" y="71330"/>
                    <a:pt x="5263" y="71380"/>
                  </a:cubicBezTo>
                  <a:cubicBezTo>
                    <a:pt x="5361" y="71634"/>
                    <a:pt x="5596" y="71796"/>
                    <a:pt x="5849" y="71796"/>
                  </a:cubicBezTo>
                  <a:cubicBezTo>
                    <a:pt x="5920" y="71796"/>
                    <a:pt x="5993" y="71783"/>
                    <a:pt x="6065" y="71756"/>
                  </a:cubicBezTo>
                  <a:cubicBezTo>
                    <a:pt x="6729" y="71495"/>
                    <a:pt x="7433" y="71364"/>
                    <a:pt x="8136" y="71364"/>
                  </a:cubicBezTo>
                  <a:cubicBezTo>
                    <a:pt x="8786" y="71364"/>
                    <a:pt x="9436" y="71477"/>
                    <a:pt x="10050" y="71706"/>
                  </a:cubicBezTo>
                  <a:cubicBezTo>
                    <a:pt x="10125" y="71731"/>
                    <a:pt x="10201" y="71731"/>
                    <a:pt x="10276" y="71756"/>
                  </a:cubicBezTo>
                  <a:cubicBezTo>
                    <a:pt x="10627" y="71756"/>
                    <a:pt x="10927" y="71480"/>
                    <a:pt x="10927" y="71129"/>
                  </a:cubicBezTo>
                  <a:cubicBezTo>
                    <a:pt x="10978" y="69926"/>
                    <a:pt x="10526" y="68222"/>
                    <a:pt x="10376" y="66493"/>
                  </a:cubicBezTo>
                  <a:cubicBezTo>
                    <a:pt x="10201" y="64212"/>
                    <a:pt x="10226" y="61831"/>
                    <a:pt x="10201" y="60277"/>
                  </a:cubicBezTo>
                  <a:cubicBezTo>
                    <a:pt x="10100" y="56818"/>
                    <a:pt x="11679" y="50979"/>
                    <a:pt x="11479" y="45766"/>
                  </a:cubicBezTo>
                  <a:cubicBezTo>
                    <a:pt x="11328" y="41906"/>
                    <a:pt x="11404" y="38548"/>
                    <a:pt x="11404" y="38548"/>
                  </a:cubicBezTo>
                  <a:cubicBezTo>
                    <a:pt x="11404" y="38548"/>
                    <a:pt x="12957" y="22357"/>
                    <a:pt x="13509" y="18748"/>
                  </a:cubicBezTo>
                  <a:cubicBezTo>
                    <a:pt x="14186" y="14437"/>
                    <a:pt x="14812" y="10628"/>
                    <a:pt x="12607" y="5866"/>
                  </a:cubicBezTo>
                  <a:cubicBezTo>
                    <a:pt x="10978" y="2332"/>
                    <a:pt x="10852" y="1"/>
                    <a:pt x="1085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765200" y="2112800"/>
              <a:ext cx="840250" cy="1391425"/>
            </a:xfrm>
            <a:custGeom>
              <a:rect b="b" l="l" r="r" t="t"/>
              <a:pathLst>
                <a:path extrusionOk="0" h="55657" w="33610">
                  <a:moveTo>
                    <a:pt x="33609" y="1"/>
                  </a:moveTo>
                  <a:lnTo>
                    <a:pt x="33609" y="1"/>
                  </a:lnTo>
                  <a:cubicBezTo>
                    <a:pt x="29897" y="831"/>
                    <a:pt x="26295" y="1305"/>
                    <a:pt x="23157" y="1305"/>
                  </a:cubicBezTo>
                  <a:cubicBezTo>
                    <a:pt x="20703" y="1305"/>
                    <a:pt x="18533" y="1015"/>
                    <a:pt x="16817" y="377"/>
                  </a:cubicBezTo>
                  <a:cubicBezTo>
                    <a:pt x="16692" y="2382"/>
                    <a:pt x="13484" y="6116"/>
                    <a:pt x="9474" y="12056"/>
                  </a:cubicBezTo>
                  <a:cubicBezTo>
                    <a:pt x="4887" y="18848"/>
                    <a:pt x="2281" y="22958"/>
                    <a:pt x="2281" y="22958"/>
                  </a:cubicBezTo>
                  <a:cubicBezTo>
                    <a:pt x="602" y="26041"/>
                    <a:pt x="0" y="26818"/>
                    <a:pt x="1604" y="30527"/>
                  </a:cubicBezTo>
                  <a:cubicBezTo>
                    <a:pt x="3333" y="34562"/>
                    <a:pt x="8571" y="42307"/>
                    <a:pt x="9048" y="45114"/>
                  </a:cubicBezTo>
                  <a:cubicBezTo>
                    <a:pt x="9148" y="45816"/>
                    <a:pt x="8822" y="47620"/>
                    <a:pt x="8396" y="48949"/>
                  </a:cubicBezTo>
                  <a:cubicBezTo>
                    <a:pt x="7995" y="50302"/>
                    <a:pt x="7293" y="52081"/>
                    <a:pt x="6617" y="52959"/>
                  </a:cubicBezTo>
                  <a:cubicBezTo>
                    <a:pt x="6617" y="52959"/>
                    <a:pt x="4687" y="55264"/>
                    <a:pt x="5163" y="55465"/>
                  </a:cubicBezTo>
                  <a:cubicBezTo>
                    <a:pt x="5391" y="55561"/>
                    <a:pt x="6495" y="55657"/>
                    <a:pt x="7793" y="55657"/>
                  </a:cubicBezTo>
                  <a:cubicBezTo>
                    <a:pt x="9211" y="55657"/>
                    <a:pt x="10861" y="55542"/>
                    <a:pt x="11855" y="55189"/>
                  </a:cubicBezTo>
                  <a:cubicBezTo>
                    <a:pt x="13734" y="54487"/>
                    <a:pt x="13860" y="52858"/>
                    <a:pt x="14361" y="49826"/>
                  </a:cubicBezTo>
                  <a:cubicBezTo>
                    <a:pt x="14837" y="46818"/>
                    <a:pt x="15188" y="42282"/>
                    <a:pt x="15188" y="42282"/>
                  </a:cubicBezTo>
                  <a:cubicBezTo>
                    <a:pt x="14862" y="42131"/>
                    <a:pt x="14587" y="41881"/>
                    <a:pt x="14411" y="41580"/>
                  </a:cubicBezTo>
                  <a:cubicBezTo>
                    <a:pt x="13985" y="41054"/>
                    <a:pt x="13484" y="40327"/>
                    <a:pt x="13183" y="38573"/>
                  </a:cubicBezTo>
                  <a:cubicBezTo>
                    <a:pt x="12882" y="36818"/>
                    <a:pt x="12306" y="33059"/>
                    <a:pt x="11654" y="30903"/>
                  </a:cubicBezTo>
                  <a:cubicBezTo>
                    <a:pt x="11303" y="29725"/>
                    <a:pt x="10802" y="28572"/>
                    <a:pt x="10176" y="27520"/>
                  </a:cubicBezTo>
                  <a:lnTo>
                    <a:pt x="23008" y="16066"/>
                  </a:lnTo>
                  <a:lnTo>
                    <a:pt x="33609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4139875" y="3282000"/>
              <a:ext cx="58300" cy="205525"/>
            </a:xfrm>
            <a:custGeom>
              <a:rect b="b" l="l" r="r" t="t"/>
              <a:pathLst>
                <a:path extrusionOk="0" h="8221" w="2332">
                  <a:moveTo>
                    <a:pt x="2331" y="0"/>
                  </a:moveTo>
                  <a:cubicBezTo>
                    <a:pt x="1" y="0"/>
                    <a:pt x="76" y="3133"/>
                    <a:pt x="101" y="3158"/>
                  </a:cubicBezTo>
                  <a:cubicBezTo>
                    <a:pt x="552" y="3258"/>
                    <a:pt x="652" y="3985"/>
                    <a:pt x="652" y="4962"/>
                  </a:cubicBezTo>
                  <a:lnTo>
                    <a:pt x="652" y="8221"/>
                  </a:lnTo>
                  <a:lnTo>
                    <a:pt x="1128" y="8221"/>
                  </a:lnTo>
                  <a:lnTo>
                    <a:pt x="1128" y="6441"/>
                  </a:lnTo>
                  <a:cubicBezTo>
                    <a:pt x="1128" y="5163"/>
                    <a:pt x="1254" y="3885"/>
                    <a:pt x="1504" y="2632"/>
                  </a:cubicBezTo>
                  <a:cubicBezTo>
                    <a:pt x="1680" y="1529"/>
                    <a:pt x="2231" y="702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3845850" y="3163575"/>
              <a:ext cx="356700" cy="394100"/>
            </a:xfrm>
            <a:custGeom>
              <a:rect b="b" l="l" r="r" t="t"/>
              <a:pathLst>
                <a:path extrusionOk="0" h="15764" w="14268">
                  <a:moveTo>
                    <a:pt x="11837" y="0"/>
                  </a:moveTo>
                  <a:cubicBezTo>
                    <a:pt x="11837" y="0"/>
                    <a:pt x="10032" y="953"/>
                    <a:pt x="10383" y="4938"/>
                  </a:cubicBezTo>
                  <a:cubicBezTo>
                    <a:pt x="10684" y="8421"/>
                    <a:pt x="10308" y="10902"/>
                    <a:pt x="9030" y="11629"/>
                  </a:cubicBezTo>
                  <a:cubicBezTo>
                    <a:pt x="8588" y="11877"/>
                    <a:pt x="8237" y="11974"/>
                    <a:pt x="7921" y="11974"/>
                  </a:cubicBezTo>
                  <a:cubicBezTo>
                    <a:pt x="7215" y="11974"/>
                    <a:pt x="6683" y="11492"/>
                    <a:pt x="5696" y="11128"/>
                  </a:cubicBezTo>
                  <a:cubicBezTo>
                    <a:pt x="5217" y="10946"/>
                    <a:pt x="4705" y="10863"/>
                    <a:pt x="4189" y="10863"/>
                  </a:cubicBezTo>
                  <a:cubicBezTo>
                    <a:pt x="3923" y="10863"/>
                    <a:pt x="3655" y="10885"/>
                    <a:pt x="3391" y="10928"/>
                  </a:cubicBezTo>
                  <a:cubicBezTo>
                    <a:pt x="3115" y="11153"/>
                    <a:pt x="1636" y="12857"/>
                    <a:pt x="759" y="13860"/>
                  </a:cubicBezTo>
                  <a:cubicBezTo>
                    <a:pt x="1" y="14752"/>
                    <a:pt x="473" y="15763"/>
                    <a:pt x="2317" y="15763"/>
                  </a:cubicBezTo>
                  <a:cubicBezTo>
                    <a:pt x="2545" y="15763"/>
                    <a:pt x="2794" y="15748"/>
                    <a:pt x="3065" y="15715"/>
                  </a:cubicBezTo>
                  <a:cubicBezTo>
                    <a:pt x="4869" y="15489"/>
                    <a:pt x="8403" y="14587"/>
                    <a:pt x="9255" y="14035"/>
                  </a:cubicBezTo>
                  <a:cubicBezTo>
                    <a:pt x="10333" y="13334"/>
                    <a:pt x="10458" y="12181"/>
                    <a:pt x="10684" y="10852"/>
                  </a:cubicBezTo>
                  <a:cubicBezTo>
                    <a:pt x="10909" y="9549"/>
                    <a:pt x="11912" y="7644"/>
                    <a:pt x="12463" y="6817"/>
                  </a:cubicBezTo>
                  <a:cubicBezTo>
                    <a:pt x="12889" y="6191"/>
                    <a:pt x="13366" y="5614"/>
                    <a:pt x="13867" y="5088"/>
                  </a:cubicBezTo>
                  <a:cubicBezTo>
                    <a:pt x="14143" y="4787"/>
                    <a:pt x="14268" y="4386"/>
                    <a:pt x="14243" y="3985"/>
                  </a:cubicBezTo>
                  <a:cubicBezTo>
                    <a:pt x="14193" y="3534"/>
                    <a:pt x="14042" y="3058"/>
                    <a:pt x="13792" y="2657"/>
                  </a:cubicBezTo>
                  <a:cubicBezTo>
                    <a:pt x="13290" y="1905"/>
                    <a:pt x="12188" y="802"/>
                    <a:pt x="11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3757675" y="2100275"/>
              <a:ext cx="953650" cy="1303925"/>
            </a:xfrm>
            <a:custGeom>
              <a:rect b="b" l="l" r="r" t="t"/>
              <a:pathLst>
                <a:path extrusionOk="0" h="52157" w="38146">
                  <a:moveTo>
                    <a:pt x="34086" y="1"/>
                  </a:moveTo>
                  <a:cubicBezTo>
                    <a:pt x="34086" y="1"/>
                    <a:pt x="27344" y="1154"/>
                    <a:pt x="22632" y="1204"/>
                  </a:cubicBezTo>
                  <a:cubicBezTo>
                    <a:pt x="22443" y="1206"/>
                    <a:pt x="22261" y="1207"/>
                    <a:pt x="22085" y="1207"/>
                  </a:cubicBezTo>
                  <a:cubicBezTo>
                    <a:pt x="17849" y="1207"/>
                    <a:pt x="17018" y="652"/>
                    <a:pt x="17018" y="652"/>
                  </a:cubicBezTo>
                  <a:cubicBezTo>
                    <a:pt x="16567" y="2031"/>
                    <a:pt x="16066" y="3083"/>
                    <a:pt x="14211" y="5690"/>
                  </a:cubicBezTo>
                  <a:cubicBezTo>
                    <a:pt x="12381" y="8321"/>
                    <a:pt x="2707" y="22382"/>
                    <a:pt x="1730" y="24312"/>
                  </a:cubicBezTo>
                  <a:cubicBezTo>
                    <a:pt x="752" y="26241"/>
                    <a:pt x="0" y="27244"/>
                    <a:pt x="953" y="29575"/>
                  </a:cubicBezTo>
                  <a:cubicBezTo>
                    <a:pt x="1930" y="31880"/>
                    <a:pt x="5614" y="37921"/>
                    <a:pt x="5614" y="37921"/>
                  </a:cubicBezTo>
                  <a:cubicBezTo>
                    <a:pt x="6178" y="38096"/>
                    <a:pt x="6755" y="38184"/>
                    <a:pt x="7331" y="38184"/>
                  </a:cubicBezTo>
                  <a:cubicBezTo>
                    <a:pt x="7908" y="38184"/>
                    <a:pt x="8484" y="38096"/>
                    <a:pt x="9048" y="37921"/>
                  </a:cubicBezTo>
                  <a:cubicBezTo>
                    <a:pt x="10978" y="37369"/>
                    <a:pt x="12832" y="35414"/>
                    <a:pt x="12832" y="35414"/>
                  </a:cubicBezTo>
                  <a:cubicBezTo>
                    <a:pt x="12832" y="35414"/>
                    <a:pt x="12607" y="34287"/>
                    <a:pt x="12181" y="32031"/>
                  </a:cubicBezTo>
                  <a:cubicBezTo>
                    <a:pt x="11930" y="30677"/>
                    <a:pt x="11479" y="29374"/>
                    <a:pt x="10852" y="28146"/>
                  </a:cubicBezTo>
                  <a:lnTo>
                    <a:pt x="22883" y="17770"/>
                  </a:lnTo>
                  <a:cubicBezTo>
                    <a:pt x="22883" y="17770"/>
                    <a:pt x="23459" y="22708"/>
                    <a:pt x="24061" y="29023"/>
                  </a:cubicBezTo>
                  <a:cubicBezTo>
                    <a:pt x="24512" y="33961"/>
                    <a:pt x="24737" y="36241"/>
                    <a:pt x="25213" y="40251"/>
                  </a:cubicBezTo>
                  <a:cubicBezTo>
                    <a:pt x="25589" y="43309"/>
                    <a:pt x="26792" y="51379"/>
                    <a:pt x="26792" y="51379"/>
                  </a:cubicBezTo>
                  <a:cubicBezTo>
                    <a:pt x="26792" y="51379"/>
                    <a:pt x="27845" y="52156"/>
                    <a:pt x="30401" y="52156"/>
                  </a:cubicBezTo>
                  <a:cubicBezTo>
                    <a:pt x="32958" y="52156"/>
                    <a:pt x="34336" y="51154"/>
                    <a:pt x="34336" y="51154"/>
                  </a:cubicBezTo>
                  <a:cubicBezTo>
                    <a:pt x="34712" y="47144"/>
                    <a:pt x="34888" y="43109"/>
                    <a:pt x="34812" y="39074"/>
                  </a:cubicBezTo>
                  <a:cubicBezTo>
                    <a:pt x="34812" y="39074"/>
                    <a:pt x="35339" y="28322"/>
                    <a:pt x="36567" y="20978"/>
                  </a:cubicBezTo>
                  <a:cubicBezTo>
                    <a:pt x="37795" y="13660"/>
                    <a:pt x="38146" y="9449"/>
                    <a:pt x="37068" y="6617"/>
                  </a:cubicBezTo>
                  <a:cubicBezTo>
                    <a:pt x="35890" y="3459"/>
                    <a:pt x="35013" y="2231"/>
                    <a:pt x="34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3948775" y="2803925"/>
              <a:ext cx="89000" cy="32525"/>
            </a:xfrm>
            <a:custGeom>
              <a:rect b="b" l="l" r="r" t="t"/>
              <a:pathLst>
                <a:path extrusionOk="0" h="1301" w="3560">
                  <a:moveTo>
                    <a:pt x="3208" y="0"/>
                  </a:moveTo>
                  <a:cubicBezTo>
                    <a:pt x="2306" y="752"/>
                    <a:pt x="1178" y="1178"/>
                    <a:pt x="0" y="1203"/>
                  </a:cubicBezTo>
                  <a:cubicBezTo>
                    <a:pt x="0" y="1203"/>
                    <a:pt x="581" y="1301"/>
                    <a:pt x="1299" y="1301"/>
                  </a:cubicBezTo>
                  <a:cubicBezTo>
                    <a:pt x="2080" y="1301"/>
                    <a:pt x="3024" y="1185"/>
                    <a:pt x="3559" y="702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069075" y="2369700"/>
              <a:ext cx="260675" cy="399775"/>
            </a:xfrm>
            <a:custGeom>
              <a:rect b="b" l="l" r="r" t="t"/>
              <a:pathLst>
                <a:path extrusionOk="0" h="15991" w="10427">
                  <a:moveTo>
                    <a:pt x="5665" y="1"/>
                  </a:moveTo>
                  <a:cubicBezTo>
                    <a:pt x="5665" y="1"/>
                    <a:pt x="5615" y="2733"/>
                    <a:pt x="8672" y="5164"/>
                  </a:cubicBezTo>
                  <a:cubicBezTo>
                    <a:pt x="8672" y="5164"/>
                    <a:pt x="9199" y="6216"/>
                    <a:pt x="7770" y="7770"/>
                  </a:cubicBezTo>
                  <a:cubicBezTo>
                    <a:pt x="6366" y="9324"/>
                    <a:pt x="0" y="15991"/>
                    <a:pt x="0" y="15991"/>
                  </a:cubicBezTo>
                  <a:lnTo>
                    <a:pt x="10427" y="6993"/>
                  </a:lnTo>
                  <a:lnTo>
                    <a:pt x="10276" y="4763"/>
                  </a:lnTo>
                  <a:cubicBezTo>
                    <a:pt x="8096" y="3961"/>
                    <a:pt x="6417" y="2206"/>
                    <a:pt x="56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083475" y="1543250"/>
              <a:ext cx="557675" cy="624575"/>
            </a:xfrm>
            <a:custGeom>
              <a:rect b="b" l="l" r="r" t="t"/>
              <a:pathLst>
                <a:path extrusionOk="0" h="24983" w="22307">
                  <a:moveTo>
                    <a:pt x="7720" y="1"/>
                  </a:moveTo>
                  <a:cubicBezTo>
                    <a:pt x="7018" y="677"/>
                    <a:pt x="5715" y="2031"/>
                    <a:pt x="2633" y="6041"/>
                  </a:cubicBezTo>
                  <a:cubicBezTo>
                    <a:pt x="1054" y="8121"/>
                    <a:pt x="1" y="11480"/>
                    <a:pt x="3535" y="14236"/>
                  </a:cubicBezTo>
                  <a:lnTo>
                    <a:pt x="4011" y="17470"/>
                  </a:lnTo>
                  <a:cubicBezTo>
                    <a:pt x="4287" y="20126"/>
                    <a:pt x="2908" y="22131"/>
                    <a:pt x="4011" y="22958"/>
                  </a:cubicBezTo>
                  <a:cubicBezTo>
                    <a:pt x="4633" y="23655"/>
                    <a:pt x="7157" y="24982"/>
                    <a:pt x="11043" y="24982"/>
                  </a:cubicBezTo>
                  <a:cubicBezTo>
                    <a:pt x="13730" y="24982"/>
                    <a:pt x="17067" y="24348"/>
                    <a:pt x="20878" y="22432"/>
                  </a:cubicBezTo>
                  <a:cubicBezTo>
                    <a:pt x="21580" y="21956"/>
                    <a:pt x="21154" y="21404"/>
                    <a:pt x="21304" y="18397"/>
                  </a:cubicBezTo>
                  <a:cubicBezTo>
                    <a:pt x="21530" y="16542"/>
                    <a:pt x="21881" y="14713"/>
                    <a:pt x="22307" y="12908"/>
                  </a:cubicBezTo>
                  <a:cubicBezTo>
                    <a:pt x="18723" y="10903"/>
                    <a:pt x="18698" y="4287"/>
                    <a:pt x="19249" y="1078"/>
                  </a:cubicBezTo>
                  <a:lnTo>
                    <a:pt x="15339" y="652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112925" y="1543250"/>
              <a:ext cx="514450" cy="624725"/>
            </a:xfrm>
            <a:custGeom>
              <a:rect b="b" l="l" r="r" t="t"/>
              <a:pathLst>
                <a:path extrusionOk="0" h="24989" w="20578">
                  <a:moveTo>
                    <a:pt x="6542" y="1"/>
                  </a:moveTo>
                  <a:cubicBezTo>
                    <a:pt x="5840" y="677"/>
                    <a:pt x="4537" y="2031"/>
                    <a:pt x="1455" y="6041"/>
                  </a:cubicBezTo>
                  <a:cubicBezTo>
                    <a:pt x="653" y="7094"/>
                    <a:pt x="1" y="8497"/>
                    <a:pt x="1" y="9951"/>
                  </a:cubicBezTo>
                  <a:cubicBezTo>
                    <a:pt x="1" y="11379"/>
                    <a:pt x="627" y="12883"/>
                    <a:pt x="2357" y="14236"/>
                  </a:cubicBezTo>
                  <a:lnTo>
                    <a:pt x="2833" y="17470"/>
                  </a:lnTo>
                  <a:cubicBezTo>
                    <a:pt x="2858" y="17720"/>
                    <a:pt x="2858" y="17971"/>
                    <a:pt x="2858" y="18247"/>
                  </a:cubicBezTo>
                  <a:cubicBezTo>
                    <a:pt x="2858" y="19775"/>
                    <a:pt x="2407" y="21054"/>
                    <a:pt x="2407" y="21931"/>
                  </a:cubicBezTo>
                  <a:cubicBezTo>
                    <a:pt x="2407" y="22357"/>
                    <a:pt x="2507" y="22708"/>
                    <a:pt x="2833" y="22958"/>
                  </a:cubicBezTo>
                  <a:cubicBezTo>
                    <a:pt x="3460" y="23660"/>
                    <a:pt x="5991" y="24988"/>
                    <a:pt x="9876" y="24988"/>
                  </a:cubicBezTo>
                  <a:cubicBezTo>
                    <a:pt x="12557" y="24988"/>
                    <a:pt x="15891" y="24337"/>
                    <a:pt x="19700" y="22432"/>
                  </a:cubicBezTo>
                  <a:cubicBezTo>
                    <a:pt x="20051" y="22181"/>
                    <a:pt x="20126" y="21931"/>
                    <a:pt x="20126" y="21379"/>
                  </a:cubicBezTo>
                  <a:cubicBezTo>
                    <a:pt x="20126" y="21003"/>
                    <a:pt x="20076" y="20477"/>
                    <a:pt x="20076" y="19750"/>
                  </a:cubicBezTo>
                  <a:cubicBezTo>
                    <a:pt x="20076" y="19374"/>
                    <a:pt x="20101" y="18923"/>
                    <a:pt x="20126" y="18397"/>
                  </a:cubicBezTo>
                  <a:cubicBezTo>
                    <a:pt x="20252" y="17445"/>
                    <a:pt x="20402" y="16492"/>
                    <a:pt x="20577" y="15540"/>
                  </a:cubicBezTo>
                  <a:lnTo>
                    <a:pt x="19224" y="12507"/>
                  </a:lnTo>
                  <a:cubicBezTo>
                    <a:pt x="17871" y="10377"/>
                    <a:pt x="17119" y="7871"/>
                    <a:pt x="17119" y="5339"/>
                  </a:cubicBezTo>
                  <a:cubicBezTo>
                    <a:pt x="17144" y="2031"/>
                    <a:pt x="18071" y="1078"/>
                    <a:pt x="18071" y="1078"/>
                  </a:cubicBezTo>
                  <a:lnTo>
                    <a:pt x="14161" y="652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250150" y="1063225"/>
              <a:ext cx="283225" cy="370400"/>
            </a:xfrm>
            <a:custGeom>
              <a:rect b="b" l="l" r="r" t="t"/>
              <a:pathLst>
                <a:path extrusionOk="0" h="14816" w="11329">
                  <a:moveTo>
                    <a:pt x="3868" y="1"/>
                  </a:moveTo>
                  <a:cubicBezTo>
                    <a:pt x="3391" y="1"/>
                    <a:pt x="2911" y="43"/>
                    <a:pt x="2432" y="129"/>
                  </a:cubicBezTo>
                  <a:cubicBezTo>
                    <a:pt x="1304" y="330"/>
                    <a:pt x="1" y="1382"/>
                    <a:pt x="1" y="1382"/>
                  </a:cubicBezTo>
                  <a:lnTo>
                    <a:pt x="9048" y="14816"/>
                  </a:lnTo>
                  <a:cubicBezTo>
                    <a:pt x="9474" y="13112"/>
                    <a:pt x="10778" y="10731"/>
                    <a:pt x="11053" y="8174"/>
                  </a:cubicBezTo>
                  <a:cubicBezTo>
                    <a:pt x="11329" y="5618"/>
                    <a:pt x="11279" y="3437"/>
                    <a:pt x="8748" y="1608"/>
                  </a:cubicBezTo>
                  <a:cubicBezTo>
                    <a:pt x="7311" y="565"/>
                    <a:pt x="5612" y="1"/>
                    <a:pt x="38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176850" y="1088650"/>
              <a:ext cx="322075" cy="334950"/>
            </a:xfrm>
            <a:custGeom>
              <a:rect b="b" l="l" r="r" t="t"/>
              <a:pathLst>
                <a:path extrusionOk="0" h="13398" w="12883">
                  <a:moveTo>
                    <a:pt x="5461" y="1"/>
                  </a:moveTo>
                  <a:cubicBezTo>
                    <a:pt x="3987" y="1"/>
                    <a:pt x="2933" y="390"/>
                    <a:pt x="2933" y="390"/>
                  </a:cubicBezTo>
                  <a:cubicBezTo>
                    <a:pt x="176" y="641"/>
                    <a:pt x="0" y="3774"/>
                    <a:pt x="451" y="4826"/>
                  </a:cubicBezTo>
                  <a:lnTo>
                    <a:pt x="12005" y="13398"/>
                  </a:lnTo>
                  <a:lnTo>
                    <a:pt x="12055" y="11894"/>
                  </a:lnTo>
                  <a:lnTo>
                    <a:pt x="12832" y="7458"/>
                  </a:lnTo>
                  <a:cubicBezTo>
                    <a:pt x="12883" y="5077"/>
                    <a:pt x="11805" y="2846"/>
                    <a:pt x="9900" y="1443"/>
                  </a:cubicBezTo>
                  <a:cubicBezTo>
                    <a:pt x="8385" y="304"/>
                    <a:pt x="6760" y="1"/>
                    <a:pt x="5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4178725" y="1133475"/>
              <a:ext cx="396650" cy="604125"/>
            </a:xfrm>
            <a:custGeom>
              <a:rect b="b" l="l" r="r" t="t"/>
              <a:pathLst>
                <a:path extrusionOk="0" h="24165" w="15866">
                  <a:moveTo>
                    <a:pt x="1905" y="1"/>
                  </a:moveTo>
                  <a:cubicBezTo>
                    <a:pt x="1304" y="327"/>
                    <a:pt x="151" y="1354"/>
                    <a:pt x="76" y="6993"/>
                  </a:cubicBezTo>
                  <a:cubicBezTo>
                    <a:pt x="0" y="11755"/>
                    <a:pt x="1429" y="13008"/>
                    <a:pt x="2181" y="13359"/>
                  </a:cubicBezTo>
                  <a:cubicBezTo>
                    <a:pt x="2501" y="13525"/>
                    <a:pt x="2962" y="13588"/>
                    <a:pt x="3497" y="13588"/>
                  </a:cubicBezTo>
                  <a:cubicBezTo>
                    <a:pt x="4178" y="13588"/>
                    <a:pt x="4979" y="13485"/>
                    <a:pt x="5765" y="13359"/>
                  </a:cubicBezTo>
                  <a:lnTo>
                    <a:pt x="5765" y="13359"/>
                  </a:lnTo>
                  <a:lnTo>
                    <a:pt x="5665" y="16818"/>
                  </a:lnTo>
                  <a:cubicBezTo>
                    <a:pt x="5665" y="16818"/>
                    <a:pt x="3935" y="18472"/>
                    <a:pt x="4813" y="20051"/>
                  </a:cubicBezTo>
                  <a:cubicBezTo>
                    <a:pt x="5013" y="20352"/>
                    <a:pt x="4186" y="24036"/>
                    <a:pt x="4537" y="24161"/>
                  </a:cubicBezTo>
                  <a:cubicBezTo>
                    <a:pt x="4543" y="24163"/>
                    <a:pt x="4550" y="24164"/>
                    <a:pt x="4556" y="24164"/>
                  </a:cubicBezTo>
                  <a:cubicBezTo>
                    <a:pt x="4954" y="24164"/>
                    <a:pt x="6174" y="20601"/>
                    <a:pt x="6667" y="20527"/>
                  </a:cubicBezTo>
                  <a:cubicBezTo>
                    <a:pt x="7494" y="20377"/>
                    <a:pt x="8396" y="20352"/>
                    <a:pt x="9224" y="19800"/>
                  </a:cubicBezTo>
                  <a:cubicBezTo>
                    <a:pt x="11429" y="18322"/>
                    <a:pt x="11705" y="17169"/>
                    <a:pt x="11705" y="17169"/>
                  </a:cubicBezTo>
                  <a:lnTo>
                    <a:pt x="12006" y="10076"/>
                  </a:lnTo>
                  <a:cubicBezTo>
                    <a:pt x="12006" y="10076"/>
                    <a:pt x="12274" y="10380"/>
                    <a:pt x="12792" y="10380"/>
                  </a:cubicBezTo>
                  <a:cubicBezTo>
                    <a:pt x="13154" y="10380"/>
                    <a:pt x="13638" y="10231"/>
                    <a:pt x="14236" y="9725"/>
                  </a:cubicBezTo>
                  <a:cubicBezTo>
                    <a:pt x="15414" y="8723"/>
                    <a:pt x="15865" y="6968"/>
                    <a:pt x="15013" y="5966"/>
                  </a:cubicBezTo>
                  <a:cubicBezTo>
                    <a:pt x="14625" y="5552"/>
                    <a:pt x="14103" y="5345"/>
                    <a:pt x="13583" y="5345"/>
                  </a:cubicBezTo>
                  <a:cubicBezTo>
                    <a:pt x="13094" y="5345"/>
                    <a:pt x="12607" y="5527"/>
                    <a:pt x="12231" y="5890"/>
                  </a:cubicBezTo>
                  <a:cubicBezTo>
                    <a:pt x="12056" y="6066"/>
                    <a:pt x="11905" y="6291"/>
                    <a:pt x="11780" y="6517"/>
                  </a:cubicBezTo>
                  <a:cubicBezTo>
                    <a:pt x="9276" y="6517"/>
                    <a:pt x="10006" y="685"/>
                    <a:pt x="7830" y="685"/>
                  </a:cubicBezTo>
                  <a:cubicBezTo>
                    <a:pt x="7675" y="685"/>
                    <a:pt x="7505" y="714"/>
                    <a:pt x="7319" y="778"/>
                  </a:cubicBezTo>
                  <a:cubicBezTo>
                    <a:pt x="5983" y="1241"/>
                    <a:pt x="4842" y="1500"/>
                    <a:pt x="3954" y="1500"/>
                  </a:cubicBezTo>
                  <a:cubicBezTo>
                    <a:pt x="2778" y="1500"/>
                    <a:pt x="2048" y="1044"/>
                    <a:pt x="190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448150" y="1282600"/>
              <a:ext cx="25075" cy="50150"/>
            </a:xfrm>
            <a:custGeom>
              <a:rect b="b" l="l" r="r" t="t"/>
              <a:pathLst>
                <a:path extrusionOk="0" h="2006" w="1003">
                  <a:moveTo>
                    <a:pt x="1003" y="1"/>
                  </a:moveTo>
                  <a:lnTo>
                    <a:pt x="1003" y="1"/>
                  </a:lnTo>
                  <a:cubicBezTo>
                    <a:pt x="452" y="26"/>
                    <a:pt x="26" y="452"/>
                    <a:pt x="0" y="1028"/>
                  </a:cubicBezTo>
                  <a:lnTo>
                    <a:pt x="0" y="1078"/>
                  </a:lnTo>
                  <a:cubicBezTo>
                    <a:pt x="26" y="1605"/>
                    <a:pt x="452" y="2006"/>
                    <a:pt x="978" y="2006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4207550" y="12594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8"/>
                    <a:pt x="251" y="1128"/>
                    <a:pt x="552" y="1153"/>
                  </a:cubicBezTo>
                  <a:cubicBezTo>
                    <a:pt x="878" y="1153"/>
                    <a:pt x="1153" y="903"/>
                    <a:pt x="1153" y="577"/>
                  </a:cubicBezTo>
                  <a:cubicBezTo>
                    <a:pt x="1153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4325975" y="1261300"/>
              <a:ext cx="28850" cy="28900"/>
            </a:xfrm>
            <a:custGeom>
              <a:rect b="b" l="l" r="r" t="t"/>
              <a:pathLst>
                <a:path extrusionOk="0" h="1156" w="1154">
                  <a:moveTo>
                    <a:pt x="577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51" y="1153"/>
                    <a:pt x="552" y="1153"/>
                  </a:cubicBezTo>
                  <a:cubicBezTo>
                    <a:pt x="567" y="1155"/>
                    <a:pt x="582" y="1155"/>
                    <a:pt x="596" y="1155"/>
                  </a:cubicBezTo>
                  <a:cubicBezTo>
                    <a:pt x="902" y="1155"/>
                    <a:pt x="1153" y="913"/>
                    <a:pt x="1153" y="602"/>
                  </a:cubicBezTo>
                  <a:cubicBezTo>
                    <a:pt x="1153" y="276"/>
                    <a:pt x="902" y="26"/>
                    <a:pt x="5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4284625" y="1379725"/>
              <a:ext cx="43250" cy="27900"/>
            </a:xfrm>
            <a:custGeom>
              <a:rect b="b" l="l" r="r" t="t"/>
              <a:pathLst>
                <a:path extrusionOk="0" h="1116" w="1730">
                  <a:moveTo>
                    <a:pt x="1604" y="0"/>
                  </a:moveTo>
                  <a:lnTo>
                    <a:pt x="0" y="452"/>
                  </a:lnTo>
                  <a:cubicBezTo>
                    <a:pt x="89" y="853"/>
                    <a:pt x="436" y="1115"/>
                    <a:pt x="812" y="1115"/>
                  </a:cubicBezTo>
                  <a:cubicBezTo>
                    <a:pt x="859" y="1115"/>
                    <a:pt x="906" y="1111"/>
                    <a:pt x="952" y="1103"/>
                  </a:cubicBezTo>
                  <a:lnTo>
                    <a:pt x="1003" y="1078"/>
                  </a:lnTo>
                  <a:cubicBezTo>
                    <a:pt x="1479" y="928"/>
                    <a:pt x="1729" y="452"/>
                    <a:pt x="160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193125" y="1208575"/>
              <a:ext cx="35125" cy="28950"/>
            </a:xfrm>
            <a:custGeom>
              <a:rect b="b" l="l" r="r" t="t"/>
              <a:pathLst>
                <a:path extrusionOk="0" h="1158" w="1405">
                  <a:moveTo>
                    <a:pt x="815" y="0"/>
                  </a:moveTo>
                  <a:cubicBezTo>
                    <a:pt x="710" y="0"/>
                    <a:pt x="602" y="26"/>
                    <a:pt x="502" y="79"/>
                  </a:cubicBezTo>
                  <a:lnTo>
                    <a:pt x="427" y="105"/>
                  </a:lnTo>
                  <a:cubicBezTo>
                    <a:pt x="101" y="355"/>
                    <a:pt x="1" y="781"/>
                    <a:pt x="201" y="1157"/>
                  </a:cubicBezTo>
                  <a:lnTo>
                    <a:pt x="1404" y="355"/>
                  </a:lnTo>
                  <a:cubicBezTo>
                    <a:pt x="1283" y="129"/>
                    <a:pt x="1053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4336000" y="1211075"/>
              <a:ext cx="35100" cy="28325"/>
            </a:xfrm>
            <a:custGeom>
              <a:rect b="b" l="l" r="r" t="t"/>
              <a:pathLst>
                <a:path extrusionOk="0" h="1133" w="1404">
                  <a:moveTo>
                    <a:pt x="589" y="0"/>
                  </a:moveTo>
                  <a:cubicBezTo>
                    <a:pt x="351" y="0"/>
                    <a:pt x="122" y="130"/>
                    <a:pt x="0" y="355"/>
                  </a:cubicBezTo>
                  <a:lnTo>
                    <a:pt x="1203" y="1132"/>
                  </a:lnTo>
                  <a:cubicBezTo>
                    <a:pt x="1404" y="781"/>
                    <a:pt x="1303" y="330"/>
                    <a:pt x="978" y="105"/>
                  </a:cubicBezTo>
                  <a:lnTo>
                    <a:pt x="902" y="80"/>
                  </a:lnTo>
                  <a:cubicBezTo>
                    <a:pt x="802" y="26"/>
                    <a:pt x="695" y="0"/>
                    <a:pt x="5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4235125" y="1261300"/>
              <a:ext cx="47625" cy="98400"/>
            </a:xfrm>
            <a:custGeom>
              <a:rect b="b" l="l" r="r" t="t"/>
              <a:pathLst>
                <a:path extrusionOk="0" h="3936" w="1905">
                  <a:moveTo>
                    <a:pt x="1905" y="1"/>
                  </a:moveTo>
                  <a:lnTo>
                    <a:pt x="0" y="3259"/>
                  </a:lnTo>
                  <a:lnTo>
                    <a:pt x="1805" y="393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322825" y="1413550"/>
              <a:ext cx="127225" cy="78975"/>
            </a:xfrm>
            <a:custGeom>
              <a:rect b="b" l="l" r="r" t="t"/>
              <a:pathLst>
                <a:path extrusionOk="0" h="3159" w="5089">
                  <a:moveTo>
                    <a:pt x="5089" y="1"/>
                  </a:moveTo>
                  <a:lnTo>
                    <a:pt x="5089" y="1"/>
                  </a:lnTo>
                  <a:cubicBezTo>
                    <a:pt x="4487" y="1053"/>
                    <a:pt x="1505" y="2031"/>
                    <a:pt x="26" y="2181"/>
                  </a:cubicBezTo>
                  <a:lnTo>
                    <a:pt x="1" y="3159"/>
                  </a:lnTo>
                  <a:cubicBezTo>
                    <a:pt x="1" y="3159"/>
                    <a:pt x="3034" y="2332"/>
                    <a:pt x="3961" y="1555"/>
                  </a:cubicBezTo>
                  <a:cubicBezTo>
                    <a:pt x="4487" y="1179"/>
                    <a:pt x="4888" y="627"/>
                    <a:pt x="508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4435000" y="2306100"/>
              <a:ext cx="335225" cy="429550"/>
            </a:xfrm>
            <a:custGeom>
              <a:rect b="b" l="l" r="r" t="t"/>
              <a:pathLst>
                <a:path extrusionOk="0" h="17182" w="13409">
                  <a:moveTo>
                    <a:pt x="12369" y="1"/>
                  </a:moveTo>
                  <a:cubicBezTo>
                    <a:pt x="12306" y="1"/>
                    <a:pt x="12243" y="13"/>
                    <a:pt x="12181" y="38"/>
                  </a:cubicBezTo>
                  <a:lnTo>
                    <a:pt x="0" y="7081"/>
                  </a:lnTo>
                  <a:lnTo>
                    <a:pt x="702" y="17181"/>
                  </a:lnTo>
                  <a:lnTo>
                    <a:pt x="12882" y="10139"/>
                  </a:lnTo>
                  <a:cubicBezTo>
                    <a:pt x="13208" y="10013"/>
                    <a:pt x="13409" y="9362"/>
                    <a:pt x="13409" y="8485"/>
                  </a:cubicBezTo>
                  <a:lnTo>
                    <a:pt x="13409" y="2695"/>
                  </a:lnTo>
                  <a:cubicBezTo>
                    <a:pt x="13409" y="1517"/>
                    <a:pt x="13033" y="339"/>
                    <a:pt x="12557" y="38"/>
                  </a:cubicBezTo>
                  <a:cubicBezTo>
                    <a:pt x="12494" y="13"/>
                    <a:pt x="12431" y="1"/>
                    <a:pt x="1236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4575975" y="2397900"/>
              <a:ext cx="6275" cy="3775"/>
            </a:xfrm>
            <a:custGeom>
              <a:rect b="b" l="l" r="r" t="t"/>
              <a:pathLst>
                <a:path extrusionOk="0" h="151" w="251">
                  <a:moveTo>
                    <a:pt x="251" y="0"/>
                  </a:moveTo>
                  <a:lnTo>
                    <a:pt x="151" y="67"/>
                  </a:lnTo>
                  <a:lnTo>
                    <a:pt x="151" y="67"/>
                  </a:lnTo>
                  <a:lnTo>
                    <a:pt x="226" y="26"/>
                  </a:lnTo>
                  <a:cubicBezTo>
                    <a:pt x="251" y="26"/>
                    <a:pt x="251" y="26"/>
                    <a:pt x="251" y="0"/>
                  </a:cubicBezTo>
                  <a:close/>
                  <a:moveTo>
                    <a:pt x="151" y="67"/>
                  </a:moveTo>
                  <a:lnTo>
                    <a:pt x="0" y="151"/>
                  </a:lnTo>
                  <a:lnTo>
                    <a:pt x="25" y="151"/>
                  </a:lnTo>
                  <a:lnTo>
                    <a:pt x="151" y="67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4553425" y="2396650"/>
              <a:ext cx="53900" cy="224325"/>
            </a:xfrm>
            <a:custGeom>
              <a:rect b="b" l="l" r="r" t="t"/>
              <a:pathLst>
                <a:path extrusionOk="0" h="8973" w="2156">
                  <a:moveTo>
                    <a:pt x="1378" y="0"/>
                  </a:moveTo>
                  <a:cubicBezTo>
                    <a:pt x="1303" y="0"/>
                    <a:pt x="1228" y="25"/>
                    <a:pt x="1153" y="50"/>
                  </a:cubicBezTo>
                  <a:lnTo>
                    <a:pt x="927" y="201"/>
                  </a:lnTo>
                  <a:lnTo>
                    <a:pt x="977" y="201"/>
                  </a:lnTo>
                  <a:cubicBezTo>
                    <a:pt x="1253" y="201"/>
                    <a:pt x="1554" y="652"/>
                    <a:pt x="1253" y="1930"/>
                  </a:cubicBezTo>
                  <a:cubicBezTo>
                    <a:pt x="1003" y="2958"/>
                    <a:pt x="476" y="4938"/>
                    <a:pt x="201" y="6416"/>
                  </a:cubicBezTo>
                  <a:cubicBezTo>
                    <a:pt x="351" y="6366"/>
                    <a:pt x="526" y="6316"/>
                    <a:pt x="677" y="6266"/>
                  </a:cubicBezTo>
                  <a:cubicBezTo>
                    <a:pt x="1053" y="5113"/>
                    <a:pt x="1378" y="3935"/>
                    <a:pt x="1604" y="2757"/>
                  </a:cubicBezTo>
                  <a:cubicBezTo>
                    <a:pt x="1704" y="2356"/>
                    <a:pt x="2155" y="0"/>
                    <a:pt x="1378" y="0"/>
                  </a:cubicBezTo>
                  <a:close/>
                  <a:moveTo>
                    <a:pt x="526" y="6717"/>
                  </a:moveTo>
                  <a:lnTo>
                    <a:pt x="526" y="6717"/>
                  </a:lnTo>
                  <a:cubicBezTo>
                    <a:pt x="401" y="6767"/>
                    <a:pt x="251" y="6817"/>
                    <a:pt x="125" y="6868"/>
                  </a:cubicBezTo>
                  <a:cubicBezTo>
                    <a:pt x="25" y="7419"/>
                    <a:pt x="0" y="7870"/>
                    <a:pt x="25" y="8121"/>
                  </a:cubicBezTo>
                  <a:cubicBezTo>
                    <a:pt x="150" y="8647"/>
                    <a:pt x="226" y="8973"/>
                    <a:pt x="426" y="8973"/>
                  </a:cubicBezTo>
                  <a:lnTo>
                    <a:pt x="476" y="8973"/>
                  </a:lnTo>
                  <a:cubicBezTo>
                    <a:pt x="326" y="8697"/>
                    <a:pt x="301" y="8121"/>
                    <a:pt x="301" y="7845"/>
                  </a:cubicBezTo>
                  <a:cubicBezTo>
                    <a:pt x="351" y="7469"/>
                    <a:pt x="426" y="7093"/>
                    <a:pt x="526" y="6717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4421825" y="2481675"/>
              <a:ext cx="43900" cy="254775"/>
            </a:xfrm>
            <a:custGeom>
              <a:rect b="b" l="l" r="r" t="t"/>
              <a:pathLst>
                <a:path extrusionOk="0" h="10191" w="1756">
                  <a:moveTo>
                    <a:pt x="684" y="1"/>
                  </a:moveTo>
                  <a:cubicBezTo>
                    <a:pt x="297" y="1"/>
                    <a:pt x="1" y="699"/>
                    <a:pt x="1" y="1712"/>
                  </a:cubicBezTo>
                  <a:lnTo>
                    <a:pt x="1" y="7477"/>
                  </a:lnTo>
                  <a:cubicBezTo>
                    <a:pt x="1" y="8655"/>
                    <a:pt x="402" y="9832"/>
                    <a:pt x="878" y="10133"/>
                  </a:cubicBezTo>
                  <a:cubicBezTo>
                    <a:pt x="945" y="10172"/>
                    <a:pt x="1010" y="10190"/>
                    <a:pt x="1073" y="10190"/>
                  </a:cubicBezTo>
                  <a:cubicBezTo>
                    <a:pt x="1459" y="10190"/>
                    <a:pt x="1755" y="9492"/>
                    <a:pt x="1755" y="8479"/>
                  </a:cubicBezTo>
                  <a:lnTo>
                    <a:pt x="1755" y="2715"/>
                  </a:lnTo>
                  <a:cubicBezTo>
                    <a:pt x="1755" y="1537"/>
                    <a:pt x="1354" y="359"/>
                    <a:pt x="878" y="58"/>
                  </a:cubicBezTo>
                  <a:cubicBezTo>
                    <a:pt x="811" y="19"/>
                    <a:pt x="746" y="1"/>
                    <a:pt x="6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4421825" y="2481850"/>
              <a:ext cx="43900" cy="254425"/>
            </a:xfrm>
            <a:custGeom>
              <a:rect b="b" l="l" r="r" t="t"/>
              <a:pathLst>
                <a:path extrusionOk="0" h="10177" w="1756">
                  <a:moveTo>
                    <a:pt x="678" y="1"/>
                  </a:moveTo>
                  <a:cubicBezTo>
                    <a:pt x="302" y="1"/>
                    <a:pt x="1" y="678"/>
                    <a:pt x="1" y="1705"/>
                  </a:cubicBezTo>
                  <a:lnTo>
                    <a:pt x="1" y="7470"/>
                  </a:lnTo>
                  <a:cubicBezTo>
                    <a:pt x="1" y="8648"/>
                    <a:pt x="402" y="9825"/>
                    <a:pt x="878" y="10126"/>
                  </a:cubicBezTo>
                  <a:cubicBezTo>
                    <a:pt x="953" y="10151"/>
                    <a:pt x="1028" y="10176"/>
                    <a:pt x="1079" y="10176"/>
                  </a:cubicBezTo>
                  <a:cubicBezTo>
                    <a:pt x="1129" y="10176"/>
                    <a:pt x="1179" y="10151"/>
                    <a:pt x="1229" y="10151"/>
                  </a:cubicBezTo>
                  <a:cubicBezTo>
                    <a:pt x="1530" y="10001"/>
                    <a:pt x="1755" y="9374"/>
                    <a:pt x="1755" y="8472"/>
                  </a:cubicBezTo>
                  <a:lnTo>
                    <a:pt x="1755" y="2708"/>
                  </a:lnTo>
                  <a:cubicBezTo>
                    <a:pt x="1755" y="1530"/>
                    <a:pt x="1354" y="352"/>
                    <a:pt x="878" y="51"/>
                  </a:cubicBezTo>
                  <a:cubicBezTo>
                    <a:pt x="828" y="26"/>
                    <a:pt x="753" y="1"/>
                    <a:pt x="67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4465700" y="2557050"/>
              <a:ext cx="92750" cy="20700"/>
            </a:xfrm>
            <a:custGeom>
              <a:rect b="b" l="l" r="r" t="t"/>
              <a:pathLst>
                <a:path extrusionOk="0" h="828" w="3710">
                  <a:moveTo>
                    <a:pt x="3710" y="0"/>
                  </a:moveTo>
                  <a:lnTo>
                    <a:pt x="3710" y="0"/>
                  </a:lnTo>
                  <a:cubicBezTo>
                    <a:pt x="2582" y="326"/>
                    <a:pt x="1379" y="577"/>
                    <a:pt x="677" y="577"/>
                  </a:cubicBezTo>
                  <a:cubicBezTo>
                    <a:pt x="251" y="577"/>
                    <a:pt x="0" y="502"/>
                    <a:pt x="0" y="301"/>
                  </a:cubicBezTo>
                  <a:lnTo>
                    <a:pt x="0" y="577"/>
                  </a:lnTo>
                  <a:cubicBezTo>
                    <a:pt x="0" y="577"/>
                    <a:pt x="476" y="827"/>
                    <a:pt x="1404" y="827"/>
                  </a:cubicBezTo>
                  <a:cubicBezTo>
                    <a:pt x="1955" y="827"/>
                    <a:pt x="2707" y="727"/>
                    <a:pt x="3634" y="452"/>
                  </a:cubicBezTo>
                  <a:cubicBezTo>
                    <a:pt x="3659" y="301"/>
                    <a:pt x="3684" y="151"/>
                    <a:pt x="371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4556550" y="2553300"/>
              <a:ext cx="13800" cy="15050"/>
            </a:xfrm>
            <a:custGeom>
              <a:rect b="b" l="l" r="r" t="t"/>
              <a:pathLst>
                <a:path extrusionOk="0" h="602" w="552">
                  <a:moveTo>
                    <a:pt x="552" y="0"/>
                  </a:moveTo>
                  <a:cubicBezTo>
                    <a:pt x="401" y="50"/>
                    <a:pt x="226" y="100"/>
                    <a:pt x="76" y="150"/>
                  </a:cubicBezTo>
                  <a:cubicBezTo>
                    <a:pt x="50" y="301"/>
                    <a:pt x="25" y="451"/>
                    <a:pt x="0" y="602"/>
                  </a:cubicBezTo>
                  <a:cubicBezTo>
                    <a:pt x="126" y="551"/>
                    <a:pt x="276" y="501"/>
                    <a:pt x="401" y="451"/>
                  </a:cubicBezTo>
                  <a:cubicBezTo>
                    <a:pt x="451" y="351"/>
                    <a:pt x="477" y="226"/>
                    <a:pt x="527" y="125"/>
                  </a:cubicBezTo>
                  <a:cubicBezTo>
                    <a:pt x="527" y="75"/>
                    <a:pt x="552" y="25"/>
                    <a:pt x="552" y="0"/>
                  </a:cubicBezTo>
                  <a:close/>
                </a:path>
              </a:pathLst>
            </a:custGeom>
            <a:solidFill>
              <a:srgbClr val="7C5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4698775" y="2395400"/>
              <a:ext cx="71450" cy="90875"/>
            </a:xfrm>
            <a:custGeom>
              <a:rect b="b" l="l" r="r" t="t"/>
              <a:pathLst>
                <a:path extrusionOk="0" h="3635" w="2858">
                  <a:moveTo>
                    <a:pt x="2858" y="0"/>
                  </a:moveTo>
                  <a:cubicBezTo>
                    <a:pt x="2858" y="501"/>
                    <a:pt x="1680" y="1730"/>
                    <a:pt x="301" y="2907"/>
                  </a:cubicBezTo>
                  <a:cubicBezTo>
                    <a:pt x="276" y="2958"/>
                    <a:pt x="226" y="3033"/>
                    <a:pt x="201" y="3083"/>
                  </a:cubicBezTo>
                  <a:cubicBezTo>
                    <a:pt x="126" y="3258"/>
                    <a:pt x="51" y="3459"/>
                    <a:pt x="1" y="3634"/>
                  </a:cubicBezTo>
                  <a:cubicBezTo>
                    <a:pt x="2056" y="1930"/>
                    <a:pt x="2858" y="501"/>
                    <a:pt x="2858" y="501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4605425" y="2508175"/>
              <a:ext cx="28225" cy="50225"/>
            </a:xfrm>
            <a:custGeom>
              <a:rect b="b" l="l" r="r" t="t"/>
              <a:pathLst>
                <a:path extrusionOk="0" h="2009" w="1129">
                  <a:moveTo>
                    <a:pt x="720" y="0"/>
                  </a:moveTo>
                  <a:cubicBezTo>
                    <a:pt x="666" y="0"/>
                    <a:pt x="610" y="17"/>
                    <a:pt x="552" y="51"/>
                  </a:cubicBezTo>
                  <a:cubicBezTo>
                    <a:pt x="201" y="376"/>
                    <a:pt x="0" y="828"/>
                    <a:pt x="0" y="1329"/>
                  </a:cubicBezTo>
                  <a:cubicBezTo>
                    <a:pt x="0" y="1748"/>
                    <a:pt x="159" y="2008"/>
                    <a:pt x="376" y="2008"/>
                  </a:cubicBezTo>
                  <a:cubicBezTo>
                    <a:pt x="431" y="2008"/>
                    <a:pt x="490" y="1991"/>
                    <a:pt x="552" y="1955"/>
                  </a:cubicBezTo>
                  <a:cubicBezTo>
                    <a:pt x="928" y="1630"/>
                    <a:pt x="1128" y="1178"/>
                    <a:pt x="1103" y="702"/>
                  </a:cubicBezTo>
                  <a:cubicBezTo>
                    <a:pt x="1103" y="278"/>
                    <a:pt x="940" y="0"/>
                    <a:pt x="7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4532100" y="1572700"/>
              <a:ext cx="310825" cy="1052250"/>
            </a:xfrm>
            <a:custGeom>
              <a:rect b="b" l="l" r="r" t="t"/>
              <a:pathLst>
                <a:path extrusionOk="0" h="42090" w="12433">
                  <a:moveTo>
                    <a:pt x="1304" y="1"/>
                  </a:moveTo>
                  <a:cubicBezTo>
                    <a:pt x="1304" y="1"/>
                    <a:pt x="352" y="1053"/>
                    <a:pt x="527" y="4788"/>
                  </a:cubicBezTo>
                  <a:cubicBezTo>
                    <a:pt x="703" y="7169"/>
                    <a:pt x="1530" y="9474"/>
                    <a:pt x="2908" y="11429"/>
                  </a:cubicBezTo>
                  <a:lnTo>
                    <a:pt x="5891" y="18948"/>
                  </a:lnTo>
                  <a:cubicBezTo>
                    <a:pt x="5891" y="18948"/>
                    <a:pt x="3886" y="28447"/>
                    <a:pt x="2307" y="30452"/>
                  </a:cubicBezTo>
                  <a:cubicBezTo>
                    <a:pt x="728" y="32457"/>
                    <a:pt x="101" y="33334"/>
                    <a:pt x="1" y="34161"/>
                  </a:cubicBezTo>
                  <a:lnTo>
                    <a:pt x="1981" y="33034"/>
                  </a:lnTo>
                  <a:cubicBezTo>
                    <a:pt x="2072" y="32992"/>
                    <a:pt x="2152" y="32973"/>
                    <a:pt x="2222" y="32973"/>
                  </a:cubicBezTo>
                  <a:cubicBezTo>
                    <a:pt x="2999" y="32973"/>
                    <a:pt x="2549" y="35324"/>
                    <a:pt x="2457" y="35715"/>
                  </a:cubicBezTo>
                  <a:cubicBezTo>
                    <a:pt x="2206" y="36943"/>
                    <a:pt x="1881" y="38146"/>
                    <a:pt x="1505" y="39349"/>
                  </a:cubicBezTo>
                  <a:cubicBezTo>
                    <a:pt x="1329" y="39826"/>
                    <a:pt x="1229" y="40302"/>
                    <a:pt x="1154" y="40803"/>
                  </a:cubicBezTo>
                  <a:cubicBezTo>
                    <a:pt x="1134" y="41173"/>
                    <a:pt x="1191" y="42089"/>
                    <a:pt x="1558" y="42089"/>
                  </a:cubicBezTo>
                  <a:cubicBezTo>
                    <a:pt x="1664" y="42089"/>
                    <a:pt x="1794" y="42014"/>
                    <a:pt x="1956" y="41831"/>
                  </a:cubicBezTo>
                  <a:cubicBezTo>
                    <a:pt x="2231" y="41505"/>
                    <a:pt x="2683" y="40778"/>
                    <a:pt x="2933" y="40452"/>
                  </a:cubicBezTo>
                  <a:cubicBezTo>
                    <a:pt x="3485" y="40201"/>
                    <a:pt x="4111" y="40151"/>
                    <a:pt x="4713" y="39600"/>
                  </a:cubicBezTo>
                  <a:cubicBezTo>
                    <a:pt x="5064" y="39299"/>
                    <a:pt x="5189" y="38848"/>
                    <a:pt x="5465" y="38522"/>
                  </a:cubicBezTo>
                  <a:cubicBezTo>
                    <a:pt x="5765" y="38222"/>
                    <a:pt x="6016" y="37921"/>
                    <a:pt x="6242" y="37570"/>
                  </a:cubicBezTo>
                  <a:cubicBezTo>
                    <a:pt x="6492" y="37069"/>
                    <a:pt x="6643" y="36517"/>
                    <a:pt x="6868" y="35991"/>
                  </a:cubicBezTo>
                  <a:cubicBezTo>
                    <a:pt x="7194" y="35239"/>
                    <a:pt x="7419" y="34462"/>
                    <a:pt x="7520" y="33660"/>
                  </a:cubicBezTo>
                  <a:cubicBezTo>
                    <a:pt x="7620" y="32983"/>
                    <a:pt x="7645" y="32307"/>
                    <a:pt x="7595" y="31605"/>
                  </a:cubicBezTo>
                  <a:cubicBezTo>
                    <a:pt x="7570" y="30903"/>
                    <a:pt x="7645" y="30201"/>
                    <a:pt x="7871" y="29525"/>
                  </a:cubicBezTo>
                  <a:cubicBezTo>
                    <a:pt x="8096" y="28923"/>
                    <a:pt x="9349" y="26542"/>
                    <a:pt x="10001" y="25038"/>
                  </a:cubicBezTo>
                  <a:cubicBezTo>
                    <a:pt x="10477" y="23886"/>
                    <a:pt x="10978" y="22758"/>
                    <a:pt x="11480" y="21605"/>
                  </a:cubicBezTo>
                  <a:cubicBezTo>
                    <a:pt x="12257" y="19800"/>
                    <a:pt x="12432" y="18973"/>
                    <a:pt x="11831" y="17144"/>
                  </a:cubicBezTo>
                  <a:cubicBezTo>
                    <a:pt x="11229" y="15289"/>
                    <a:pt x="8347" y="6467"/>
                    <a:pt x="7344" y="3885"/>
                  </a:cubicBezTo>
                  <a:cubicBezTo>
                    <a:pt x="6317" y="1279"/>
                    <a:pt x="4462" y="452"/>
                    <a:pt x="13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540875" y="1570200"/>
              <a:ext cx="306425" cy="548275"/>
            </a:xfrm>
            <a:custGeom>
              <a:rect b="b" l="l" r="r" t="t"/>
              <a:pathLst>
                <a:path extrusionOk="0" h="21931" w="12257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5490" y="19048"/>
                  </a:lnTo>
                  <a:lnTo>
                    <a:pt x="5289" y="20226"/>
                  </a:lnTo>
                  <a:cubicBezTo>
                    <a:pt x="5289" y="20226"/>
                    <a:pt x="5553" y="20160"/>
                    <a:pt x="6053" y="20160"/>
                  </a:cubicBezTo>
                  <a:cubicBezTo>
                    <a:pt x="6577" y="20160"/>
                    <a:pt x="7360" y="20232"/>
                    <a:pt x="8372" y="20527"/>
                  </a:cubicBezTo>
                  <a:cubicBezTo>
                    <a:pt x="10352" y="21078"/>
                    <a:pt x="11003" y="21930"/>
                    <a:pt x="11003" y="21930"/>
                  </a:cubicBezTo>
                  <a:cubicBezTo>
                    <a:pt x="12256" y="19549"/>
                    <a:pt x="11981" y="18497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4540875" y="1570200"/>
              <a:ext cx="298900" cy="547650"/>
            </a:xfrm>
            <a:custGeom>
              <a:rect b="b" l="l" r="r" t="t"/>
              <a:pathLst>
                <a:path extrusionOk="0" h="21906" w="11956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3459" y="14462"/>
                  </a:lnTo>
                  <a:lnTo>
                    <a:pt x="5490" y="19048"/>
                  </a:lnTo>
                  <a:lnTo>
                    <a:pt x="5289" y="20226"/>
                  </a:lnTo>
                  <a:cubicBezTo>
                    <a:pt x="5314" y="20226"/>
                    <a:pt x="5364" y="20201"/>
                    <a:pt x="5439" y="20201"/>
                  </a:cubicBezTo>
                  <a:cubicBezTo>
                    <a:pt x="5565" y="20176"/>
                    <a:pt x="5815" y="20126"/>
                    <a:pt x="6166" y="20126"/>
                  </a:cubicBezTo>
                  <a:cubicBezTo>
                    <a:pt x="6667" y="20126"/>
                    <a:pt x="7444" y="20201"/>
                    <a:pt x="8522" y="20552"/>
                  </a:cubicBezTo>
                  <a:cubicBezTo>
                    <a:pt x="10527" y="21153"/>
                    <a:pt x="10953" y="21780"/>
                    <a:pt x="11003" y="21905"/>
                  </a:cubicBezTo>
                  <a:cubicBezTo>
                    <a:pt x="11780" y="20452"/>
                    <a:pt x="11956" y="19499"/>
                    <a:pt x="11956" y="18823"/>
                  </a:cubicBezTo>
                  <a:cubicBezTo>
                    <a:pt x="11956" y="18397"/>
                    <a:pt x="11881" y="18096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553" y="1"/>
                  </a:moveTo>
                  <a:cubicBezTo>
                    <a:pt x="989" y="1"/>
                    <a:pt x="727" y="101"/>
                    <a:pt x="727" y="101"/>
                  </a:cubicBezTo>
                  <a:lnTo>
                    <a:pt x="0" y="3059"/>
                  </a:lnTo>
                  <a:cubicBezTo>
                    <a:pt x="68" y="3057"/>
                    <a:pt x="135" y="3056"/>
                    <a:pt x="202" y="3056"/>
                  </a:cubicBezTo>
                  <a:cubicBezTo>
                    <a:pt x="2011" y="3056"/>
                    <a:pt x="3761" y="3703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71" y="88"/>
                    <a:pt x="2080" y="1"/>
                    <a:pt x="15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604" y="1"/>
                  </a:moveTo>
                  <a:cubicBezTo>
                    <a:pt x="1003" y="1"/>
                    <a:pt x="727" y="101"/>
                    <a:pt x="727" y="101"/>
                  </a:cubicBezTo>
                  <a:lnTo>
                    <a:pt x="0" y="3059"/>
                  </a:lnTo>
                  <a:lnTo>
                    <a:pt x="251" y="3059"/>
                  </a:lnTo>
                  <a:cubicBezTo>
                    <a:pt x="2030" y="3059"/>
                    <a:pt x="3785" y="3710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82" y="76"/>
                    <a:pt x="2105" y="1"/>
                    <a:pt x="1604" y="1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dell\Downloads\DFD lvl2.png" id="1386" name="Google Shape;1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25" y="1347375"/>
            <a:ext cx="4634524" cy="3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0"/>
          <p:cNvSpPr txBox="1"/>
          <p:nvPr>
            <p:ph idx="2" type="title"/>
          </p:nvPr>
        </p:nvSpPr>
        <p:spPr>
          <a:xfrm>
            <a:off x="2702675" y="251400"/>
            <a:ext cx="548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>
                <a:solidFill>
                  <a:schemeClr val="dk1"/>
                </a:solidFill>
              </a:rPr>
              <a:t>Pengembangan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/>
              <a:t>Basis Data</a:t>
            </a:r>
            <a:endParaRPr sz="4000"/>
          </a:p>
        </p:txBody>
      </p:sp>
      <p:grpSp>
        <p:nvGrpSpPr>
          <p:cNvPr id="1392" name="Google Shape;1392;p40"/>
          <p:cNvGrpSpPr/>
          <p:nvPr/>
        </p:nvGrpSpPr>
        <p:grpSpPr>
          <a:xfrm>
            <a:off x="5216741" y="1233828"/>
            <a:ext cx="3483086" cy="3039783"/>
            <a:chOff x="1114800" y="560325"/>
            <a:chExt cx="5373475" cy="4689575"/>
          </a:xfrm>
        </p:grpSpPr>
        <p:sp>
          <p:nvSpPr>
            <p:cNvPr id="1393" name="Google Shape;1393;p40"/>
            <p:cNvSpPr/>
            <p:nvPr/>
          </p:nvSpPr>
          <p:spPr>
            <a:xfrm>
              <a:off x="1114800" y="2423750"/>
              <a:ext cx="5373475" cy="2826150"/>
            </a:xfrm>
            <a:custGeom>
              <a:rect b="b" l="l" r="r" t="t"/>
              <a:pathLst>
                <a:path extrusionOk="0" h="113046" w="214939">
                  <a:moveTo>
                    <a:pt x="107457" y="0"/>
                  </a:moveTo>
                  <a:cubicBezTo>
                    <a:pt x="82401" y="0"/>
                    <a:pt x="57344" y="5520"/>
                    <a:pt x="38221" y="16561"/>
                  </a:cubicBezTo>
                  <a:cubicBezTo>
                    <a:pt x="0" y="38641"/>
                    <a:pt x="0" y="74431"/>
                    <a:pt x="38221" y="96486"/>
                  </a:cubicBezTo>
                  <a:cubicBezTo>
                    <a:pt x="57344" y="107526"/>
                    <a:pt x="82407" y="113046"/>
                    <a:pt x="107467" y="113046"/>
                  </a:cubicBezTo>
                  <a:cubicBezTo>
                    <a:pt x="132526" y="113046"/>
                    <a:pt x="157583" y="107526"/>
                    <a:pt x="176693" y="96486"/>
                  </a:cubicBezTo>
                  <a:cubicBezTo>
                    <a:pt x="214939" y="74431"/>
                    <a:pt x="214939" y="38641"/>
                    <a:pt x="176693" y="16561"/>
                  </a:cubicBezTo>
                  <a:cubicBezTo>
                    <a:pt x="157570" y="5520"/>
                    <a:pt x="132514" y="0"/>
                    <a:pt x="1074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273350" y="1102175"/>
              <a:ext cx="449275" cy="340125"/>
            </a:xfrm>
            <a:custGeom>
              <a:rect b="b" l="l" r="r" t="t"/>
              <a:pathLst>
                <a:path extrusionOk="0" h="13605" w="17971">
                  <a:moveTo>
                    <a:pt x="9643" y="1"/>
                  </a:moveTo>
                  <a:cubicBezTo>
                    <a:pt x="8634" y="1"/>
                    <a:pt x="7907" y="725"/>
                    <a:pt x="7770" y="1980"/>
                  </a:cubicBezTo>
                  <a:cubicBezTo>
                    <a:pt x="7419" y="1453"/>
                    <a:pt x="6943" y="1002"/>
                    <a:pt x="6391" y="676"/>
                  </a:cubicBezTo>
                  <a:cubicBezTo>
                    <a:pt x="6017" y="456"/>
                    <a:pt x="5664" y="352"/>
                    <a:pt x="5352" y="352"/>
                  </a:cubicBezTo>
                  <a:cubicBezTo>
                    <a:pt x="4599" y="352"/>
                    <a:pt x="4085" y="959"/>
                    <a:pt x="4085" y="2005"/>
                  </a:cubicBezTo>
                  <a:lnTo>
                    <a:pt x="4085" y="2832"/>
                  </a:lnTo>
                  <a:cubicBezTo>
                    <a:pt x="4085" y="2957"/>
                    <a:pt x="4110" y="3082"/>
                    <a:pt x="4110" y="3208"/>
                  </a:cubicBezTo>
                  <a:lnTo>
                    <a:pt x="1278" y="1553"/>
                  </a:lnTo>
                  <a:cubicBezTo>
                    <a:pt x="1068" y="1438"/>
                    <a:pt x="873" y="1382"/>
                    <a:pt x="702" y="1382"/>
                  </a:cubicBezTo>
                  <a:cubicBezTo>
                    <a:pt x="279" y="1382"/>
                    <a:pt x="0" y="1717"/>
                    <a:pt x="0" y="2305"/>
                  </a:cubicBezTo>
                  <a:cubicBezTo>
                    <a:pt x="50" y="3208"/>
                    <a:pt x="526" y="4010"/>
                    <a:pt x="1278" y="4511"/>
                  </a:cubicBezTo>
                  <a:lnTo>
                    <a:pt x="16692" y="13433"/>
                  </a:lnTo>
                  <a:cubicBezTo>
                    <a:pt x="16895" y="13549"/>
                    <a:pt x="17087" y="13604"/>
                    <a:pt x="17258" y="13604"/>
                  </a:cubicBezTo>
                  <a:cubicBezTo>
                    <a:pt x="17679" y="13604"/>
                    <a:pt x="17970" y="13270"/>
                    <a:pt x="17970" y="12681"/>
                  </a:cubicBezTo>
                  <a:cubicBezTo>
                    <a:pt x="17920" y="11779"/>
                    <a:pt x="17444" y="10952"/>
                    <a:pt x="16692" y="10476"/>
                  </a:cubicBezTo>
                  <a:lnTo>
                    <a:pt x="14336" y="9122"/>
                  </a:lnTo>
                  <a:cubicBezTo>
                    <a:pt x="14537" y="8671"/>
                    <a:pt x="14637" y="8170"/>
                    <a:pt x="14612" y="7694"/>
                  </a:cubicBezTo>
                  <a:lnTo>
                    <a:pt x="14612" y="6441"/>
                  </a:lnTo>
                  <a:cubicBezTo>
                    <a:pt x="14612" y="4235"/>
                    <a:pt x="13083" y="1553"/>
                    <a:pt x="11178" y="476"/>
                  </a:cubicBezTo>
                  <a:cubicBezTo>
                    <a:pt x="10627" y="153"/>
                    <a:pt x="10105" y="1"/>
                    <a:pt x="964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627350" y="731700"/>
              <a:ext cx="545150" cy="519925"/>
            </a:xfrm>
            <a:custGeom>
              <a:rect b="b" l="l" r="r" t="t"/>
              <a:pathLst>
                <a:path extrusionOk="0" h="20797" w="21806">
                  <a:moveTo>
                    <a:pt x="5929" y="1"/>
                  </a:moveTo>
                  <a:cubicBezTo>
                    <a:pt x="4584" y="1"/>
                    <a:pt x="3610" y="898"/>
                    <a:pt x="3610" y="2713"/>
                  </a:cubicBezTo>
                  <a:lnTo>
                    <a:pt x="3610" y="6172"/>
                  </a:lnTo>
                  <a:lnTo>
                    <a:pt x="2056" y="5570"/>
                  </a:lnTo>
                  <a:cubicBezTo>
                    <a:pt x="1728" y="5381"/>
                    <a:pt x="1416" y="5291"/>
                    <a:pt x="1140" y="5291"/>
                  </a:cubicBezTo>
                  <a:cubicBezTo>
                    <a:pt x="467" y="5291"/>
                    <a:pt x="1" y="5824"/>
                    <a:pt x="1" y="6748"/>
                  </a:cubicBezTo>
                  <a:cubicBezTo>
                    <a:pt x="101" y="8177"/>
                    <a:pt x="853" y="9505"/>
                    <a:pt x="2056" y="10282"/>
                  </a:cubicBezTo>
                  <a:lnTo>
                    <a:pt x="19775" y="20533"/>
                  </a:lnTo>
                  <a:cubicBezTo>
                    <a:pt x="20091" y="20712"/>
                    <a:pt x="20392" y="20797"/>
                    <a:pt x="20661" y="20797"/>
                  </a:cubicBezTo>
                  <a:cubicBezTo>
                    <a:pt x="21332" y="20797"/>
                    <a:pt x="21805" y="20268"/>
                    <a:pt x="21805" y="19355"/>
                  </a:cubicBezTo>
                  <a:cubicBezTo>
                    <a:pt x="21730" y="17901"/>
                    <a:pt x="20978" y="16598"/>
                    <a:pt x="19775" y="15821"/>
                  </a:cubicBezTo>
                  <a:lnTo>
                    <a:pt x="17570" y="14568"/>
                  </a:lnTo>
                  <a:lnTo>
                    <a:pt x="17570" y="14342"/>
                  </a:lnTo>
                  <a:cubicBezTo>
                    <a:pt x="17469" y="12162"/>
                    <a:pt x="16317" y="10157"/>
                    <a:pt x="14487" y="8979"/>
                  </a:cubicBezTo>
                  <a:cubicBezTo>
                    <a:pt x="14092" y="8704"/>
                    <a:pt x="13615" y="8559"/>
                    <a:pt x="13137" y="8559"/>
                  </a:cubicBezTo>
                  <a:cubicBezTo>
                    <a:pt x="12916" y="8559"/>
                    <a:pt x="12695" y="8590"/>
                    <a:pt x="12482" y="8653"/>
                  </a:cubicBezTo>
                  <a:lnTo>
                    <a:pt x="12482" y="8152"/>
                  </a:lnTo>
                  <a:cubicBezTo>
                    <a:pt x="12482" y="5395"/>
                    <a:pt x="10552" y="2062"/>
                    <a:pt x="8171" y="683"/>
                  </a:cubicBezTo>
                  <a:cubicBezTo>
                    <a:pt x="7381" y="229"/>
                    <a:pt x="6608" y="1"/>
                    <a:pt x="592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852925" y="560325"/>
              <a:ext cx="369700" cy="324125"/>
            </a:xfrm>
            <a:custGeom>
              <a:rect b="b" l="l" r="r" t="t"/>
              <a:pathLst>
                <a:path extrusionOk="0" h="12965" w="14788">
                  <a:moveTo>
                    <a:pt x="7402" y="1"/>
                  </a:moveTo>
                  <a:cubicBezTo>
                    <a:pt x="6236" y="1"/>
                    <a:pt x="5054" y="315"/>
                    <a:pt x="3985" y="972"/>
                  </a:cubicBezTo>
                  <a:cubicBezTo>
                    <a:pt x="952" y="2851"/>
                    <a:pt x="0" y="6836"/>
                    <a:pt x="1880" y="9894"/>
                  </a:cubicBezTo>
                  <a:cubicBezTo>
                    <a:pt x="3105" y="11872"/>
                    <a:pt x="5237" y="12965"/>
                    <a:pt x="7413" y="12965"/>
                  </a:cubicBezTo>
                  <a:cubicBezTo>
                    <a:pt x="8574" y="12965"/>
                    <a:pt x="9747" y="12653"/>
                    <a:pt x="10802" y="11999"/>
                  </a:cubicBezTo>
                  <a:cubicBezTo>
                    <a:pt x="13860" y="10120"/>
                    <a:pt x="14787" y="6110"/>
                    <a:pt x="12907" y="3077"/>
                  </a:cubicBezTo>
                  <a:cubicBezTo>
                    <a:pt x="11685" y="1088"/>
                    <a:pt x="9571" y="1"/>
                    <a:pt x="7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2268950" y="4223725"/>
              <a:ext cx="408550" cy="235625"/>
            </a:xfrm>
            <a:custGeom>
              <a:rect b="b" l="l" r="r" t="t"/>
              <a:pathLst>
                <a:path extrusionOk="0" h="9425" w="16342">
                  <a:moveTo>
                    <a:pt x="8171" y="0"/>
                  </a:moveTo>
                  <a:cubicBezTo>
                    <a:pt x="3659" y="0"/>
                    <a:pt x="0" y="2131"/>
                    <a:pt x="0" y="4712"/>
                  </a:cubicBezTo>
                  <a:cubicBezTo>
                    <a:pt x="0" y="7319"/>
                    <a:pt x="3659" y="9424"/>
                    <a:pt x="8171" y="9424"/>
                  </a:cubicBezTo>
                  <a:cubicBezTo>
                    <a:pt x="12682" y="9424"/>
                    <a:pt x="16341" y="7319"/>
                    <a:pt x="16341" y="4712"/>
                  </a:cubicBezTo>
                  <a:cubicBezTo>
                    <a:pt x="16341" y="2131"/>
                    <a:pt x="12682" y="0"/>
                    <a:pt x="8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2146750" y="3102175"/>
              <a:ext cx="3134750" cy="1809550"/>
            </a:xfrm>
            <a:custGeom>
              <a:rect b="b" l="l" r="r" t="t"/>
              <a:pathLst>
                <a:path extrusionOk="0" h="72382" w="125390">
                  <a:moveTo>
                    <a:pt x="29600" y="0"/>
                  </a:moveTo>
                  <a:lnTo>
                    <a:pt x="1" y="17093"/>
                  </a:lnTo>
                  <a:lnTo>
                    <a:pt x="95791" y="72381"/>
                  </a:lnTo>
                  <a:lnTo>
                    <a:pt x="125390" y="55314"/>
                  </a:lnTo>
                  <a:lnTo>
                    <a:pt x="296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039625" y="3694900"/>
              <a:ext cx="424525" cy="524450"/>
            </a:xfrm>
            <a:custGeom>
              <a:rect b="b" l="l" r="r" t="t"/>
              <a:pathLst>
                <a:path extrusionOk="0" h="20978" w="16981">
                  <a:moveTo>
                    <a:pt x="3760" y="0"/>
                  </a:moveTo>
                  <a:cubicBezTo>
                    <a:pt x="3484" y="702"/>
                    <a:pt x="3159" y="1379"/>
                    <a:pt x="2783" y="2056"/>
                  </a:cubicBezTo>
                  <a:cubicBezTo>
                    <a:pt x="2307" y="2782"/>
                    <a:pt x="1906" y="3559"/>
                    <a:pt x="1530" y="4361"/>
                  </a:cubicBezTo>
                  <a:cubicBezTo>
                    <a:pt x="1254" y="4812"/>
                    <a:pt x="1129" y="5339"/>
                    <a:pt x="1179" y="5840"/>
                  </a:cubicBezTo>
                  <a:cubicBezTo>
                    <a:pt x="1279" y="6266"/>
                    <a:pt x="1505" y="6667"/>
                    <a:pt x="1855" y="6943"/>
                  </a:cubicBezTo>
                  <a:cubicBezTo>
                    <a:pt x="2181" y="7219"/>
                    <a:pt x="2557" y="7444"/>
                    <a:pt x="2883" y="7720"/>
                  </a:cubicBezTo>
                  <a:cubicBezTo>
                    <a:pt x="3058" y="7845"/>
                    <a:pt x="3209" y="8021"/>
                    <a:pt x="3184" y="8221"/>
                  </a:cubicBezTo>
                  <a:cubicBezTo>
                    <a:pt x="3159" y="8371"/>
                    <a:pt x="3008" y="8497"/>
                    <a:pt x="2833" y="8522"/>
                  </a:cubicBezTo>
                  <a:cubicBezTo>
                    <a:pt x="2771" y="8532"/>
                    <a:pt x="2704" y="8538"/>
                    <a:pt x="2637" y="8538"/>
                  </a:cubicBezTo>
                  <a:cubicBezTo>
                    <a:pt x="2541" y="8538"/>
                    <a:pt x="2445" y="8526"/>
                    <a:pt x="2357" y="8497"/>
                  </a:cubicBezTo>
                  <a:cubicBezTo>
                    <a:pt x="2058" y="8437"/>
                    <a:pt x="1736" y="8377"/>
                    <a:pt x="1433" y="8377"/>
                  </a:cubicBezTo>
                  <a:cubicBezTo>
                    <a:pt x="1100" y="8377"/>
                    <a:pt x="788" y="8449"/>
                    <a:pt x="552" y="8672"/>
                  </a:cubicBezTo>
                  <a:cubicBezTo>
                    <a:pt x="176" y="9123"/>
                    <a:pt x="1" y="9675"/>
                    <a:pt x="51" y="10251"/>
                  </a:cubicBezTo>
                  <a:cubicBezTo>
                    <a:pt x="26" y="11153"/>
                    <a:pt x="301" y="12006"/>
                    <a:pt x="803" y="12732"/>
                  </a:cubicBezTo>
                  <a:cubicBezTo>
                    <a:pt x="1505" y="13685"/>
                    <a:pt x="2858" y="13860"/>
                    <a:pt x="3785" y="14612"/>
                  </a:cubicBezTo>
                  <a:cubicBezTo>
                    <a:pt x="3535" y="15138"/>
                    <a:pt x="2808" y="15163"/>
                    <a:pt x="2382" y="15589"/>
                  </a:cubicBezTo>
                  <a:cubicBezTo>
                    <a:pt x="2031" y="16016"/>
                    <a:pt x="1956" y="16617"/>
                    <a:pt x="2206" y="17093"/>
                  </a:cubicBezTo>
                  <a:cubicBezTo>
                    <a:pt x="2657" y="18096"/>
                    <a:pt x="3885" y="18798"/>
                    <a:pt x="4813" y="19299"/>
                  </a:cubicBezTo>
                  <a:cubicBezTo>
                    <a:pt x="6191" y="20051"/>
                    <a:pt x="7745" y="20853"/>
                    <a:pt x="9149" y="20978"/>
                  </a:cubicBezTo>
                  <a:lnTo>
                    <a:pt x="10276" y="20978"/>
                  </a:lnTo>
                  <a:cubicBezTo>
                    <a:pt x="11855" y="20652"/>
                    <a:pt x="13134" y="19725"/>
                    <a:pt x="14236" y="18622"/>
                  </a:cubicBezTo>
                  <a:cubicBezTo>
                    <a:pt x="15314" y="17394"/>
                    <a:pt x="16141" y="15965"/>
                    <a:pt x="16617" y="14412"/>
                  </a:cubicBezTo>
                  <a:cubicBezTo>
                    <a:pt x="16745" y="13965"/>
                    <a:pt x="16981" y="12111"/>
                    <a:pt x="16222" y="12111"/>
                  </a:cubicBezTo>
                  <a:cubicBezTo>
                    <a:pt x="16087" y="12111"/>
                    <a:pt x="15920" y="12170"/>
                    <a:pt x="15715" y="12306"/>
                  </a:cubicBezTo>
                  <a:lnTo>
                    <a:pt x="14537" y="13083"/>
                  </a:lnTo>
                  <a:cubicBezTo>
                    <a:pt x="15189" y="11980"/>
                    <a:pt x="15840" y="10828"/>
                    <a:pt x="16041" y="9549"/>
                  </a:cubicBezTo>
                  <a:cubicBezTo>
                    <a:pt x="16166" y="8747"/>
                    <a:pt x="16041" y="7920"/>
                    <a:pt x="15665" y="7193"/>
                  </a:cubicBezTo>
                  <a:cubicBezTo>
                    <a:pt x="15081" y="6236"/>
                    <a:pt x="14345" y="5757"/>
                    <a:pt x="13943" y="5757"/>
                  </a:cubicBezTo>
                  <a:cubicBezTo>
                    <a:pt x="13914" y="5757"/>
                    <a:pt x="13886" y="5760"/>
                    <a:pt x="13860" y="5765"/>
                  </a:cubicBezTo>
                  <a:cubicBezTo>
                    <a:pt x="13685" y="5815"/>
                    <a:pt x="13510" y="5915"/>
                    <a:pt x="13384" y="6066"/>
                  </a:cubicBezTo>
                  <a:lnTo>
                    <a:pt x="12006" y="7319"/>
                  </a:lnTo>
                  <a:cubicBezTo>
                    <a:pt x="11956" y="7394"/>
                    <a:pt x="11906" y="7419"/>
                    <a:pt x="11830" y="7444"/>
                  </a:cubicBezTo>
                  <a:cubicBezTo>
                    <a:pt x="11793" y="7456"/>
                    <a:pt x="11765" y="7462"/>
                    <a:pt x="11743" y="7462"/>
                  </a:cubicBezTo>
                  <a:cubicBezTo>
                    <a:pt x="11588" y="7462"/>
                    <a:pt x="11786" y="7181"/>
                    <a:pt x="11830" y="7093"/>
                  </a:cubicBezTo>
                  <a:cubicBezTo>
                    <a:pt x="11956" y="6968"/>
                    <a:pt x="12031" y="6818"/>
                    <a:pt x="12131" y="6692"/>
                  </a:cubicBezTo>
                  <a:cubicBezTo>
                    <a:pt x="12307" y="6341"/>
                    <a:pt x="12407" y="5965"/>
                    <a:pt x="12407" y="5589"/>
                  </a:cubicBezTo>
                  <a:cubicBezTo>
                    <a:pt x="12357" y="4236"/>
                    <a:pt x="10928" y="3108"/>
                    <a:pt x="9901" y="2457"/>
                  </a:cubicBezTo>
                  <a:cubicBezTo>
                    <a:pt x="8046" y="1203"/>
                    <a:pt x="5966" y="376"/>
                    <a:pt x="37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040250" y="3694900"/>
              <a:ext cx="401675" cy="490000"/>
            </a:xfrm>
            <a:custGeom>
              <a:rect b="b" l="l" r="r" t="t"/>
              <a:pathLst>
                <a:path extrusionOk="0" h="19600" w="16067">
                  <a:moveTo>
                    <a:pt x="3735" y="0"/>
                  </a:moveTo>
                  <a:cubicBezTo>
                    <a:pt x="3459" y="702"/>
                    <a:pt x="3134" y="1379"/>
                    <a:pt x="2758" y="2056"/>
                  </a:cubicBezTo>
                  <a:cubicBezTo>
                    <a:pt x="2282" y="2782"/>
                    <a:pt x="1881" y="3559"/>
                    <a:pt x="1505" y="4361"/>
                  </a:cubicBezTo>
                  <a:cubicBezTo>
                    <a:pt x="1254" y="4762"/>
                    <a:pt x="1129" y="5213"/>
                    <a:pt x="1129" y="5665"/>
                  </a:cubicBezTo>
                  <a:cubicBezTo>
                    <a:pt x="1129" y="5715"/>
                    <a:pt x="1129" y="5790"/>
                    <a:pt x="1154" y="5840"/>
                  </a:cubicBezTo>
                  <a:cubicBezTo>
                    <a:pt x="1254" y="6266"/>
                    <a:pt x="1480" y="6667"/>
                    <a:pt x="1830" y="6943"/>
                  </a:cubicBezTo>
                  <a:cubicBezTo>
                    <a:pt x="2156" y="7219"/>
                    <a:pt x="2532" y="7444"/>
                    <a:pt x="2858" y="7720"/>
                  </a:cubicBezTo>
                  <a:cubicBezTo>
                    <a:pt x="3008" y="7820"/>
                    <a:pt x="3159" y="7995"/>
                    <a:pt x="3159" y="8171"/>
                  </a:cubicBezTo>
                  <a:cubicBezTo>
                    <a:pt x="3159" y="8171"/>
                    <a:pt x="3159" y="8196"/>
                    <a:pt x="3159" y="8221"/>
                  </a:cubicBezTo>
                  <a:cubicBezTo>
                    <a:pt x="3134" y="8371"/>
                    <a:pt x="2983" y="8497"/>
                    <a:pt x="2808" y="8522"/>
                  </a:cubicBezTo>
                  <a:cubicBezTo>
                    <a:pt x="2758" y="8547"/>
                    <a:pt x="2708" y="8547"/>
                    <a:pt x="2657" y="8547"/>
                  </a:cubicBezTo>
                  <a:cubicBezTo>
                    <a:pt x="2557" y="8547"/>
                    <a:pt x="2432" y="8522"/>
                    <a:pt x="2332" y="8497"/>
                  </a:cubicBezTo>
                  <a:cubicBezTo>
                    <a:pt x="2031" y="8422"/>
                    <a:pt x="1730" y="8371"/>
                    <a:pt x="1429" y="8371"/>
                  </a:cubicBezTo>
                  <a:cubicBezTo>
                    <a:pt x="1078" y="8371"/>
                    <a:pt x="778" y="8447"/>
                    <a:pt x="527" y="8672"/>
                  </a:cubicBezTo>
                  <a:cubicBezTo>
                    <a:pt x="201" y="9073"/>
                    <a:pt x="1" y="9574"/>
                    <a:pt x="1" y="10101"/>
                  </a:cubicBezTo>
                  <a:cubicBezTo>
                    <a:pt x="1" y="10151"/>
                    <a:pt x="26" y="10201"/>
                    <a:pt x="26" y="10251"/>
                  </a:cubicBezTo>
                  <a:cubicBezTo>
                    <a:pt x="26" y="10276"/>
                    <a:pt x="26" y="10301"/>
                    <a:pt x="26" y="10326"/>
                  </a:cubicBezTo>
                  <a:cubicBezTo>
                    <a:pt x="26" y="10978"/>
                    <a:pt x="176" y="11630"/>
                    <a:pt x="452" y="12206"/>
                  </a:cubicBezTo>
                  <a:lnTo>
                    <a:pt x="7896" y="16517"/>
                  </a:lnTo>
                  <a:lnTo>
                    <a:pt x="3936" y="18798"/>
                  </a:lnTo>
                  <a:cubicBezTo>
                    <a:pt x="4236" y="18973"/>
                    <a:pt x="4512" y="19148"/>
                    <a:pt x="4788" y="19299"/>
                  </a:cubicBezTo>
                  <a:cubicBezTo>
                    <a:pt x="4963" y="19399"/>
                    <a:pt x="5139" y="19499"/>
                    <a:pt x="5339" y="19600"/>
                  </a:cubicBezTo>
                  <a:cubicBezTo>
                    <a:pt x="5615" y="18873"/>
                    <a:pt x="6216" y="17645"/>
                    <a:pt x="6793" y="17645"/>
                  </a:cubicBezTo>
                  <a:cubicBezTo>
                    <a:pt x="6993" y="17645"/>
                    <a:pt x="7194" y="17795"/>
                    <a:pt x="7369" y="18171"/>
                  </a:cubicBezTo>
                  <a:lnTo>
                    <a:pt x="8046" y="19574"/>
                  </a:lnTo>
                  <a:cubicBezTo>
                    <a:pt x="8071" y="18071"/>
                    <a:pt x="8146" y="16492"/>
                    <a:pt x="8748" y="15013"/>
                  </a:cubicBezTo>
                  <a:cubicBezTo>
                    <a:pt x="8973" y="14412"/>
                    <a:pt x="9299" y="13835"/>
                    <a:pt x="9750" y="13359"/>
                  </a:cubicBezTo>
                  <a:cubicBezTo>
                    <a:pt x="9725" y="13334"/>
                    <a:pt x="9725" y="13309"/>
                    <a:pt x="9725" y="13259"/>
                  </a:cubicBezTo>
                  <a:cubicBezTo>
                    <a:pt x="8121" y="11605"/>
                    <a:pt x="5966" y="10552"/>
                    <a:pt x="3660" y="10351"/>
                  </a:cubicBezTo>
                  <a:lnTo>
                    <a:pt x="3585" y="10326"/>
                  </a:lnTo>
                  <a:cubicBezTo>
                    <a:pt x="3535" y="10301"/>
                    <a:pt x="3510" y="10226"/>
                    <a:pt x="3510" y="10176"/>
                  </a:cubicBezTo>
                  <a:cubicBezTo>
                    <a:pt x="3510" y="10076"/>
                    <a:pt x="3585" y="10026"/>
                    <a:pt x="3660" y="10026"/>
                  </a:cubicBezTo>
                  <a:lnTo>
                    <a:pt x="3685" y="10026"/>
                  </a:lnTo>
                  <a:cubicBezTo>
                    <a:pt x="5916" y="10226"/>
                    <a:pt x="7996" y="11153"/>
                    <a:pt x="9625" y="12707"/>
                  </a:cubicBezTo>
                  <a:cubicBezTo>
                    <a:pt x="8748" y="7745"/>
                    <a:pt x="6668" y="3584"/>
                    <a:pt x="5214" y="1880"/>
                  </a:cubicBezTo>
                  <a:lnTo>
                    <a:pt x="5189" y="1855"/>
                  </a:lnTo>
                  <a:cubicBezTo>
                    <a:pt x="5139" y="1780"/>
                    <a:pt x="5139" y="1680"/>
                    <a:pt x="5214" y="1630"/>
                  </a:cubicBezTo>
                  <a:cubicBezTo>
                    <a:pt x="5264" y="1604"/>
                    <a:pt x="5289" y="1579"/>
                    <a:pt x="5314" y="1579"/>
                  </a:cubicBezTo>
                  <a:cubicBezTo>
                    <a:pt x="5389" y="1579"/>
                    <a:pt x="5439" y="1604"/>
                    <a:pt x="5464" y="1655"/>
                  </a:cubicBezTo>
                  <a:cubicBezTo>
                    <a:pt x="6968" y="3384"/>
                    <a:pt x="9074" y="7620"/>
                    <a:pt x="9951" y="12632"/>
                  </a:cubicBezTo>
                  <a:cubicBezTo>
                    <a:pt x="10803" y="10802"/>
                    <a:pt x="12006" y="9148"/>
                    <a:pt x="13510" y="7795"/>
                  </a:cubicBezTo>
                  <a:lnTo>
                    <a:pt x="13535" y="7770"/>
                  </a:lnTo>
                  <a:cubicBezTo>
                    <a:pt x="13560" y="7720"/>
                    <a:pt x="13610" y="7720"/>
                    <a:pt x="13660" y="7720"/>
                  </a:cubicBezTo>
                  <a:cubicBezTo>
                    <a:pt x="13685" y="7720"/>
                    <a:pt x="13735" y="7720"/>
                    <a:pt x="13760" y="7770"/>
                  </a:cubicBezTo>
                  <a:cubicBezTo>
                    <a:pt x="13835" y="7820"/>
                    <a:pt x="13835" y="7920"/>
                    <a:pt x="13760" y="7995"/>
                  </a:cubicBezTo>
                  <a:lnTo>
                    <a:pt x="13735" y="8021"/>
                  </a:lnTo>
                  <a:cubicBezTo>
                    <a:pt x="12231" y="9399"/>
                    <a:pt x="11003" y="11078"/>
                    <a:pt x="10176" y="12933"/>
                  </a:cubicBezTo>
                  <a:cubicBezTo>
                    <a:pt x="10302" y="12833"/>
                    <a:pt x="10427" y="12732"/>
                    <a:pt x="10552" y="12632"/>
                  </a:cubicBezTo>
                  <a:cubicBezTo>
                    <a:pt x="11429" y="12056"/>
                    <a:pt x="12206" y="11830"/>
                    <a:pt x="12708" y="11830"/>
                  </a:cubicBezTo>
                  <a:cubicBezTo>
                    <a:pt x="12933" y="11830"/>
                    <a:pt x="13109" y="11880"/>
                    <a:pt x="13209" y="11955"/>
                  </a:cubicBezTo>
                  <a:cubicBezTo>
                    <a:pt x="13359" y="12106"/>
                    <a:pt x="13460" y="12306"/>
                    <a:pt x="13485" y="12507"/>
                  </a:cubicBezTo>
                  <a:cubicBezTo>
                    <a:pt x="13685" y="13183"/>
                    <a:pt x="13861" y="13885"/>
                    <a:pt x="14061" y="14562"/>
                  </a:cubicBezTo>
                  <a:cubicBezTo>
                    <a:pt x="14086" y="14637"/>
                    <a:pt x="14111" y="14712"/>
                    <a:pt x="14161" y="14787"/>
                  </a:cubicBezTo>
                  <a:cubicBezTo>
                    <a:pt x="14211" y="14813"/>
                    <a:pt x="14262" y="14838"/>
                    <a:pt x="14287" y="14838"/>
                  </a:cubicBezTo>
                  <a:cubicBezTo>
                    <a:pt x="14362" y="14838"/>
                    <a:pt x="14387" y="14637"/>
                    <a:pt x="14387" y="14487"/>
                  </a:cubicBezTo>
                  <a:cubicBezTo>
                    <a:pt x="14387" y="14462"/>
                    <a:pt x="14387" y="14412"/>
                    <a:pt x="14387" y="14386"/>
                  </a:cubicBezTo>
                  <a:cubicBezTo>
                    <a:pt x="14387" y="14286"/>
                    <a:pt x="14362" y="14186"/>
                    <a:pt x="14362" y="14086"/>
                  </a:cubicBezTo>
                  <a:cubicBezTo>
                    <a:pt x="14362" y="13985"/>
                    <a:pt x="14387" y="13885"/>
                    <a:pt x="14387" y="13785"/>
                  </a:cubicBezTo>
                  <a:cubicBezTo>
                    <a:pt x="14412" y="13309"/>
                    <a:pt x="14562" y="12858"/>
                    <a:pt x="14788" y="12457"/>
                  </a:cubicBezTo>
                  <a:cubicBezTo>
                    <a:pt x="14888" y="12306"/>
                    <a:pt x="15013" y="12156"/>
                    <a:pt x="15114" y="12031"/>
                  </a:cubicBezTo>
                  <a:cubicBezTo>
                    <a:pt x="15540" y="11229"/>
                    <a:pt x="15891" y="10427"/>
                    <a:pt x="16016" y="9549"/>
                  </a:cubicBezTo>
                  <a:cubicBezTo>
                    <a:pt x="16041" y="9349"/>
                    <a:pt x="16066" y="9123"/>
                    <a:pt x="16066" y="8923"/>
                  </a:cubicBezTo>
                  <a:cubicBezTo>
                    <a:pt x="16066" y="8321"/>
                    <a:pt x="15916" y="7720"/>
                    <a:pt x="15640" y="7193"/>
                  </a:cubicBezTo>
                  <a:cubicBezTo>
                    <a:pt x="15064" y="6216"/>
                    <a:pt x="14337" y="5765"/>
                    <a:pt x="13911" y="5765"/>
                  </a:cubicBezTo>
                  <a:lnTo>
                    <a:pt x="13835" y="5765"/>
                  </a:lnTo>
                  <a:cubicBezTo>
                    <a:pt x="13660" y="5815"/>
                    <a:pt x="13485" y="5915"/>
                    <a:pt x="13359" y="6066"/>
                  </a:cubicBezTo>
                  <a:lnTo>
                    <a:pt x="11981" y="7319"/>
                  </a:lnTo>
                  <a:cubicBezTo>
                    <a:pt x="11931" y="7394"/>
                    <a:pt x="11881" y="7419"/>
                    <a:pt x="11805" y="7444"/>
                  </a:cubicBezTo>
                  <a:cubicBezTo>
                    <a:pt x="11780" y="7469"/>
                    <a:pt x="11755" y="7469"/>
                    <a:pt x="11730" y="7469"/>
                  </a:cubicBezTo>
                  <a:cubicBezTo>
                    <a:pt x="11680" y="7469"/>
                    <a:pt x="11680" y="7444"/>
                    <a:pt x="11680" y="7394"/>
                  </a:cubicBezTo>
                  <a:cubicBezTo>
                    <a:pt x="11680" y="7319"/>
                    <a:pt x="11780" y="7143"/>
                    <a:pt x="11805" y="7093"/>
                  </a:cubicBezTo>
                  <a:cubicBezTo>
                    <a:pt x="11931" y="6968"/>
                    <a:pt x="12006" y="6818"/>
                    <a:pt x="12106" y="6692"/>
                  </a:cubicBezTo>
                  <a:cubicBezTo>
                    <a:pt x="12282" y="6341"/>
                    <a:pt x="12382" y="5990"/>
                    <a:pt x="12382" y="5614"/>
                  </a:cubicBezTo>
                  <a:lnTo>
                    <a:pt x="12382" y="5589"/>
                  </a:lnTo>
                  <a:cubicBezTo>
                    <a:pt x="12332" y="4236"/>
                    <a:pt x="10903" y="3108"/>
                    <a:pt x="9876" y="2457"/>
                  </a:cubicBezTo>
                  <a:cubicBezTo>
                    <a:pt x="8021" y="1203"/>
                    <a:pt x="5941" y="376"/>
                    <a:pt x="3735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127975" y="3734500"/>
              <a:ext cx="258175" cy="481850"/>
            </a:xfrm>
            <a:custGeom>
              <a:rect b="b" l="l" r="r" t="t"/>
              <a:pathLst>
                <a:path extrusionOk="0" h="19274" w="10327">
                  <a:moveTo>
                    <a:pt x="1827" y="0"/>
                  </a:moveTo>
                  <a:cubicBezTo>
                    <a:pt x="1789" y="0"/>
                    <a:pt x="1747" y="14"/>
                    <a:pt x="1705" y="46"/>
                  </a:cubicBezTo>
                  <a:cubicBezTo>
                    <a:pt x="1630" y="96"/>
                    <a:pt x="1630" y="196"/>
                    <a:pt x="1680" y="271"/>
                  </a:cubicBezTo>
                  <a:lnTo>
                    <a:pt x="1705" y="296"/>
                  </a:lnTo>
                  <a:cubicBezTo>
                    <a:pt x="3159" y="2000"/>
                    <a:pt x="5239" y="6161"/>
                    <a:pt x="6116" y="11123"/>
                  </a:cubicBezTo>
                  <a:cubicBezTo>
                    <a:pt x="4487" y="9569"/>
                    <a:pt x="2407" y="8642"/>
                    <a:pt x="176" y="8442"/>
                  </a:cubicBezTo>
                  <a:cubicBezTo>
                    <a:pt x="163" y="8438"/>
                    <a:pt x="150" y="8437"/>
                    <a:pt x="138" y="8437"/>
                  </a:cubicBezTo>
                  <a:cubicBezTo>
                    <a:pt x="57" y="8437"/>
                    <a:pt x="1" y="8505"/>
                    <a:pt x="1" y="8592"/>
                  </a:cubicBezTo>
                  <a:cubicBezTo>
                    <a:pt x="1" y="8642"/>
                    <a:pt x="26" y="8717"/>
                    <a:pt x="76" y="8742"/>
                  </a:cubicBezTo>
                  <a:lnTo>
                    <a:pt x="151" y="8767"/>
                  </a:lnTo>
                  <a:cubicBezTo>
                    <a:pt x="2457" y="8968"/>
                    <a:pt x="4612" y="10021"/>
                    <a:pt x="6216" y="11675"/>
                  </a:cubicBezTo>
                  <a:cubicBezTo>
                    <a:pt x="6592" y="14031"/>
                    <a:pt x="6667" y="17289"/>
                    <a:pt x="6291" y="19068"/>
                  </a:cubicBezTo>
                  <a:cubicBezTo>
                    <a:pt x="6266" y="19118"/>
                    <a:pt x="6291" y="19193"/>
                    <a:pt x="6341" y="19244"/>
                  </a:cubicBezTo>
                  <a:lnTo>
                    <a:pt x="6417" y="19269"/>
                  </a:lnTo>
                  <a:cubicBezTo>
                    <a:pt x="6430" y="19272"/>
                    <a:pt x="6444" y="19274"/>
                    <a:pt x="6457" y="19274"/>
                  </a:cubicBezTo>
                  <a:cubicBezTo>
                    <a:pt x="6542" y="19274"/>
                    <a:pt x="6621" y="19208"/>
                    <a:pt x="6642" y="19143"/>
                  </a:cubicBezTo>
                  <a:cubicBezTo>
                    <a:pt x="7018" y="17314"/>
                    <a:pt x="6943" y="14005"/>
                    <a:pt x="6542" y="11625"/>
                  </a:cubicBezTo>
                  <a:cubicBezTo>
                    <a:pt x="7394" y="9645"/>
                    <a:pt x="8647" y="7890"/>
                    <a:pt x="10226" y="6437"/>
                  </a:cubicBezTo>
                  <a:lnTo>
                    <a:pt x="10251" y="6411"/>
                  </a:lnTo>
                  <a:cubicBezTo>
                    <a:pt x="10326" y="6336"/>
                    <a:pt x="10326" y="6236"/>
                    <a:pt x="10251" y="6186"/>
                  </a:cubicBezTo>
                  <a:cubicBezTo>
                    <a:pt x="10226" y="6148"/>
                    <a:pt x="10189" y="6130"/>
                    <a:pt x="10148" y="6130"/>
                  </a:cubicBezTo>
                  <a:cubicBezTo>
                    <a:pt x="10107" y="6130"/>
                    <a:pt x="10063" y="6148"/>
                    <a:pt x="10026" y="6186"/>
                  </a:cubicBezTo>
                  <a:lnTo>
                    <a:pt x="10001" y="6211"/>
                  </a:lnTo>
                  <a:cubicBezTo>
                    <a:pt x="8497" y="7564"/>
                    <a:pt x="7294" y="9218"/>
                    <a:pt x="6442" y="11048"/>
                  </a:cubicBezTo>
                  <a:cubicBezTo>
                    <a:pt x="5565" y="6036"/>
                    <a:pt x="3459" y="1800"/>
                    <a:pt x="1955" y="71"/>
                  </a:cubicBezTo>
                  <a:cubicBezTo>
                    <a:pt x="1926" y="27"/>
                    <a:pt x="1880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155550" y="3945325"/>
              <a:ext cx="553275" cy="530025"/>
            </a:xfrm>
            <a:custGeom>
              <a:rect b="b" l="l" r="r" t="t"/>
              <a:pathLst>
                <a:path extrusionOk="0" h="21201" w="22131">
                  <a:moveTo>
                    <a:pt x="22131" y="585"/>
                  </a:moveTo>
                  <a:lnTo>
                    <a:pt x="22131" y="585"/>
                  </a:lnTo>
                  <a:cubicBezTo>
                    <a:pt x="22131" y="585"/>
                    <a:pt x="22131" y="585"/>
                    <a:pt x="22131" y="585"/>
                  </a:cubicBezTo>
                  <a:cubicBezTo>
                    <a:pt x="22131" y="585"/>
                    <a:pt x="22131" y="585"/>
                    <a:pt x="22131" y="585"/>
                  </a:cubicBezTo>
                  <a:close/>
                  <a:moveTo>
                    <a:pt x="17896" y="1"/>
                  </a:moveTo>
                  <a:cubicBezTo>
                    <a:pt x="16792" y="1"/>
                    <a:pt x="15675" y="98"/>
                    <a:pt x="14587" y="259"/>
                  </a:cubicBezTo>
                  <a:cubicBezTo>
                    <a:pt x="13158" y="460"/>
                    <a:pt x="11053" y="986"/>
                    <a:pt x="10176" y="2440"/>
                  </a:cubicBezTo>
                  <a:cubicBezTo>
                    <a:pt x="9950" y="2841"/>
                    <a:pt x="9800" y="3292"/>
                    <a:pt x="9775" y="3768"/>
                  </a:cubicBezTo>
                  <a:cubicBezTo>
                    <a:pt x="9750" y="3968"/>
                    <a:pt x="9750" y="4169"/>
                    <a:pt x="9775" y="4369"/>
                  </a:cubicBezTo>
                  <a:cubicBezTo>
                    <a:pt x="9775" y="4472"/>
                    <a:pt x="9792" y="4828"/>
                    <a:pt x="9659" y="4828"/>
                  </a:cubicBezTo>
                  <a:cubicBezTo>
                    <a:pt x="9630" y="4828"/>
                    <a:pt x="9594" y="4811"/>
                    <a:pt x="9549" y="4770"/>
                  </a:cubicBezTo>
                  <a:cubicBezTo>
                    <a:pt x="9499" y="4695"/>
                    <a:pt x="9474" y="4620"/>
                    <a:pt x="9449" y="4545"/>
                  </a:cubicBezTo>
                  <a:cubicBezTo>
                    <a:pt x="9249" y="3868"/>
                    <a:pt x="9073" y="3166"/>
                    <a:pt x="8873" y="2490"/>
                  </a:cubicBezTo>
                  <a:cubicBezTo>
                    <a:pt x="8848" y="2289"/>
                    <a:pt x="8747" y="2089"/>
                    <a:pt x="8597" y="1938"/>
                  </a:cubicBezTo>
                  <a:cubicBezTo>
                    <a:pt x="8489" y="1853"/>
                    <a:pt x="8314" y="1807"/>
                    <a:pt x="8087" y="1807"/>
                  </a:cubicBezTo>
                  <a:cubicBezTo>
                    <a:pt x="7578" y="1807"/>
                    <a:pt x="6807" y="2043"/>
                    <a:pt x="5940" y="2615"/>
                  </a:cubicBezTo>
                  <a:cubicBezTo>
                    <a:pt x="5113" y="3217"/>
                    <a:pt x="4487" y="4044"/>
                    <a:pt x="4136" y="4996"/>
                  </a:cubicBezTo>
                  <a:cubicBezTo>
                    <a:pt x="3534" y="6475"/>
                    <a:pt x="3459" y="8054"/>
                    <a:pt x="3434" y="9557"/>
                  </a:cubicBezTo>
                  <a:lnTo>
                    <a:pt x="2757" y="8154"/>
                  </a:lnTo>
                  <a:cubicBezTo>
                    <a:pt x="2579" y="7782"/>
                    <a:pt x="2382" y="7632"/>
                    <a:pt x="2180" y="7632"/>
                  </a:cubicBezTo>
                  <a:cubicBezTo>
                    <a:pt x="1472" y="7632"/>
                    <a:pt x="713" y="9471"/>
                    <a:pt x="577" y="9958"/>
                  </a:cubicBezTo>
                  <a:cubicBezTo>
                    <a:pt x="176" y="11588"/>
                    <a:pt x="0" y="14169"/>
                    <a:pt x="351" y="15698"/>
                  </a:cubicBezTo>
                  <a:cubicBezTo>
                    <a:pt x="827" y="17502"/>
                    <a:pt x="1504" y="19106"/>
                    <a:pt x="2858" y="20234"/>
                  </a:cubicBezTo>
                  <a:cubicBezTo>
                    <a:pt x="2983" y="20334"/>
                    <a:pt x="3860" y="20735"/>
                    <a:pt x="3985" y="20786"/>
                  </a:cubicBezTo>
                  <a:cubicBezTo>
                    <a:pt x="4790" y="21096"/>
                    <a:pt x="5787" y="21200"/>
                    <a:pt x="6835" y="21200"/>
                  </a:cubicBezTo>
                  <a:cubicBezTo>
                    <a:pt x="7646" y="21200"/>
                    <a:pt x="8489" y="21138"/>
                    <a:pt x="9299" y="21061"/>
                  </a:cubicBezTo>
                  <a:cubicBezTo>
                    <a:pt x="10502" y="20961"/>
                    <a:pt x="12156" y="20811"/>
                    <a:pt x="13208" y="19959"/>
                  </a:cubicBezTo>
                  <a:cubicBezTo>
                    <a:pt x="13735" y="19558"/>
                    <a:pt x="14036" y="18881"/>
                    <a:pt x="13960" y="18229"/>
                  </a:cubicBezTo>
                  <a:cubicBezTo>
                    <a:pt x="13810" y="17578"/>
                    <a:pt x="13083" y="17177"/>
                    <a:pt x="13158" y="16475"/>
                  </a:cubicBezTo>
                  <a:cubicBezTo>
                    <a:pt x="14537" y="16099"/>
                    <a:pt x="15990" y="16550"/>
                    <a:pt x="17269" y="15898"/>
                  </a:cubicBezTo>
                  <a:cubicBezTo>
                    <a:pt x="18221" y="15347"/>
                    <a:pt x="19023" y="14545"/>
                    <a:pt x="19524" y="13568"/>
                  </a:cubicBezTo>
                  <a:cubicBezTo>
                    <a:pt x="19875" y="12991"/>
                    <a:pt x="20151" y="12164"/>
                    <a:pt x="20000" y="11588"/>
                  </a:cubicBezTo>
                  <a:cubicBezTo>
                    <a:pt x="19800" y="10886"/>
                    <a:pt x="19023" y="10685"/>
                    <a:pt x="18321" y="10535"/>
                  </a:cubicBezTo>
                  <a:cubicBezTo>
                    <a:pt x="18146" y="10485"/>
                    <a:pt x="17970" y="10435"/>
                    <a:pt x="17820" y="10309"/>
                  </a:cubicBezTo>
                  <a:cubicBezTo>
                    <a:pt x="17670" y="10184"/>
                    <a:pt x="17619" y="9984"/>
                    <a:pt x="17670" y="9808"/>
                  </a:cubicBezTo>
                  <a:cubicBezTo>
                    <a:pt x="17795" y="9583"/>
                    <a:pt x="18020" y="9432"/>
                    <a:pt x="18271" y="9382"/>
                  </a:cubicBezTo>
                  <a:cubicBezTo>
                    <a:pt x="18772" y="9257"/>
                    <a:pt x="19274" y="9207"/>
                    <a:pt x="19775" y="9056"/>
                  </a:cubicBezTo>
                  <a:cubicBezTo>
                    <a:pt x="20301" y="8906"/>
                    <a:pt x="20777" y="8605"/>
                    <a:pt x="21128" y="8204"/>
                  </a:cubicBezTo>
                  <a:cubicBezTo>
                    <a:pt x="21479" y="7678"/>
                    <a:pt x="21655" y="7051"/>
                    <a:pt x="21680" y="6425"/>
                  </a:cubicBezTo>
                  <a:cubicBezTo>
                    <a:pt x="21805" y="5372"/>
                    <a:pt x="21855" y="4344"/>
                    <a:pt x="21855" y="3292"/>
                  </a:cubicBezTo>
                  <a:cubicBezTo>
                    <a:pt x="21855" y="3042"/>
                    <a:pt x="22054" y="585"/>
                    <a:pt x="22130" y="585"/>
                  </a:cubicBezTo>
                  <a:cubicBezTo>
                    <a:pt x="22130" y="585"/>
                    <a:pt x="22130" y="585"/>
                    <a:pt x="22131" y="585"/>
                  </a:cubicBezTo>
                  <a:lnTo>
                    <a:pt x="22131" y="585"/>
                  </a:lnTo>
                  <a:cubicBezTo>
                    <a:pt x="20802" y="171"/>
                    <a:pt x="19360" y="1"/>
                    <a:pt x="1789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159300" y="3945525"/>
              <a:ext cx="549525" cy="529475"/>
            </a:xfrm>
            <a:custGeom>
              <a:rect b="b" l="l" r="r" t="t"/>
              <a:pathLst>
                <a:path extrusionOk="0" h="21179" w="21981">
                  <a:moveTo>
                    <a:pt x="17770" y="1"/>
                  </a:moveTo>
                  <a:cubicBezTo>
                    <a:pt x="16642" y="1"/>
                    <a:pt x="15540" y="76"/>
                    <a:pt x="14437" y="251"/>
                  </a:cubicBezTo>
                  <a:cubicBezTo>
                    <a:pt x="13008" y="452"/>
                    <a:pt x="10903" y="978"/>
                    <a:pt x="10026" y="2432"/>
                  </a:cubicBezTo>
                  <a:cubicBezTo>
                    <a:pt x="9800" y="2833"/>
                    <a:pt x="9650" y="3284"/>
                    <a:pt x="9625" y="3760"/>
                  </a:cubicBezTo>
                  <a:cubicBezTo>
                    <a:pt x="9625" y="3860"/>
                    <a:pt x="9600" y="3960"/>
                    <a:pt x="9600" y="4061"/>
                  </a:cubicBezTo>
                  <a:cubicBezTo>
                    <a:pt x="9600" y="4161"/>
                    <a:pt x="9625" y="4261"/>
                    <a:pt x="9625" y="4361"/>
                  </a:cubicBezTo>
                  <a:cubicBezTo>
                    <a:pt x="9625" y="4387"/>
                    <a:pt x="9625" y="4437"/>
                    <a:pt x="9625" y="4462"/>
                  </a:cubicBezTo>
                  <a:cubicBezTo>
                    <a:pt x="9625" y="4612"/>
                    <a:pt x="9600" y="4813"/>
                    <a:pt x="9525" y="4813"/>
                  </a:cubicBezTo>
                  <a:cubicBezTo>
                    <a:pt x="9500" y="4813"/>
                    <a:pt x="9449" y="4788"/>
                    <a:pt x="9399" y="4762"/>
                  </a:cubicBezTo>
                  <a:cubicBezTo>
                    <a:pt x="9349" y="4687"/>
                    <a:pt x="9324" y="4612"/>
                    <a:pt x="9299" y="4537"/>
                  </a:cubicBezTo>
                  <a:cubicBezTo>
                    <a:pt x="9099" y="3860"/>
                    <a:pt x="8923" y="3158"/>
                    <a:pt x="8723" y="2482"/>
                  </a:cubicBezTo>
                  <a:cubicBezTo>
                    <a:pt x="8698" y="2281"/>
                    <a:pt x="8597" y="2081"/>
                    <a:pt x="8447" y="1930"/>
                  </a:cubicBezTo>
                  <a:cubicBezTo>
                    <a:pt x="8347" y="1855"/>
                    <a:pt x="8171" y="1805"/>
                    <a:pt x="7946" y="1805"/>
                  </a:cubicBezTo>
                  <a:cubicBezTo>
                    <a:pt x="7444" y="1805"/>
                    <a:pt x="6667" y="2031"/>
                    <a:pt x="5790" y="2607"/>
                  </a:cubicBezTo>
                  <a:cubicBezTo>
                    <a:pt x="4963" y="3209"/>
                    <a:pt x="4337" y="4036"/>
                    <a:pt x="3986" y="4988"/>
                  </a:cubicBezTo>
                  <a:cubicBezTo>
                    <a:pt x="3384" y="6467"/>
                    <a:pt x="3309" y="8046"/>
                    <a:pt x="3284" y="9549"/>
                  </a:cubicBezTo>
                  <a:lnTo>
                    <a:pt x="2607" y="8146"/>
                  </a:lnTo>
                  <a:cubicBezTo>
                    <a:pt x="2432" y="7770"/>
                    <a:pt x="2231" y="7620"/>
                    <a:pt x="2031" y="7620"/>
                  </a:cubicBezTo>
                  <a:cubicBezTo>
                    <a:pt x="1329" y="7620"/>
                    <a:pt x="552" y="9474"/>
                    <a:pt x="427" y="9950"/>
                  </a:cubicBezTo>
                  <a:cubicBezTo>
                    <a:pt x="176" y="10978"/>
                    <a:pt x="1" y="12357"/>
                    <a:pt x="1" y="13610"/>
                  </a:cubicBezTo>
                  <a:cubicBezTo>
                    <a:pt x="1" y="14387"/>
                    <a:pt x="76" y="15113"/>
                    <a:pt x="201" y="15690"/>
                  </a:cubicBezTo>
                  <a:cubicBezTo>
                    <a:pt x="677" y="17494"/>
                    <a:pt x="1354" y="19098"/>
                    <a:pt x="2708" y="20226"/>
                  </a:cubicBezTo>
                  <a:cubicBezTo>
                    <a:pt x="2833" y="20326"/>
                    <a:pt x="3710" y="20727"/>
                    <a:pt x="3835" y="20778"/>
                  </a:cubicBezTo>
                  <a:cubicBezTo>
                    <a:pt x="4637" y="21078"/>
                    <a:pt x="5640" y="21179"/>
                    <a:pt x="6692" y="21179"/>
                  </a:cubicBezTo>
                  <a:cubicBezTo>
                    <a:pt x="7495" y="21179"/>
                    <a:pt x="8347" y="21128"/>
                    <a:pt x="9149" y="21053"/>
                  </a:cubicBezTo>
                  <a:cubicBezTo>
                    <a:pt x="10352" y="20953"/>
                    <a:pt x="12006" y="20803"/>
                    <a:pt x="13058" y="19951"/>
                  </a:cubicBezTo>
                  <a:cubicBezTo>
                    <a:pt x="13535" y="19575"/>
                    <a:pt x="13810" y="19023"/>
                    <a:pt x="13810" y="18422"/>
                  </a:cubicBezTo>
                  <a:cubicBezTo>
                    <a:pt x="13810" y="18347"/>
                    <a:pt x="13810" y="18271"/>
                    <a:pt x="13810" y="18221"/>
                  </a:cubicBezTo>
                  <a:cubicBezTo>
                    <a:pt x="13660" y="17595"/>
                    <a:pt x="13008" y="17194"/>
                    <a:pt x="13008" y="16567"/>
                  </a:cubicBezTo>
                  <a:cubicBezTo>
                    <a:pt x="13008" y="16517"/>
                    <a:pt x="13008" y="16492"/>
                    <a:pt x="13008" y="16467"/>
                  </a:cubicBezTo>
                  <a:cubicBezTo>
                    <a:pt x="14387" y="16091"/>
                    <a:pt x="15840" y="16542"/>
                    <a:pt x="17119" y="15890"/>
                  </a:cubicBezTo>
                  <a:cubicBezTo>
                    <a:pt x="18071" y="15339"/>
                    <a:pt x="18873" y="14537"/>
                    <a:pt x="19374" y="13560"/>
                  </a:cubicBezTo>
                  <a:cubicBezTo>
                    <a:pt x="19650" y="13108"/>
                    <a:pt x="19901" y="12482"/>
                    <a:pt x="19901" y="11930"/>
                  </a:cubicBezTo>
                  <a:cubicBezTo>
                    <a:pt x="19901" y="11805"/>
                    <a:pt x="19876" y="11680"/>
                    <a:pt x="19850" y="11580"/>
                  </a:cubicBezTo>
                  <a:cubicBezTo>
                    <a:pt x="19650" y="10878"/>
                    <a:pt x="18873" y="10677"/>
                    <a:pt x="18171" y="10527"/>
                  </a:cubicBezTo>
                  <a:cubicBezTo>
                    <a:pt x="17996" y="10477"/>
                    <a:pt x="17820" y="10427"/>
                    <a:pt x="17670" y="10301"/>
                  </a:cubicBezTo>
                  <a:cubicBezTo>
                    <a:pt x="17570" y="10226"/>
                    <a:pt x="17495" y="10076"/>
                    <a:pt x="17495" y="9950"/>
                  </a:cubicBezTo>
                  <a:cubicBezTo>
                    <a:pt x="17495" y="9900"/>
                    <a:pt x="17520" y="9850"/>
                    <a:pt x="17520" y="9800"/>
                  </a:cubicBezTo>
                  <a:cubicBezTo>
                    <a:pt x="17645" y="9575"/>
                    <a:pt x="17870" y="9424"/>
                    <a:pt x="18121" y="9374"/>
                  </a:cubicBezTo>
                  <a:cubicBezTo>
                    <a:pt x="18622" y="9249"/>
                    <a:pt x="19124" y="9199"/>
                    <a:pt x="19625" y="9048"/>
                  </a:cubicBezTo>
                  <a:cubicBezTo>
                    <a:pt x="20151" y="8898"/>
                    <a:pt x="20627" y="8597"/>
                    <a:pt x="20978" y="8196"/>
                  </a:cubicBezTo>
                  <a:cubicBezTo>
                    <a:pt x="21329" y="7670"/>
                    <a:pt x="21505" y="7043"/>
                    <a:pt x="21530" y="6417"/>
                  </a:cubicBezTo>
                  <a:cubicBezTo>
                    <a:pt x="21630" y="5414"/>
                    <a:pt x="21705" y="4387"/>
                    <a:pt x="21705" y="3384"/>
                  </a:cubicBezTo>
                  <a:cubicBezTo>
                    <a:pt x="21705" y="3334"/>
                    <a:pt x="21705" y="3309"/>
                    <a:pt x="21705" y="3284"/>
                  </a:cubicBezTo>
                  <a:cubicBezTo>
                    <a:pt x="21705" y="3033"/>
                    <a:pt x="21906" y="577"/>
                    <a:pt x="21981" y="577"/>
                  </a:cubicBezTo>
                  <a:cubicBezTo>
                    <a:pt x="20652" y="151"/>
                    <a:pt x="19224" y="1"/>
                    <a:pt x="17770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233250" y="3983875"/>
              <a:ext cx="414800" cy="467325"/>
            </a:xfrm>
            <a:custGeom>
              <a:rect b="b" l="l" r="r" t="t"/>
              <a:pathLst>
                <a:path extrusionOk="0" h="18693" w="16592">
                  <a:moveTo>
                    <a:pt x="16374" y="0"/>
                  </a:moveTo>
                  <a:cubicBezTo>
                    <a:pt x="16347" y="0"/>
                    <a:pt x="16319" y="6"/>
                    <a:pt x="16291" y="20"/>
                  </a:cubicBezTo>
                  <a:cubicBezTo>
                    <a:pt x="13760" y="1173"/>
                    <a:pt x="8496" y="5835"/>
                    <a:pt x="4537" y="10848"/>
                  </a:cubicBezTo>
                  <a:cubicBezTo>
                    <a:pt x="4837" y="8517"/>
                    <a:pt x="4637" y="6136"/>
                    <a:pt x="3985" y="3880"/>
                  </a:cubicBezTo>
                  <a:lnTo>
                    <a:pt x="3985" y="3805"/>
                  </a:lnTo>
                  <a:lnTo>
                    <a:pt x="3985" y="3780"/>
                  </a:lnTo>
                  <a:cubicBezTo>
                    <a:pt x="3966" y="3723"/>
                    <a:pt x="3905" y="3695"/>
                    <a:pt x="3834" y="3695"/>
                  </a:cubicBezTo>
                  <a:cubicBezTo>
                    <a:pt x="3810" y="3695"/>
                    <a:pt x="3785" y="3698"/>
                    <a:pt x="3760" y="3705"/>
                  </a:cubicBezTo>
                  <a:cubicBezTo>
                    <a:pt x="3659" y="3730"/>
                    <a:pt x="3609" y="3855"/>
                    <a:pt x="3634" y="3955"/>
                  </a:cubicBezTo>
                  <a:lnTo>
                    <a:pt x="3634" y="4005"/>
                  </a:lnTo>
                  <a:cubicBezTo>
                    <a:pt x="4311" y="6437"/>
                    <a:pt x="4461" y="8968"/>
                    <a:pt x="4085" y="11449"/>
                  </a:cubicBezTo>
                  <a:cubicBezTo>
                    <a:pt x="2231" y="13830"/>
                    <a:pt x="752" y="16286"/>
                    <a:pt x="25" y="18467"/>
                  </a:cubicBezTo>
                  <a:lnTo>
                    <a:pt x="25" y="18492"/>
                  </a:lnTo>
                  <a:cubicBezTo>
                    <a:pt x="0" y="18592"/>
                    <a:pt x="50" y="18692"/>
                    <a:pt x="151" y="18692"/>
                  </a:cubicBezTo>
                  <a:lnTo>
                    <a:pt x="226" y="18692"/>
                  </a:lnTo>
                  <a:cubicBezTo>
                    <a:pt x="326" y="18692"/>
                    <a:pt x="376" y="18617"/>
                    <a:pt x="401" y="18542"/>
                  </a:cubicBezTo>
                  <a:cubicBezTo>
                    <a:pt x="1103" y="16437"/>
                    <a:pt x="2582" y="14005"/>
                    <a:pt x="4386" y="11650"/>
                  </a:cubicBezTo>
                  <a:cubicBezTo>
                    <a:pt x="5954" y="11033"/>
                    <a:pt x="7398" y="10836"/>
                    <a:pt x="8605" y="10836"/>
                  </a:cubicBezTo>
                  <a:cubicBezTo>
                    <a:pt x="10734" y="10836"/>
                    <a:pt x="12124" y="11449"/>
                    <a:pt x="12156" y="11449"/>
                  </a:cubicBezTo>
                  <a:lnTo>
                    <a:pt x="12231" y="11449"/>
                  </a:lnTo>
                  <a:cubicBezTo>
                    <a:pt x="12306" y="11424"/>
                    <a:pt x="12381" y="11374"/>
                    <a:pt x="12406" y="11324"/>
                  </a:cubicBezTo>
                  <a:lnTo>
                    <a:pt x="12406" y="11299"/>
                  </a:lnTo>
                  <a:cubicBezTo>
                    <a:pt x="12456" y="11224"/>
                    <a:pt x="12431" y="11098"/>
                    <a:pt x="12331" y="11073"/>
                  </a:cubicBezTo>
                  <a:cubicBezTo>
                    <a:pt x="11124" y="10638"/>
                    <a:pt x="9861" y="10418"/>
                    <a:pt x="8598" y="10418"/>
                  </a:cubicBezTo>
                  <a:cubicBezTo>
                    <a:pt x="7318" y="10418"/>
                    <a:pt x="6036" y="10644"/>
                    <a:pt x="4812" y="11098"/>
                  </a:cubicBezTo>
                  <a:cubicBezTo>
                    <a:pt x="8722" y="6136"/>
                    <a:pt x="13910" y="1524"/>
                    <a:pt x="16416" y="396"/>
                  </a:cubicBezTo>
                  <a:cubicBezTo>
                    <a:pt x="16542" y="346"/>
                    <a:pt x="16592" y="246"/>
                    <a:pt x="16567" y="121"/>
                  </a:cubicBezTo>
                  <a:lnTo>
                    <a:pt x="16542" y="96"/>
                  </a:lnTo>
                  <a:cubicBezTo>
                    <a:pt x="16505" y="41"/>
                    <a:pt x="16443" y="0"/>
                    <a:pt x="1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2310925" y="4214800"/>
              <a:ext cx="325200" cy="212900"/>
            </a:xfrm>
            <a:custGeom>
              <a:rect b="b" l="l" r="r" t="t"/>
              <a:pathLst>
                <a:path extrusionOk="0" h="8516" w="13008">
                  <a:moveTo>
                    <a:pt x="6485" y="0"/>
                  </a:moveTo>
                  <a:cubicBezTo>
                    <a:pt x="4819" y="0"/>
                    <a:pt x="3158" y="370"/>
                    <a:pt x="1905" y="1109"/>
                  </a:cubicBezTo>
                  <a:cubicBezTo>
                    <a:pt x="652" y="1836"/>
                    <a:pt x="0" y="2814"/>
                    <a:pt x="0" y="3766"/>
                  </a:cubicBezTo>
                  <a:lnTo>
                    <a:pt x="0" y="4768"/>
                  </a:lnTo>
                  <a:cubicBezTo>
                    <a:pt x="0" y="5721"/>
                    <a:pt x="627" y="6673"/>
                    <a:pt x="1905" y="7425"/>
                  </a:cubicBezTo>
                  <a:cubicBezTo>
                    <a:pt x="3171" y="8152"/>
                    <a:pt x="4844" y="8515"/>
                    <a:pt x="6513" y="8515"/>
                  </a:cubicBezTo>
                  <a:cubicBezTo>
                    <a:pt x="8183" y="8515"/>
                    <a:pt x="9850" y="8152"/>
                    <a:pt x="11103" y="7425"/>
                  </a:cubicBezTo>
                  <a:cubicBezTo>
                    <a:pt x="12356" y="6673"/>
                    <a:pt x="12983" y="5721"/>
                    <a:pt x="12983" y="4768"/>
                  </a:cubicBezTo>
                  <a:lnTo>
                    <a:pt x="12983" y="3766"/>
                  </a:lnTo>
                  <a:cubicBezTo>
                    <a:pt x="13008" y="2814"/>
                    <a:pt x="12356" y="1836"/>
                    <a:pt x="11103" y="1109"/>
                  </a:cubicBezTo>
                  <a:cubicBezTo>
                    <a:pt x="9825" y="370"/>
                    <a:pt x="8152" y="0"/>
                    <a:pt x="648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2310300" y="4214950"/>
              <a:ext cx="325825" cy="188000"/>
            </a:xfrm>
            <a:custGeom>
              <a:rect b="b" l="l" r="r" t="t"/>
              <a:pathLst>
                <a:path extrusionOk="0" h="7520" w="13033">
                  <a:moveTo>
                    <a:pt x="6517" y="1"/>
                  </a:moveTo>
                  <a:cubicBezTo>
                    <a:pt x="2933" y="1"/>
                    <a:pt x="0" y="1680"/>
                    <a:pt x="0" y="3760"/>
                  </a:cubicBezTo>
                  <a:cubicBezTo>
                    <a:pt x="0" y="5840"/>
                    <a:pt x="2933" y="7519"/>
                    <a:pt x="6517" y="7519"/>
                  </a:cubicBezTo>
                  <a:cubicBezTo>
                    <a:pt x="10101" y="7519"/>
                    <a:pt x="13033" y="5840"/>
                    <a:pt x="13033" y="3760"/>
                  </a:cubicBezTo>
                  <a:cubicBezTo>
                    <a:pt x="13033" y="1680"/>
                    <a:pt x="10101" y="1"/>
                    <a:pt x="65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2310300" y="4215575"/>
              <a:ext cx="325825" cy="187375"/>
            </a:xfrm>
            <a:custGeom>
              <a:rect b="b" l="l" r="r" t="t"/>
              <a:pathLst>
                <a:path extrusionOk="0" h="7495" w="13033">
                  <a:moveTo>
                    <a:pt x="5790" y="1"/>
                  </a:moveTo>
                  <a:cubicBezTo>
                    <a:pt x="2532" y="201"/>
                    <a:pt x="0" y="1805"/>
                    <a:pt x="0" y="3735"/>
                  </a:cubicBezTo>
                  <a:cubicBezTo>
                    <a:pt x="0" y="5815"/>
                    <a:pt x="2933" y="7494"/>
                    <a:pt x="6517" y="7494"/>
                  </a:cubicBezTo>
                  <a:cubicBezTo>
                    <a:pt x="10101" y="7494"/>
                    <a:pt x="13033" y="5815"/>
                    <a:pt x="13033" y="3735"/>
                  </a:cubicBezTo>
                  <a:cubicBezTo>
                    <a:pt x="13033" y="1805"/>
                    <a:pt x="10502" y="201"/>
                    <a:pt x="7243" y="1"/>
                  </a:cubicBezTo>
                  <a:lnTo>
                    <a:pt x="7243" y="3961"/>
                  </a:lnTo>
                  <a:cubicBezTo>
                    <a:pt x="7218" y="4086"/>
                    <a:pt x="7143" y="4211"/>
                    <a:pt x="7018" y="4261"/>
                  </a:cubicBezTo>
                  <a:cubicBezTo>
                    <a:pt x="6867" y="4336"/>
                    <a:pt x="6692" y="4387"/>
                    <a:pt x="6517" y="4387"/>
                  </a:cubicBezTo>
                  <a:cubicBezTo>
                    <a:pt x="6341" y="4387"/>
                    <a:pt x="6166" y="4336"/>
                    <a:pt x="6015" y="4261"/>
                  </a:cubicBezTo>
                  <a:cubicBezTo>
                    <a:pt x="5890" y="4211"/>
                    <a:pt x="5815" y="4086"/>
                    <a:pt x="5790" y="396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2455025" y="3397275"/>
              <a:ext cx="36375" cy="928125"/>
            </a:xfrm>
            <a:custGeom>
              <a:rect b="b" l="l" r="r" t="t"/>
              <a:pathLst>
                <a:path extrusionOk="0" h="37125" w="1455">
                  <a:moveTo>
                    <a:pt x="1" y="1"/>
                  </a:moveTo>
                  <a:lnTo>
                    <a:pt x="1" y="36693"/>
                  </a:lnTo>
                  <a:cubicBezTo>
                    <a:pt x="26" y="36818"/>
                    <a:pt x="101" y="36943"/>
                    <a:pt x="226" y="36993"/>
                  </a:cubicBezTo>
                  <a:cubicBezTo>
                    <a:pt x="389" y="37081"/>
                    <a:pt x="565" y="37125"/>
                    <a:pt x="737" y="37125"/>
                  </a:cubicBezTo>
                  <a:cubicBezTo>
                    <a:pt x="909" y="37125"/>
                    <a:pt x="1078" y="37081"/>
                    <a:pt x="1229" y="36993"/>
                  </a:cubicBezTo>
                  <a:cubicBezTo>
                    <a:pt x="1354" y="36943"/>
                    <a:pt x="1429" y="36818"/>
                    <a:pt x="1454" y="3669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2455025" y="3575225"/>
              <a:ext cx="36375" cy="48900"/>
            </a:xfrm>
            <a:custGeom>
              <a:rect b="b" l="l" r="r" t="t"/>
              <a:pathLst>
                <a:path extrusionOk="0" h="1956" w="1455">
                  <a:moveTo>
                    <a:pt x="1" y="0"/>
                  </a:moveTo>
                  <a:lnTo>
                    <a:pt x="1" y="1128"/>
                  </a:lnTo>
                  <a:lnTo>
                    <a:pt x="1454" y="1955"/>
                  </a:lnTo>
                  <a:lnTo>
                    <a:pt x="1454" y="8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2177450" y="2948650"/>
              <a:ext cx="533250" cy="760675"/>
            </a:xfrm>
            <a:custGeom>
              <a:rect b="b" l="l" r="r" t="t"/>
              <a:pathLst>
                <a:path extrusionOk="0" h="30427" w="21330">
                  <a:moveTo>
                    <a:pt x="928" y="1"/>
                  </a:moveTo>
                  <a:lnTo>
                    <a:pt x="1" y="552"/>
                  </a:lnTo>
                  <a:lnTo>
                    <a:pt x="1" y="18647"/>
                  </a:lnTo>
                  <a:lnTo>
                    <a:pt x="20377" y="30427"/>
                  </a:lnTo>
                  <a:lnTo>
                    <a:pt x="21329" y="29875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2177450" y="2948650"/>
              <a:ext cx="533250" cy="308300"/>
            </a:xfrm>
            <a:custGeom>
              <a:rect b="b" l="l" r="r" t="t"/>
              <a:pathLst>
                <a:path extrusionOk="0" h="12332" w="21330">
                  <a:moveTo>
                    <a:pt x="928" y="1"/>
                  </a:moveTo>
                  <a:lnTo>
                    <a:pt x="1" y="552"/>
                  </a:lnTo>
                  <a:lnTo>
                    <a:pt x="20377" y="12332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" y="0"/>
                  </a:moveTo>
                  <a:lnTo>
                    <a:pt x="1" y="18095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229" y="1980"/>
                  </a:moveTo>
                  <a:lnTo>
                    <a:pt x="2006" y="2431"/>
                  </a:lnTo>
                  <a:lnTo>
                    <a:pt x="19525" y="12582"/>
                  </a:lnTo>
                  <a:lnTo>
                    <a:pt x="19525" y="27193"/>
                  </a:lnTo>
                  <a:lnTo>
                    <a:pt x="19525" y="28045"/>
                  </a:lnTo>
                  <a:lnTo>
                    <a:pt x="1254" y="17494"/>
                  </a:lnTo>
                  <a:lnTo>
                    <a:pt x="1229" y="1980"/>
                  </a:lnTo>
                  <a:close/>
                  <a:moveTo>
                    <a:pt x="1" y="0"/>
                  </a:moveTo>
                  <a:lnTo>
                    <a:pt x="1" y="18095"/>
                  </a:lnTo>
                  <a:lnTo>
                    <a:pt x="11104" y="24511"/>
                  </a:lnTo>
                  <a:lnTo>
                    <a:pt x="12557" y="25339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2208150" y="3011925"/>
              <a:ext cx="457425" cy="651675"/>
            </a:xfrm>
            <a:custGeom>
              <a:rect b="b" l="l" r="r" t="t"/>
              <a:pathLst>
                <a:path extrusionOk="0" h="26067" w="18297">
                  <a:moveTo>
                    <a:pt x="1" y="1"/>
                  </a:moveTo>
                  <a:lnTo>
                    <a:pt x="26" y="15515"/>
                  </a:lnTo>
                  <a:lnTo>
                    <a:pt x="18297" y="26066"/>
                  </a:lnTo>
                  <a:lnTo>
                    <a:pt x="18297" y="10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2227575" y="3023225"/>
              <a:ext cx="438000" cy="619075"/>
            </a:xfrm>
            <a:custGeom>
              <a:rect b="b" l="l" r="r" t="t"/>
              <a:pathLst>
                <a:path extrusionOk="0" h="24763" w="17520">
                  <a:moveTo>
                    <a:pt x="1" y="0"/>
                  </a:moveTo>
                  <a:lnTo>
                    <a:pt x="1" y="14637"/>
                  </a:lnTo>
                  <a:lnTo>
                    <a:pt x="17520" y="24762"/>
                  </a:lnTo>
                  <a:lnTo>
                    <a:pt x="17520" y="10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2208150" y="3011925"/>
              <a:ext cx="19450" cy="11325"/>
            </a:xfrm>
            <a:custGeom>
              <a:rect b="b" l="l" r="r" t="t"/>
              <a:pathLst>
                <a:path extrusionOk="0" h="453" w="778">
                  <a:moveTo>
                    <a:pt x="778" y="452"/>
                  </a:moveTo>
                  <a:lnTo>
                    <a:pt x="1" y="1"/>
                  </a:lnTo>
                  <a:lnTo>
                    <a:pt x="778" y="452"/>
                  </a:lnTo>
                  <a:lnTo>
                    <a:pt x="778" y="452"/>
                  </a:ln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2208150" y="3011925"/>
              <a:ext cx="19450" cy="387875"/>
            </a:xfrm>
            <a:custGeom>
              <a:rect b="b" l="l" r="r" t="t"/>
              <a:pathLst>
                <a:path extrusionOk="0" h="15515" w="778">
                  <a:moveTo>
                    <a:pt x="1" y="1"/>
                  </a:moveTo>
                  <a:lnTo>
                    <a:pt x="26" y="15515"/>
                  </a:lnTo>
                  <a:lnTo>
                    <a:pt x="778" y="15089"/>
                  </a:lnTo>
                  <a:lnTo>
                    <a:pt x="778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2227575" y="3023225"/>
              <a:ext cx="25" cy="365925"/>
            </a:xfrm>
            <a:custGeom>
              <a:rect b="b" l="l" r="r" t="t"/>
              <a:pathLst>
                <a:path extrusionOk="0" h="14637" w="1">
                  <a:moveTo>
                    <a:pt x="1" y="14637"/>
                  </a:moveTo>
                  <a:lnTo>
                    <a:pt x="1" y="14637"/>
                  </a:lnTo>
                  <a:lnTo>
                    <a:pt x="1" y="0"/>
                  </a:lnTo>
                  <a:lnTo>
                    <a:pt x="1" y="1463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2262675" y="3129425"/>
              <a:ext cx="114675" cy="242925"/>
            </a:xfrm>
            <a:custGeom>
              <a:rect b="b" l="l" r="r" t="t"/>
              <a:pathLst>
                <a:path extrusionOk="0" h="9717" w="4587">
                  <a:moveTo>
                    <a:pt x="151" y="0"/>
                  </a:moveTo>
                  <a:cubicBezTo>
                    <a:pt x="126" y="0"/>
                    <a:pt x="101" y="13"/>
                    <a:pt x="76" y="38"/>
                  </a:cubicBezTo>
                  <a:cubicBezTo>
                    <a:pt x="26" y="88"/>
                    <a:pt x="0" y="138"/>
                    <a:pt x="26" y="213"/>
                  </a:cubicBezTo>
                  <a:lnTo>
                    <a:pt x="26" y="4800"/>
                  </a:lnTo>
                  <a:cubicBezTo>
                    <a:pt x="26" y="5301"/>
                    <a:pt x="76" y="5802"/>
                    <a:pt x="176" y="6304"/>
                  </a:cubicBezTo>
                  <a:cubicBezTo>
                    <a:pt x="276" y="6755"/>
                    <a:pt x="452" y="7181"/>
                    <a:pt x="652" y="7607"/>
                  </a:cubicBezTo>
                  <a:cubicBezTo>
                    <a:pt x="828" y="7983"/>
                    <a:pt x="1078" y="8334"/>
                    <a:pt x="1354" y="8634"/>
                  </a:cubicBezTo>
                  <a:cubicBezTo>
                    <a:pt x="1630" y="8935"/>
                    <a:pt x="1955" y="9186"/>
                    <a:pt x="2281" y="9386"/>
                  </a:cubicBezTo>
                  <a:cubicBezTo>
                    <a:pt x="2557" y="9562"/>
                    <a:pt x="2883" y="9662"/>
                    <a:pt x="3208" y="9712"/>
                  </a:cubicBezTo>
                  <a:cubicBezTo>
                    <a:pt x="3240" y="9715"/>
                    <a:pt x="3272" y="9717"/>
                    <a:pt x="3303" y="9717"/>
                  </a:cubicBezTo>
                  <a:cubicBezTo>
                    <a:pt x="3527" y="9717"/>
                    <a:pt x="3760" y="9640"/>
                    <a:pt x="3935" y="9487"/>
                  </a:cubicBezTo>
                  <a:cubicBezTo>
                    <a:pt x="4161" y="9286"/>
                    <a:pt x="4311" y="9035"/>
                    <a:pt x="4386" y="8735"/>
                  </a:cubicBezTo>
                  <a:cubicBezTo>
                    <a:pt x="4512" y="8309"/>
                    <a:pt x="4587" y="7883"/>
                    <a:pt x="4562" y="7431"/>
                  </a:cubicBezTo>
                  <a:lnTo>
                    <a:pt x="4562" y="2845"/>
                  </a:lnTo>
                  <a:cubicBezTo>
                    <a:pt x="4562" y="2745"/>
                    <a:pt x="4537" y="2669"/>
                    <a:pt x="4512" y="2594"/>
                  </a:cubicBezTo>
                  <a:cubicBezTo>
                    <a:pt x="4487" y="2519"/>
                    <a:pt x="4437" y="2444"/>
                    <a:pt x="4361" y="2419"/>
                  </a:cubicBezTo>
                  <a:lnTo>
                    <a:pt x="3384" y="1842"/>
                  </a:lnTo>
                  <a:cubicBezTo>
                    <a:pt x="3359" y="1830"/>
                    <a:pt x="3334" y="1824"/>
                    <a:pt x="3309" y="1824"/>
                  </a:cubicBezTo>
                  <a:cubicBezTo>
                    <a:pt x="3284" y="1824"/>
                    <a:pt x="3259" y="1830"/>
                    <a:pt x="3234" y="1842"/>
                  </a:cubicBezTo>
                  <a:cubicBezTo>
                    <a:pt x="3208" y="1892"/>
                    <a:pt x="3183" y="1968"/>
                    <a:pt x="3183" y="2043"/>
                  </a:cubicBezTo>
                  <a:lnTo>
                    <a:pt x="3183" y="6604"/>
                  </a:lnTo>
                  <a:cubicBezTo>
                    <a:pt x="3208" y="6930"/>
                    <a:pt x="3133" y="7256"/>
                    <a:pt x="2958" y="7557"/>
                  </a:cubicBezTo>
                  <a:cubicBezTo>
                    <a:pt x="2883" y="7644"/>
                    <a:pt x="2789" y="7688"/>
                    <a:pt x="2676" y="7688"/>
                  </a:cubicBezTo>
                  <a:cubicBezTo>
                    <a:pt x="2563" y="7688"/>
                    <a:pt x="2432" y="7644"/>
                    <a:pt x="2281" y="7557"/>
                  </a:cubicBezTo>
                  <a:cubicBezTo>
                    <a:pt x="1980" y="7381"/>
                    <a:pt x="1755" y="7106"/>
                    <a:pt x="1630" y="6780"/>
                  </a:cubicBezTo>
                  <a:cubicBezTo>
                    <a:pt x="1454" y="6379"/>
                    <a:pt x="1379" y="5978"/>
                    <a:pt x="1404" y="5577"/>
                  </a:cubicBezTo>
                  <a:lnTo>
                    <a:pt x="1404" y="1015"/>
                  </a:lnTo>
                  <a:cubicBezTo>
                    <a:pt x="1404" y="940"/>
                    <a:pt x="1379" y="840"/>
                    <a:pt x="1329" y="765"/>
                  </a:cubicBezTo>
                  <a:cubicBezTo>
                    <a:pt x="1304" y="689"/>
                    <a:pt x="1254" y="639"/>
                    <a:pt x="1203" y="589"/>
                  </a:cubicBezTo>
                  <a:lnTo>
                    <a:pt x="226" y="38"/>
                  </a:lnTo>
                  <a:cubicBezTo>
                    <a:pt x="201" y="13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2401775" y="3209000"/>
              <a:ext cx="110300" cy="216800"/>
            </a:xfrm>
            <a:custGeom>
              <a:rect b="b" l="l" r="r" t="t"/>
              <a:pathLst>
                <a:path extrusionOk="0" h="8672" w="4412">
                  <a:moveTo>
                    <a:pt x="1379" y="2494"/>
                  </a:moveTo>
                  <a:lnTo>
                    <a:pt x="2306" y="3020"/>
                  </a:lnTo>
                  <a:cubicBezTo>
                    <a:pt x="2507" y="3146"/>
                    <a:pt x="2682" y="3321"/>
                    <a:pt x="2807" y="3547"/>
                  </a:cubicBezTo>
                  <a:cubicBezTo>
                    <a:pt x="2958" y="3797"/>
                    <a:pt x="3033" y="4073"/>
                    <a:pt x="3033" y="4349"/>
                  </a:cubicBezTo>
                  <a:cubicBezTo>
                    <a:pt x="3033" y="4674"/>
                    <a:pt x="2958" y="4875"/>
                    <a:pt x="2807" y="4950"/>
                  </a:cubicBezTo>
                  <a:cubicBezTo>
                    <a:pt x="2752" y="4966"/>
                    <a:pt x="2696" y="4974"/>
                    <a:pt x="2642" y="4974"/>
                  </a:cubicBezTo>
                  <a:cubicBezTo>
                    <a:pt x="2523" y="4974"/>
                    <a:pt x="2409" y="4936"/>
                    <a:pt x="2306" y="4850"/>
                  </a:cubicBezTo>
                  <a:lnTo>
                    <a:pt x="1379" y="4324"/>
                  </a:lnTo>
                  <a:lnTo>
                    <a:pt x="1379" y="2494"/>
                  </a:lnTo>
                  <a:close/>
                  <a:moveTo>
                    <a:pt x="126" y="0"/>
                  </a:moveTo>
                  <a:cubicBezTo>
                    <a:pt x="101" y="0"/>
                    <a:pt x="76" y="13"/>
                    <a:pt x="51" y="38"/>
                  </a:cubicBezTo>
                  <a:cubicBezTo>
                    <a:pt x="0" y="88"/>
                    <a:pt x="0" y="138"/>
                    <a:pt x="0" y="213"/>
                  </a:cubicBezTo>
                  <a:lnTo>
                    <a:pt x="0" y="7657"/>
                  </a:lnTo>
                  <a:cubicBezTo>
                    <a:pt x="0" y="7732"/>
                    <a:pt x="25" y="7807"/>
                    <a:pt x="51" y="7908"/>
                  </a:cubicBezTo>
                  <a:cubicBezTo>
                    <a:pt x="76" y="7958"/>
                    <a:pt x="126" y="8033"/>
                    <a:pt x="201" y="8083"/>
                  </a:cubicBezTo>
                  <a:lnTo>
                    <a:pt x="1178" y="8634"/>
                  </a:lnTo>
                  <a:cubicBezTo>
                    <a:pt x="1203" y="8659"/>
                    <a:pt x="1228" y="8672"/>
                    <a:pt x="1254" y="8672"/>
                  </a:cubicBezTo>
                  <a:cubicBezTo>
                    <a:pt x="1279" y="8672"/>
                    <a:pt x="1304" y="8659"/>
                    <a:pt x="1329" y="8634"/>
                  </a:cubicBezTo>
                  <a:cubicBezTo>
                    <a:pt x="1354" y="8584"/>
                    <a:pt x="1379" y="8534"/>
                    <a:pt x="1379" y="8459"/>
                  </a:cubicBezTo>
                  <a:lnTo>
                    <a:pt x="1379" y="6103"/>
                  </a:lnTo>
                  <a:lnTo>
                    <a:pt x="2331" y="6654"/>
                  </a:lnTo>
                  <a:cubicBezTo>
                    <a:pt x="2607" y="6830"/>
                    <a:pt x="2883" y="6930"/>
                    <a:pt x="3183" y="6980"/>
                  </a:cubicBezTo>
                  <a:cubicBezTo>
                    <a:pt x="3248" y="6993"/>
                    <a:pt x="3311" y="6999"/>
                    <a:pt x="3372" y="6999"/>
                  </a:cubicBezTo>
                  <a:cubicBezTo>
                    <a:pt x="3547" y="6999"/>
                    <a:pt x="3705" y="6948"/>
                    <a:pt x="3835" y="6855"/>
                  </a:cubicBezTo>
                  <a:cubicBezTo>
                    <a:pt x="4061" y="6705"/>
                    <a:pt x="4186" y="6504"/>
                    <a:pt x="4261" y="6253"/>
                  </a:cubicBezTo>
                  <a:cubicBezTo>
                    <a:pt x="4386" y="5903"/>
                    <a:pt x="4411" y="5527"/>
                    <a:pt x="4411" y="5151"/>
                  </a:cubicBezTo>
                  <a:cubicBezTo>
                    <a:pt x="4411" y="4725"/>
                    <a:pt x="4361" y="4299"/>
                    <a:pt x="4261" y="3897"/>
                  </a:cubicBezTo>
                  <a:cubicBezTo>
                    <a:pt x="4186" y="3522"/>
                    <a:pt x="4035" y="3146"/>
                    <a:pt x="3835" y="2820"/>
                  </a:cubicBezTo>
                  <a:cubicBezTo>
                    <a:pt x="3509" y="2168"/>
                    <a:pt x="2983" y="1642"/>
                    <a:pt x="2331" y="1266"/>
                  </a:cubicBezTo>
                  <a:lnTo>
                    <a:pt x="201" y="38"/>
                  </a:lnTo>
                  <a:cubicBezTo>
                    <a:pt x="176" y="13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533350" y="3308300"/>
              <a:ext cx="97775" cy="233750"/>
            </a:xfrm>
            <a:custGeom>
              <a:rect b="b" l="l" r="r" t="t"/>
              <a:pathLst>
                <a:path extrusionOk="0" h="9350" w="3911">
                  <a:moveTo>
                    <a:pt x="1955" y="1"/>
                  </a:moveTo>
                  <a:lnTo>
                    <a:pt x="1" y="2281"/>
                  </a:lnTo>
                  <a:lnTo>
                    <a:pt x="1103" y="2908"/>
                  </a:lnTo>
                  <a:lnTo>
                    <a:pt x="1103" y="8372"/>
                  </a:lnTo>
                  <a:lnTo>
                    <a:pt x="2808" y="9349"/>
                  </a:lnTo>
                  <a:lnTo>
                    <a:pt x="2808" y="3885"/>
                  </a:lnTo>
                  <a:lnTo>
                    <a:pt x="3910" y="453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2233850" y="1669825"/>
              <a:ext cx="2307675" cy="3191775"/>
            </a:xfrm>
            <a:custGeom>
              <a:rect b="b" l="l" r="r" t="t"/>
              <a:pathLst>
                <a:path extrusionOk="0" h="127671" w="92307">
                  <a:moveTo>
                    <a:pt x="1" y="0"/>
                  </a:moveTo>
                  <a:lnTo>
                    <a:pt x="1" y="36191"/>
                  </a:lnTo>
                  <a:lnTo>
                    <a:pt x="29600" y="53284"/>
                  </a:lnTo>
                  <a:lnTo>
                    <a:pt x="29600" y="67344"/>
                  </a:lnTo>
                  <a:lnTo>
                    <a:pt x="59199" y="84437"/>
                  </a:lnTo>
                  <a:lnTo>
                    <a:pt x="59224" y="98522"/>
                  </a:lnTo>
                  <a:lnTo>
                    <a:pt x="88823" y="115615"/>
                  </a:lnTo>
                  <a:lnTo>
                    <a:pt x="88823" y="125665"/>
                  </a:lnTo>
                  <a:lnTo>
                    <a:pt x="92307" y="127670"/>
                  </a:lnTo>
                  <a:lnTo>
                    <a:pt x="92307" y="113610"/>
                  </a:lnTo>
                  <a:lnTo>
                    <a:pt x="62683" y="96517"/>
                  </a:lnTo>
                  <a:lnTo>
                    <a:pt x="62683" y="82432"/>
                  </a:lnTo>
                  <a:lnTo>
                    <a:pt x="33083" y="65339"/>
                  </a:lnTo>
                  <a:lnTo>
                    <a:pt x="33083" y="51279"/>
                  </a:lnTo>
                  <a:lnTo>
                    <a:pt x="3484" y="34186"/>
                  </a:lnTo>
                  <a:lnTo>
                    <a:pt x="3484" y="20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233850" y="1719950"/>
              <a:ext cx="2307675" cy="3141650"/>
            </a:xfrm>
            <a:custGeom>
              <a:rect b="b" l="l" r="r" t="t"/>
              <a:pathLst>
                <a:path extrusionOk="0" h="125666" w="92307">
                  <a:moveTo>
                    <a:pt x="3484" y="1"/>
                  </a:moveTo>
                  <a:lnTo>
                    <a:pt x="1" y="2006"/>
                  </a:lnTo>
                  <a:lnTo>
                    <a:pt x="1" y="34186"/>
                  </a:lnTo>
                  <a:lnTo>
                    <a:pt x="29600" y="51279"/>
                  </a:lnTo>
                  <a:lnTo>
                    <a:pt x="29600" y="65339"/>
                  </a:lnTo>
                  <a:lnTo>
                    <a:pt x="59199" y="82432"/>
                  </a:lnTo>
                  <a:lnTo>
                    <a:pt x="59224" y="96517"/>
                  </a:lnTo>
                  <a:lnTo>
                    <a:pt x="88823" y="113610"/>
                  </a:lnTo>
                  <a:lnTo>
                    <a:pt x="88823" y="123660"/>
                  </a:lnTo>
                  <a:lnTo>
                    <a:pt x="92307" y="125665"/>
                  </a:lnTo>
                  <a:lnTo>
                    <a:pt x="92307" y="111605"/>
                  </a:lnTo>
                  <a:lnTo>
                    <a:pt x="62683" y="94512"/>
                  </a:lnTo>
                  <a:lnTo>
                    <a:pt x="62683" y="80427"/>
                  </a:lnTo>
                  <a:lnTo>
                    <a:pt x="33083" y="63334"/>
                  </a:lnTo>
                  <a:lnTo>
                    <a:pt x="33083" y="49274"/>
                  </a:lnTo>
                  <a:lnTo>
                    <a:pt x="3484" y="321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050275" y="779250"/>
              <a:ext cx="1100275" cy="1036675"/>
            </a:xfrm>
            <a:custGeom>
              <a:rect b="b" l="l" r="r" t="t"/>
              <a:pathLst>
                <a:path extrusionOk="0" h="41467" w="44011">
                  <a:moveTo>
                    <a:pt x="20874" y="1"/>
                  </a:moveTo>
                  <a:cubicBezTo>
                    <a:pt x="20304" y="1"/>
                    <a:pt x="19741" y="302"/>
                    <a:pt x="19424" y="836"/>
                  </a:cubicBezTo>
                  <a:cubicBezTo>
                    <a:pt x="19399" y="886"/>
                    <a:pt x="19374" y="937"/>
                    <a:pt x="19349" y="987"/>
                  </a:cubicBezTo>
                  <a:lnTo>
                    <a:pt x="326" y="38330"/>
                  </a:lnTo>
                  <a:cubicBezTo>
                    <a:pt x="25" y="38882"/>
                    <a:pt x="0" y="39258"/>
                    <a:pt x="226" y="39383"/>
                  </a:cubicBezTo>
                  <a:cubicBezTo>
                    <a:pt x="426" y="39508"/>
                    <a:pt x="3484" y="41288"/>
                    <a:pt x="3709" y="41413"/>
                  </a:cubicBezTo>
                  <a:cubicBezTo>
                    <a:pt x="3767" y="41449"/>
                    <a:pt x="3833" y="41466"/>
                    <a:pt x="3909" y="41466"/>
                  </a:cubicBezTo>
                  <a:cubicBezTo>
                    <a:pt x="4097" y="41466"/>
                    <a:pt x="4347" y="41359"/>
                    <a:pt x="4687" y="41162"/>
                  </a:cubicBezTo>
                  <a:lnTo>
                    <a:pt x="42908" y="19107"/>
                  </a:lnTo>
                  <a:cubicBezTo>
                    <a:pt x="43935" y="18506"/>
                    <a:pt x="44010" y="17428"/>
                    <a:pt x="43108" y="16676"/>
                  </a:cubicBezTo>
                  <a:lnTo>
                    <a:pt x="25464" y="2440"/>
                  </a:lnTo>
                  <a:cubicBezTo>
                    <a:pt x="25389" y="2365"/>
                    <a:pt x="25289" y="2290"/>
                    <a:pt x="25188" y="2240"/>
                  </a:cubicBezTo>
                  <a:lnTo>
                    <a:pt x="21705" y="235"/>
                  </a:lnTo>
                  <a:cubicBezTo>
                    <a:pt x="21446" y="76"/>
                    <a:pt x="21159" y="1"/>
                    <a:pt x="2087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136175" y="829700"/>
              <a:ext cx="1014375" cy="985800"/>
            </a:xfrm>
            <a:custGeom>
              <a:rect b="b" l="l" r="r" t="t"/>
              <a:pathLst>
                <a:path extrusionOk="0" h="39432" w="40575">
                  <a:moveTo>
                    <a:pt x="20925" y="1"/>
                  </a:moveTo>
                  <a:cubicBezTo>
                    <a:pt x="20289" y="1"/>
                    <a:pt x="19673" y="365"/>
                    <a:pt x="19396" y="974"/>
                  </a:cubicBezTo>
                  <a:lnTo>
                    <a:pt x="374" y="38317"/>
                  </a:lnTo>
                  <a:cubicBezTo>
                    <a:pt x="1" y="39029"/>
                    <a:pt x="63" y="39431"/>
                    <a:pt x="461" y="39431"/>
                  </a:cubicBezTo>
                  <a:cubicBezTo>
                    <a:pt x="651" y="39431"/>
                    <a:pt x="918" y="39339"/>
                    <a:pt x="1251" y="39144"/>
                  </a:cubicBezTo>
                  <a:lnTo>
                    <a:pt x="39472" y="17089"/>
                  </a:lnTo>
                  <a:cubicBezTo>
                    <a:pt x="40499" y="16488"/>
                    <a:pt x="40574" y="15410"/>
                    <a:pt x="39672" y="14683"/>
                  </a:cubicBezTo>
                  <a:lnTo>
                    <a:pt x="22053" y="422"/>
                  </a:lnTo>
                  <a:cubicBezTo>
                    <a:pt x="21928" y="297"/>
                    <a:pt x="21777" y="222"/>
                    <a:pt x="21602" y="147"/>
                  </a:cubicBezTo>
                  <a:cubicBezTo>
                    <a:pt x="21384" y="47"/>
                    <a:pt x="21153" y="1"/>
                    <a:pt x="20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055900" y="1763800"/>
              <a:ext cx="86500" cy="50150"/>
            </a:xfrm>
            <a:custGeom>
              <a:rect b="b" l="l" r="r" t="t"/>
              <a:pathLst>
                <a:path extrusionOk="0" h="2006" w="3460">
                  <a:moveTo>
                    <a:pt x="1" y="1"/>
                  </a:moveTo>
                  <a:cubicBezTo>
                    <a:pt x="138" y="99"/>
                    <a:pt x="2014" y="1166"/>
                    <a:pt x="2952" y="1708"/>
                  </a:cubicBezTo>
                  <a:lnTo>
                    <a:pt x="2952" y="1708"/>
                  </a:lnTo>
                  <a:cubicBezTo>
                    <a:pt x="2014" y="1164"/>
                    <a:pt x="159" y="100"/>
                    <a:pt x="1" y="1"/>
                  </a:cubicBezTo>
                  <a:close/>
                  <a:moveTo>
                    <a:pt x="2952" y="1708"/>
                  </a:moveTo>
                  <a:cubicBezTo>
                    <a:pt x="3204" y="1855"/>
                    <a:pt x="3390" y="1963"/>
                    <a:pt x="3459" y="2006"/>
                  </a:cubicBezTo>
                  <a:cubicBezTo>
                    <a:pt x="3400" y="1968"/>
                    <a:pt x="3212" y="1858"/>
                    <a:pt x="2952" y="1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2050900" y="779475"/>
              <a:ext cx="625325" cy="1034475"/>
            </a:xfrm>
            <a:custGeom>
              <a:rect b="b" l="l" r="r" t="t"/>
              <a:pathLst>
                <a:path extrusionOk="0" h="41379" w="25013">
                  <a:moveTo>
                    <a:pt x="20852" y="0"/>
                  </a:moveTo>
                  <a:cubicBezTo>
                    <a:pt x="20201" y="0"/>
                    <a:pt x="19599" y="351"/>
                    <a:pt x="19324" y="978"/>
                  </a:cubicBezTo>
                  <a:lnTo>
                    <a:pt x="301" y="38321"/>
                  </a:lnTo>
                  <a:cubicBezTo>
                    <a:pt x="0" y="38898"/>
                    <a:pt x="25" y="39274"/>
                    <a:pt x="201" y="39374"/>
                  </a:cubicBezTo>
                  <a:cubicBezTo>
                    <a:pt x="401" y="39499"/>
                    <a:pt x="3334" y="41178"/>
                    <a:pt x="3659" y="41379"/>
                  </a:cubicBezTo>
                  <a:cubicBezTo>
                    <a:pt x="3459" y="41254"/>
                    <a:pt x="3509" y="40878"/>
                    <a:pt x="3785" y="40326"/>
                  </a:cubicBezTo>
                  <a:lnTo>
                    <a:pt x="22807" y="2983"/>
                  </a:lnTo>
                  <a:cubicBezTo>
                    <a:pt x="22832" y="2983"/>
                    <a:pt x="22832" y="2958"/>
                    <a:pt x="22832" y="2958"/>
                  </a:cubicBezTo>
                  <a:lnTo>
                    <a:pt x="22857" y="2908"/>
                  </a:lnTo>
                  <a:cubicBezTo>
                    <a:pt x="23133" y="2331"/>
                    <a:pt x="23710" y="2005"/>
                    <a:pt x="24336" y="2005"/>
                  </a:cubicBezTo>
                  <a:cubicBezTo>
                    <a:pt x="24462" y="2005"/>
                    <a:pt x="24587" y="2005"/>
                    <a:pt x="24737" y="2055"/>
                  </a:cubicBezTo>
                  <a:cubicBezTo>
                    <a:pt x="24837" y="2080"/>
                    <a:pt x="24913" y="2106"/>
                    <a:pt x="25013" y="2156"/>
                  </a:cubicBezTo>
                  <a:cubicBezTo>
                    <a:pt x="24286" y="1730"/>
                    <a:pt x="21780" y="276"/>
                    <a:pt x="21680" y="226"/>
                  </a:cubicBezTo>
                  <a:cubicBezTo>
                    <a:pt x="21629" y="201"/>
                    <a:pt x="21579" y="176"/>
                    <a:pt x="21529" y="151"/>
                  </a:cubicBezTo>
                  <a:cubicBezTo>
                    <a:pt x="21304" y="50"/>
                    <a:pt x="21078" y="0"/>
                    <a:pt x="20852" y="0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2621075" y="830850"/>
              <a:ext cx="56425" cy="23200"/>
            </a:xfrm>
            <a:custGeom>
              <a:rect b="b" l="l" r="r" t="t"/>
              <a:pathLst>
                <a:path extrusionOk="0" h="928" w="2257">
                  <a:moveTo>
                    <a:pt x="1930" y="0"/>
                  </a:moveTo>
                  <a:lnTo>
                    <a:pt x="1930" y="0"/>
                  </a:lnTo>
                  <a:cubicBezTo>
                    <a:pt x="2031" y="25"/>
                    <a:pt x="2156" y="76"/>
                    <a:pt x="2256" y="126"/>
                  </a:cubicBezTo>
                  <a:cubicBezTo>
                    <a:pt x="2231" y="101"/>
                    <a:pt x="2231" y="101"/>
                    <a:pt x="2206" y="101"/>
                  </a:cubicBezTo>
                  <a:cubicBezTo>
                    <a:pt x="2106" y="51"/>
                    <a:pt x="2030" y="25"/>
                    <a:pt x="1930" y="0"/>
                  </a:cubicBezTo>
                  <a:close/>
                  <a:moveTo>
                    <a:pt x="25" y="903"/>
                  </a:moveTo>
                  <a:lnTo>
                    <a:pt x="0" y="928"/>
                  </a:lnTo>
                  <a:cubicBezTo>
                    <a:pt x="25" y="928"/>
                    <a:pt x="25" y="903"/>
                    <a:pt x="25" y="903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2320950" y="1267575"/>
              <a:ext cx="696775" cy="1256925"/>
            </a:xfrm>
            <a:custGeom>
              <a:rect b="b" l="l" r="r" t="t"/>
              <a:pathLst>
                <a:path extrusionOk="0" h="50277" w="27871">
                  <a:moveTo>
                    <a:pt x="27870" y="0"/>
                  </a:moveTo>
                  <a:lnTo>
                    <a:pt x="0" y="16090"/>
                  </a:lnTo>
                  <a:lnTo>
                    <a:pt x="0" y="50276"/>
                  </a:lnTo>
                  <a:lnTo>
                    <a:pt x="27870" y="34186"/>
                  </a:lnTo>
                  <a:lnTo>
                    <a:pt x="278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3060925" y="2549525"/>
              <a:ext cx="696775" cy="753800"/>
            </a:xfrm>
            <a:custGeom>
              <a:rect b="b" l="l" r="r" t="t"/>
              <a:pathLst>
                <a:path extrusionOk="0" h="30152" w="27871">
                  <a:moveTo>
                    <a:pt x="27870" y="1"/>
                  </a:moveTo>
                  <a:lnTo>
                    <a:pt x="0" y="16091"/>
                  </a:lnTo>
                  <a:lnTo>
                    <a:pt x="0" y="30151"/>
                  </a:lnTo>
                  <a:lnTo>
                    <a:pt x="27870" y="14061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3060925" y="2901025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3060925" y="2901025"/>
              <a:ext cx="1359675" cy="829600"/>
            </a:xfrm>
            <a:custGeom>
              <a:rect b="b" l="l" r="r" t="t"/>
              <a:pathLst>
                <a:path extrusionOk="0" h="33184" w="54387">
                  <a:moveTo>
                    <a:pt x="41529" y="7896"/>
                  </a:moveTo>
                  <a:cubicBezTo>
                    <a:pt x="41830" y="9049"/>
                    <a:pt x="42231" y="9625"/>
                    <a:pt x="42582" y="10051"/>
                  </a:cubicBezTo>
                  <a:cubicBezTo>
                    <a:pt x="42758" y="10352"/>
                    <a:pt x="43033" y="10602"/>
                    <a:pt x="43359" y="10753"/>
                  </a:cubicBezTo>
                  <a:cubicBezTo>
                    <a:pt x="43359" y="10753"/>
                    <a:pt x="43159" y="13435"/>
                    <a:pt x="42833" y="16066"/>
                  </a:cubicBezTo>
                  <a:cubicBezTo>
                    <a:pt x="43234" y="16066"/>
                    <a:pt x="43610" y="16091"/>
                    <a:pt x="43961" y="16091"/>
                  </a:cubicBezTo>
                  <a:cubicBezTo>
                    <a:pt x="48973" y="16292"/>
                    <a:pt x="52457" y="16943"/>
                    <a:pt x="54387" y="17394"/>
                  </a:cubicBezTo>
                  <a:cubicBezTo>
                    <a:pt x="54286" y="16743"/>
                    <a:pt x="54186" y="15966"/>
                    <a:pt x="54061" y="15114"/>
                  </a:cubicBezTo>
                  <a:lnTo>
                    <a:pt x="41529" y="7896"/>
                  </a:lnTo>
                  <a:close/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42908" y="25515"/>
                  </a:lnTo>
                  <a:lnTo>
                    <a:pt x="42908" y="25515"/>
                  </a:lnTo>
                  <a:cubicBezTo>
                    <a:pt x="42682" y="25590"/>
                    <a:pt x="42056" y="25816"/>
                    <a:pt x="40652" y="26267"/>
                  </a:cubicBezTo>
                  <a:cubicBezTo>
                    <a:pt x="38096" y="27019"/>
                    <a:pt x="35464" y="27445"/>
                    <a:pt x="32808" y="27520"/>
                  </a:cubicBezTo>
                  <a:lnTo>
                    <a:pt x="32582" y="27520"/>
                  </a:lnTo>
                  <a:cubicBezTo>
                    <a:pt x="31580" y="27520"/>
                    <a:pt x="29048" y="27445"/>
                    <a:pt x="31479" y="25415"/>
                  </a:cubicBezTo>
                  <a:cubicBezTo>
                    <a:pt x="32106" y="24913"/>
                    <a:pt x="32758" y="24437"/>
                    <a:pt x="33409" y="23961"/>
                  </a:cubicBezTo>
                  <a:cubicBezTo>
                    <a:pt x="33384" y="23936"/>
                    <a:pt x="33359" y="23936"/>
                    <a:pt x="33334" y="23936"/>
                  </a:cubicBezTo>
                  <a:cubicBezTo>
                    <a:pt x="33058" y="23811"/>
                    <a:pt x="33660" y="22908"/>
                    <a:pt x="34161" y="22207"/>
                  </a:cubicBezTo>
                  <a:cubicBezTo>
                    <a:pt x="34136" y="22156"/>
                    <a:pt x="34086" y="22106"/>
                    <a:pt x="34011" y="22056"/>
                  </a:cubicBezTo>
                  <a:cubicBezTo>
                    <a:pt x="33409" y="21379"/>
                    <a:pt x="32557" y="20953"/>
                    <a:pt x="32081" y="20126"/>
                  </a:cubicBezTo>
                  <a:cubicBezTo>
                    <a:pt x="31254" y="18597"/>
                    <a:pt x="32006" y="17846"/>
                    <a:pt x="33610" y="17094"/>
                  </a:cubicBezTo>
                  <a:cubicBezTo>
                    <a:pt x="34437" y="16743"/>
                    <a:pt x="35565" y="16467"/>
                    <a:pt x="36868" y="16317"/>
                  </a:cubicBezTo>
                  <a:cubicBezTo>
                    <a:pt x="37143" y="15239"/>
                    <a:pt x="37294" y="14111"/>
                    <a:pt x="37219" y="13585"/>
                  </a:cubicBezTo>
                  <a:cubicBezTo>
                    <a:pt x="36943" y="12031"/>
                    <a:pt x="35239" y="8973"/>
                    <a:pt x="33459" y="5866"/>
                  </a:cubicBezTo>
                  <a:cubicBezTo>
                    <a:pt x="33309" y="5615"/>
                    <a:pt x="32231" y="3835"/>
                    <a:pt x="31128" y="188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3800900" y="3328350"/>
              <a:ext cx="696775" cy="754425"/>
            </a:xfrm>
            <a:custGeom>
              <a:rect b="b" l="l" r="r" t="t"/>
              <a:pathLst>
                <a:path extrusionOk="0" h="30177" w="27871">
                  <a:moveTo>
                    <a:pt x="27870" y="1"/>
                  </a:moveTo>
                  <a:lnTo>
                    <a:pt x="1" y="16091"/>
                  </a:lnTo>
                  <a:lnTo>
                    <a:pt x="1" y="30176"/>
                  </a:lnTo>
                  <a:lnTo>
                    <a:pt x="27870" y="14086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800900" y="3680475"/>
              <a:ext cx="1436750" cy="829625"/>
            </a:xfrm>
            <a:custGeom>
              <a:rect b="b" l="l" r="r" t="t"/>
              <a:pathLst>
                <a:path extrusionOk="0" h="33185" w="57470">
                  <a:moveTo>
                    <a:pt x="27870" y="1"/>
                  </a:moveTo>
                  <a:lnTo>
                    <a:pt x="1" y="16091"/>
                  </a:lnTo>
                  <a:lnTo>
                    <a:pt x="29625" y="33184"/>
                  </a:lnTo>
                  <a:lnTo>
                    <a:pt x="57470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3800900" y="3734375"/>
              <a:ext cx="1436750" cy="775725"/>
            </a:xfrm>
            <a:custGeom>
              <a:rect b="b" l="l" r="r" t="t"/>
              <a:pathLst>
                <a:path extrusionOk="0" h="31029" w="57470">
                  <a:moveTo>
                    <a:pt x="31605" y="0"/>
                  </a:moveTo>
                  <a:cubicBezTo>
                    <a:pt x="31630" y="552"/>
                    <a:pt x="31680" y="1103"/>
                    <a:pt x="31705" y="1655"/>
                  </a:cubicBezTo>
                  <a:cubicBezTo>
                    <a:pt x="31780" y="2406"/>
                    <a:pt x="31906" y="3158"/>
                    <a:pt x="32006" y="3885"/>
                  </a:cubicBezTo>
                  <a:cubicBezTo>
                    <a:pt x="33184" y="4963"/>
                    <a:pt x="34662" y="6767"/>
                    <a:pt x="34612" y="10903"/>
                  </a:cubicBezTo>
                  <a:cubicBezTo>
                    <a:pt x="34587" y="13334"/>
                    <a:pt x="32883" y="14386"/>
                    <a:pt x="30677" y="14386"/>
                  </a:cubicBezTo>
                  <a:cubicBezTo>
                    <a:pt x="30276" y="14386"/>
                    <a:pt x="29875" y="14336"/>
                    <a:pt x="29474" y="14286"/>
                  </a:cubicBezTo>
                  <a:cubicBezTo>
                    <a:pt x="26617" y="13860"/>
                    <a:pt x="24236" y="12356"/>
                    <a:pt x="18121" y="9048"/>
                  </a:cubicBezTo>
                  <a:cubicBezTo>
                    <a:pt x="15514" y="7619"/>
                    <a:pt x="13384" y="6216"/>
                    <a:pt x="13384" y="6216"/>
                  </a:cubicBezTo>
                  <a:lnTo>
                    <a:pt x="1" y="13935"/>
                  </a:lnTo>
                  <a:lnTo>
                    <a:pt x="29625" y="31028"/>
                  </a:lnTo>
                  <a:lnTo>
                    <a:pt x="53510" y="17219"/>
                  </a:lnTo>
                  <a:lnTo>
                    <a:pt x="57470" y="14938"/>
                  </a:lnTo>
                  <a:lnTo>
                    <a:pt x="31605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541500" y="4107800"/>
              <a:ext cx="696150" cy="753800"/>
            </a:xfrm>
            <a:custGeom>
              <a:rect b="b" l="l" r="r" t="t"/>
              <a:pathLst>
                <a:path extrusionOk="0" h="30152" w="27846">
                  <a:moveTo>
                    <a:pt x="27846" y="1"/>
                  </a:moveTo>
                  <a:lnTo>
                    <a:pt x="1" y="16091"/>
                  </a:lnTo>
                  <a:lnTo>
                    <a:pt x="1" y="30151"/>
                  </a:lnTo>
                  <a:lnTo>
                    <a:pt x="27846" y="14086"/>
                  </a:lnTo>
                  <a:lnTo>
                    <a:pt x="278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3787125" y="3302675"/>
              <a:ext cx="638500" cy="286350"/>
            </a:xfrm>
            <a:custGeom>
              <a:rect b="b" l="l" r="r" t="t"/>
              <a:pathLst>
                <a:path extrusionOk="0" h="11454" w="25540">
                  <a:moveTo>
                    <a:pt x="7820" y="251"/>
                  </a:moveTo>
                  <a:lnTo>
                    <a:pt x="7820" y="251"/>
                  </a:lnTo>
                  <a:cubicBezTo>
                    <a:pt x="6517" y="401"/>
                    <a:pt x="5389" y="677"/>
                    <a:pt x="4562" y="1028"/>
                  </a:cubicBezTo>
                  <a:cubicBezTo>
                    <a:pt x="2958" y="1780"/>
                    <a:pt x="2206" y="2531"/>
                    <a:pt x="3033" y="4060"/>
                  </a:cubicBezTo>
                  <a:cubicBezTo>
                    <a:pt x="3509" y="4887"/>
                    <a:pt x="4361" y="5313"/>
                    <a:pt x="4963" y="5990"/>
                  </a:cubicBezTo>
                  <a:cubicBezTo>
                    <a:pt x="5038" y="6040"/>
                    <a:pt x="5088" y="6090"/>
                    <a:pt x="5113" y="6141"/>
                  </a:cubicBezTo>
                  <a:cubicBezTo>
                    <a:pt x="5464" y="5714"/>
                    <a:pt x="5740" y="5364"/>
                    <a:pt x="5740" y="5364"/>
                  </a:cubicBezTo>
                  <a:cubicBezTo>
                    <a:pt x="6416" y="4486"/>
                    <a:pt x="7118" y="2707"/>
                    <a:pt x="7519" y="1354"/>
                  </a:cubicBezTo>
                  <a:cubicBezTo>
                    <a:pt x="7644" y="1003"/>
                    <a:pt x="7745" y="627"/>
                    <a:pt x="7820" y="251"/>
                  </a:cubicBezTo>
                  <a:close/>
                  <a:moveTo>
                    <a:pt x="13785" y="0"/>
                  </a:moveTo>
                  <a:cubicBezTo>
                    <a:pt x="13685" y="777"/>
                    <a:pt x="13584" y="1554"/>
                    <a:pt x="13484" y="2231"/>
                  </a:cubicBezTo>
                  <a:cubicBezTo>
                    <a:pt x="12983" y="5263"/>
                    <a:pt x="12857" y="6892"/>
                    <a:pt x="10978" y="7594"/>
                  </a:cubicBezTo>
                  <a:cubicBezTo>
                    <a:pt x="10000" y="7945"/>
                    <a:pt x="8371" y="8045"/>
                    <a:pt x="6968" y="8045"/>
                  </a:cubicBezTo>
                  <a:cubicBezTo>
                    <a:pt x="5765" y="8045"/>
                    <a:pt x="4712" y="7970"/>
                    <a:pt x="4361" y="7895"/>
                  </a:cubicBezTo>
                  <a:cubicBezTo>
                    <a:pt x="3710" y="8371"/>
                    <a:pt x="3058" y="8847"/>
                    <a:pt x="2431" y="9349"/>
                  </a:cubicBezTo>
                  <a:cubicBezTo>
                    <a:pt x="0" y="11379"/>
                    <a:pt x="2532" y="11454"/>
                    <a:pt x="3534" y="11454"/>
                  </a:cubicBezTo>
                  <a:lnTo>
                    <a:pt x="3760" y="11454"/>
                  </a:lnTo>
                  <a:cubicBezTo>
                    <a:pt x="6416" y="11379"/>
                    <a:pt x="9048" y="10953"/>
                    <a:pt x="11604" y="10201"/>
                  </a:cubicBezTo>
                  <a:cubicBezTo>
                    <a:pt x="13008" y="9750"/>
                    <a:pt x="13634" y="9524"/>
                    <a:pt x="13860" y="9449"/>
                  </a:cubicBezTo>
                  <a:lnTo>
                    <a:pt x="25539" y="2707"/>
                  </a:lnTo>
                  <a:cubicBezTo>
                    <a:pt x="25489" y="2356"/>
                    <a:pt x="25414" y="1880"/>
                    <a:pt x="25339" y="1328"/>
                  </a:cubicBezTo>
                  <a:cubicBezTo>
                    <a:pt x="23409" y="877"/>
                    <a:pt x="19925" y="226"/>
                    <a:pt x="14913" y="25"/>
                  </a:cubicBezTo>
                  <a:cubicBezTo>
                    <a:pt x="14562" y="25"/>
                    <a:pt x="14186" y="0"/>
                    <a:pt x="13785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133600" y="3370325"/>
              <a:ext cx="324600" cy="519450"/>
            </a:xfrm>
            <a:custGeom>
              <a:rect b="b" l="l" r="r" t="t"/>
              <a:pathLst>
                <a:path extrusionOk="0" h="20778" w="12984">
                  <a:moveTo>
                    <a:pt x="11680" y="1"/>
                  </a:moveTo>
                  <a:lnTo>
                    <a:pt x="1" y="6743"/>
                  </a:lnTo>
                  <a:cubicBezTo>
                    <a:pt x="51" y="6718"/>
                    <a:pt x="76" y="6718"/>
                    <a:pt x="76" y="6718"/>
                  </a:cubicBezTo>
                  <a:lnTo>
                    <a:pt x="76" y="20778"/>
                  </a:lnTo>
                  <a:lnTo>
                    <a:pt x="12983" y="13309"/>
                  </a:lnTo>
                  <a:cubicBezTo>
                    <a:pt x="12958" y="11455"/>
                    <a:pt x="12983" y="10051"/>
                    <a:pt x="12983" y="10051"/>
                  </a:cubicBezTo>
                  <a:cubicBezTo>
                    <a:pt x="12708" y="7369"/>
                    <a:pt x="12232" y="3810"/>
                    <a:pt x="11780" y="577"/>
                  </a:cubicBezTo>
                  <a:lnTo>
                    <a:pt x="11755" y="577"/>
                  </a:lnTo>
                  <a:cubicBezTo>
                    <a:pt x="11755" y="577"/>
                    <a:pt x="11730" y="352"/>
                    <a:pt x="11680" y="1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135500" y="3703050"/>
              <a:ext cx="531975" cy="391000"/>
            </a:xfrm>
            <a:custGeom>
              <a:rect b="b" l="l" r="r" t="t"/>
              <a:pathLst>
                <a:path extrusionOk="0" h="15640" w="21279">
                  <a:moveTo>
                    <a:pt x="12907" y="0"/>
                  </a:moveTo>
                  <a:lnTo>
                    <a:pt x="0" y="7469"/>
                  </a:lnTo>
                  <a:cubicBezTo>
                    <a:pt x="0" y="7469"/>
                    <a:pt x="2130" y="8872"/>
                    <a:pt x="4737" y="10301"/>
                  </a:cubicBezTo>
                  <a:cubicBezTo>
                    <a:pt x="10852" y="13609"/>
                    <a:pt x="13233" y="15113"/>
                    <a:pt x="16090" y="15539"/>
                  </a:cubicBezTo>
                  <a:cubicBezTo>
                    <a:pt x="16491" y="15589"/>
                    <a:pt x="16892" y="15639"/>
                    <a:pt x="17293" y="15639"/>
                  </a:cubicBezTo>
                  <a:cubicBezTo>
                    <a:pt x="19499" y="15639"/>
                    <a:pt x="21203" y="14587"/>
                    <a:pt x="21228" y="12156"/>
                  </a:cubicBezTo>
                  <a:cubicBezTo>
                    <a:pt x="21278" y="8020"/>
                    <a:pt x="19800" y="6216"/>
                    <a:pt x="18622" y="5138"/>
                  </a:cubicBezTo>
                  <a:lnTo>
                    <a:pt x="18622" y="5138"/>
                  </a:lnTo>
                  <a:cubicBezTo>
                    <a:pt x="18772" y="6040"/>
                    <a:pt x="18897" y="6867"/>
                    <a:pt x="18872" y="7544"/>
                  </a:cubicBezTo>
                  <a:cubicBezTo>
                    <a:pt x="18872" y="7895"/>
                    <a:pt x="18572" y="8171"/>
                    <a:pt x="18246" y="8171"/>
                  </a:cubicBezTo>
                  <a:lnTo>
                    <a:pt x="18221" y="8171"/>
                  </a:lnTo>
                  <a:cubicBezTo>
                    <a:pt x="18146" y="8146"/>
                    <a:pt x="18070" y="8146"/>
                    <a:pt x="17995" y="8121"/>
                  </a:cubicBezTo>
                  <a:cubicBezTo>
                    <a:pt x="17369" y="7895"/>
                    <a:pt x="16717" y="7770"/>
                    <a:pt x="16065" y="7770"/>
                  </a:cubicBezTo>
                  <a:cubicBezTo>
                    <a:pt x="15389" y="7770"/>
                    <a:pt x="14687" y="7895"/>
                    <a:pt x="14010" y="8171"/>
                  </a:cubicBezTo>
                  <a:cubicBezTo>
                    <a:pt x="13935" y="8196"/>
                    <a:pt x="13860" y="8196"/>
                    <a:pt x="13785" y="8196"/>
                  </a:cubicBezTo>
                  <a:cubicBezTo>
                    <a:pt x="13534" y="8196"/>
                    <a:pt x="13308" y="8045"/>
                    <a:pt x="13208" y="7795"/>
                  </a:cubicBezTo>
                  <a:cubicBezTo>
                    <a:pt x="13183" y="7745"/>
                    <a:pt x="13158" y="7669"/>
                    <a:pt x="13158" y="7594"/>
                  </a:cubicBezTo>
                  <a:cubicBezTo>
                    <a:pt x="12983" y="5715"/>
                    <a:pt x="12933" y="2456"/>
                    <a:pt x="12907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522075" y="895900"/>
              <a:ext cx="759175" cy="824200"/>
            </a:xfrm>
            <a:custGeom>
              <a:rect b="b" l="l" r="r" t="t"/>
              <a:pathLst>
                <a:path extrusionOk="0" h="32968" w="30367">
                  <a:moveTo>
                    <a:pt x="3038" y="1"/>
                  </a:moveTo>
                  <a:cubicBezTo>
                    <a:pt x="2964" y="1"/>
                    <a:pt x="2888" y="18"/>
                    <a:pt x="2808" y="55"/>
                  </a:cubicBezTo>
                  <a:cubicBezTo>
                    <a:pt x="2306" y="281"/>
                    <a:pt x="2682" y="1509"/>
                    <a:pt x="2983" y="2737"/>
                  </a:cubicBezTo>
                  <a:cubicBezTo>
                    <a:pt x="3209" y="3489"/>
                    <a:pt x="3384" y="4266"/>
                    <a:pt x="3509" y="5043"/>
                  </a:cubicBezTo>
                  <a:cubicBezTo>
                    <a:pt x="3509" y="5243"/>
                    <a:pt x="3108" y="5243"/>
                    <a:pt x="2958" y="5268"/>
                  </a:cubicBezTo>
                  <a:cubicBezTo>
                    <a:pt x="2732" y="5293"/>
                    <a:pt x="2507" y="5368"/>
                    <a:pt x="2281" y="5469"/>
                  </a:cubicBezTo>
                  <a:cubicBezTo>
                    <a:pt x="2131" y="5519"/>
                    <a:pt x="2006" y="5995"/>
                    <a:pt x="1905" y="6095"/>
                  </a:cubicBezTo>
                  <a:cubicBezTo>
                    <a:pt x="1680" y="6346"/>
                    <a:pt x="1179" y="6321"/>
                    <a:pt x="928" y="6571"/>
                  </a:cubicBezTo>
                  <a:cubicBezTo>
                    <a:pt x="778" y="6797"/>
                    <a:pt x="627" y="7023"/>
                    <a:pt x="502" y="7273"/>
                  </a:cubicBezTo>
                  <a:cubicBezTo>
                    <a:pt x="402" y="7398"/>
                    <a:pt x="276" y="7499"/>
                    <a:pt x="176" y="7624"/>
                  </a:cubicBezTo>
                  <a:cubicBezTo>
                    <a:pt x="26" y="7900"/>
                    <a:pt x="1" y="8226"/>
                    <a:pt x="101" y="8551"/>
                  </a:cubicBezTo>
                  <a:cubicBezTo>
                    <a:pt x="452" y="9629"/>
                    <a:pt x="1003" y="10657"/>
                    <a:pt x="1705" y="11559"/>
                  </a:cubicBezTo>
                  <a:cubicBezTo>
                    <a:pt x="2231" y="12286"/>
                    <a:pt x="3033" y="12887"/>
                    <a:pt x="3885" y="13789"/>
                  </a:cubicBezTo>
                  <a:cubicBezTo>
                    <a:pt x="4136" y="14065"/>
                    <a:pt x="4587" y="14717"/>
                    <a:pt x="6191" y="17975"/>
                  </a:cubicBezTo>
                  <a:cubicBezTo>
                    <a:pt x="7620" y="20832"/>
                    <a:pt x="7770" y="21434"/>
                    <a:pt x="9725" y="24742"/>
                  </a:cubicBezTo>
                  <a:cubicBezTo>
                    <a:pt x="10402" y="25870"/>
                    <a:pt x="11078" y="26221"/>
                    <a:pt x="13785" y="27298"/>
                  </a:cubicBezTo>
                  <a:cubicBezTo>
                    <a:pt x="18271" y="29103"/>
                    <a:pt x="25590" y="30882"/>
                    <a:pt x="26166" y="32887"/>
                  </a:cubicBezTo>
                  <a:cubicBezTo>
                    <a:pt x="26362" y="32942"/>
                    <a:pt x="26550" y="32968"/>
                    <a:pt x="26729" y="32968"/>
                  </a:cubicBezTo>
                  <a:cubicBezTo>
                    <a:pt x="29514" y="32968"/>
                    <a:pt x="30366" y="26777"/>
                    <a:pt x="30201" y="26070"/>
                  </a:cubicBezTo>
                  <a:cubicBezTo>
                    <a:pt x="28271" y="25318"/>
                    <a:pt x="25790" y="24516"/>
                    <a:pt x="23409" y="23840"/>
                  </a:cubicBezTo>
                  <a:cubicBezTo>
                    <a:pt x="20201" y="22937"/>
                    <a:pt x="14938" y="20832"/>
                    <a:pt x="14938" y="20832"/>
                  </a:cubicBezTo>
                  <a:cubicBezTo>
                    <a:pt x="14938" y="20832"/>
                    <a:pt x="10552" y="15243"/>
                    <a:pt x="8196" y="11158"/>
                  </a:cubicBezTo>
                  <a:cubicBezTo>
                    <a:pt x="7795" y="10481"/>
                    <a:pt x="7720" y="9704"/>
                    <a:pt x="7996" y="8977"/>
                  </a:cubicBezTo>
                  <a:cubicBezTo>
                    <a:pt x="8347" y="7474"/>
                    <a:pt x="8146" y="5418"/>
                    <a:pt x="8171" y="4742"/>
                  </a:cubicBezTo>
                  <a:cubicBezTo>
                    <a:pt x="8202" y="4207"/>
                    <a:pt x="8074" y="3877"/>
                    <a:pt x="7833" y="3877"/>
                  </a:cubicBezTo>
                  <a:cubicBezTo>
                    <a:pt x="7679" y="3877"/>
                    <a:pt x="7479" y="4012"/>
                    <a:pt x="7244" y="4316"/>
                  </a:cubicBezTo>
                  <a:cubicBezTo>
                    <a:pt x="6662" y="5067"/>
                    <a:pt x="6901" y="6828"/>
                    <a:pt x="6486" y="6828"/>
                  </a:cubicBezTo>
                  <a:cubicBezTo>
                    <a:pt x="6472" y="6828"/>
                    <a:pt x="6457" y="6826"/>
                    <a:pt x="6442" y="6822"/>
                  </a:cubicBezTo>
                  <a:cubicBezTo>
                    <a:pt x="6116" y="6747"/>
                    <a:pt x="5289" y="4867"/>
                    <a:pt x="4763" y="3388"/>
                  </a:cubicBezTo>
                  <a:cubicBezTo>
                    <a:pt x="4259" y="1946"/>
                    <a:pt x="3818" y="1"/>
                    <a:pt x="303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696275" y="1321450"/>
              <a:ext cx="580225" cy="392250"/>
            </a:xfrm>
            <a:custGeom>
              <a:rect b="b" l="l" r="r" t="t"/>
              <a:pathLst>
                <a:path extrusionOk="0" h="15690" w="23209">
                  <a:moveTo>
                    <a:pt x="5138" y="1"/>
                  </a:moveTo>
                  <a:cubicBezTo>
                    <a:pt x="5138" y="1"/>
                    <a:pt x="4762" y="903"/>
                    <a:pt x="3258" y="1680"/>
                  </a:cubicBezTo>
                  <a:cubicBezTo>
                    <a:pt x="2256" y="2156"/>
                    <a:pt x="1128" y="2432"/>
                    <a:pt x="0" y="2507"/>
                  </a:cubicBezTo>
                  <a:cubicBezTo>
                    <a:pt x="0" y="2507"/>
                    <a:pt x="702" y="4061"/>
                    <a:pt x="1729" y="6266"/>
                  </a:cubicBezTo>
                  <a:cubicBezTo>
                    <a:pt x="2582" y="8171"/>
                    <a:pt x="2682" y="8672"/>
                    <a:pt x="4186" y="9324"/>
                  </a:cubicBezTo>
                  <a:cubicBezTo>
                    <a:pt x="5940" y="10101"/>
                    <a:pt x="10526" y="11780"/>
                    <a:pt x="12632" y="12582"/>
                  </a:cubicBezTo>
                  <a:cubicBezTo>
                    <a:pt x="15213" y="13560"/>
                    <a:pt x="18246" y="14737"/>
                    <a:pt x="18722" y="15690"/>
                  </a:cubicBezTo>
                  <a:cubicBezTo>
                    <a:pt x="18722" y="15690"/>
                    <a:pt x="18722" y="15690"/>
                    <a:pt x="18722" y="15690"/>
                  </a:cubicBezTo>
                  <a:cubicBezTo>
                    <a:pt x="18749" y="15690"/>
                    <a:pt x="23008" y="11746"/>
                    <a:pt x="23208" y="8873"/>
                  </a:cubicBezTo>
                  <a:cubicBezTo>
                    <a:pt x="22782" y="8722"/>
                    <a:pt x="22080" y="8321"/>
                    <a:pt x="21203" y="8046"/>
                  </a:cubicBezTo>
                  <a:cubicBezTo>
                    <a:pt x="20301" y="7770"/>
                    <a:pt x="13258" y="5590"/>
                    <a:pt x="11253" y="4863"/>
                  </a:cubicBezTo>
                  <a:cubicBezTo>
                    <a:pt x="9223" y="4136"/>
                    <a:pt x="8070" y="3685"/>
                    <a:pt x="8070" y="3685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700025" y="1321450"/>
              <a:ext cx="576475" cy="375350"/>
            </a:xfrm>
            <a:custGeom>
              <a:rect b="b" l="l" r="r" t="t"/>
              <a:pathLst>
                <a:path extrusionOk="0" h="15014" w="23059">
                  <a:moveTo>
                    <a:pt x="4988" y="1"/>
                  </a:moveTo>
                  <a:lnTo>
                    <a:pt x="5063" y="101"/>
                  </a:lnTo>
                  <a:cubicBezTo>
                    <a:pt x="4612" y="1078"/>
                    <a:pt x="3785" y="1830"/>
                    <a:pt x="2757" y="2206"/>
                  </a:cubicBezTo>
                  <a:cubicBezTo>
                    <a:pt x="1908" y="2581"/>
                    <a:pt x="985" y="2831"/>
                    <a:pt x="36" y="2907"/>
                  </a:cubicBezTo>
                  <a:lnTo>
                    <a:pt x="36" y="2907"/>
                  </a:lnTo>
                  <a:cubicBezTo>
                    <a:pt x="24" y="2881"/>
                    <a:pt x="12" y="2856"/>
                    <a:pt x="0" y="2833"/>
                  </a:cubicBezTo>
                  <a:lnTo>
                    <a:pt x="0" y="2833"/>
                  </a:lnTo>
                  <a:lnTo>
                    <a:pt x="26" y="2908"/>
                  </a:lnTo>
                  <a:cubicBezTo>
                    <a:pt x="29" y="2908"/>
                    <a:pt x="32" y="2907"/>
                    <a:pt x="36" y="2907"/>
                  </a:cubicBezTo>
                  <a:lnTo>
                    <a:pt x="36" y="2907"/>
                  </a:lnTo>
                  <a:cubicBezTo>
                    <a:pt x="324" y="3513"/>
                    <a:pt x="882" y="4728"/>
                    <a:pt x="1579" y="6266"/>
                  </a:cubicBezTo>
                  <a:cubicBezTo>
                    <a:pt x="2432" y="8171"/>
                    <a:pt x="2532" y="8672"/>
                    <a:pt x="4036" y="9324"/>
                  </a:cubicBezTo>
                  <a:cubicBezTo>
                    <a:pt x="5790" y="10101"/>
                    <a:pt x="10376" y="11780"/>
                    <a:pt x="12482" y="12582"/>
                  </a:cubicBezTo>
                  <a:cubicBezTo>
                    <a:pt x="14487" y="13334"/>
                    <a:pt x="16767" y="14211"/>
                    <a:pt x="17895" y="15013"/>
                  </a:cubicBezTo>
                  <a:cubicBezTo>
                    <a:pt x="17920" y="14988"/>
                    <a:pt x="17945" y="14938"/>
                    <a:pt x="17971" y="14913"/>
                  </a:cubicBezTo>
                  <a:cubicBezTo>
                    <a:pt x="21053" y="10903"/>
                    <a:pt x="22356" y="9549"/>
                    <a:pt x="23058" y="8873"/>
                  </a:cubicBezTo>
                  <a:cubicBezTo>
                    <a:pt x="22632" y="8722"/>
                    <a:pt x="21930" y="8321"/>
                    <a:pt x="21053" y="8046"/>
                  </a:cubicBezTo>
                  <a:cubicBezTo>
                    <a:pt x="20151" y="7770"/>
                    <a:pt x="13108" y="5590"/>
                    <a:pt x="11103" y="4863"/>
                  </a:cubicBezTo>
                  <a:cubicBezTo>
                    <a:pt x="9073" y="4136"/>
                    <a:pt x="7920" y="3685"/>
                    <a:pt x="7920" y="3685"/>
                  </a:cubicBezTo>
                  <a:lnTo>
                    <a:pt x="4988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589125" y="1046400"/>
              <a:ext cx="100275" cy="122825"/>
            </a:xfrm>
            <a:custGeom>
              <a:rect b="b" l="l" r="r" t="t"/>
              <a:pathLst>
                <a:path extrusionOk="0" h="4913" w="4011">
                  <a:moveTo>
                    <a:pt x="2958" y="0"/>
                  </a:moveTo>
                  <a:cubicBezTo>
                    <a:pt x="3183" y="977"/>
                    <a:pt x="3685" y="2005"/>
                    <a:pt x="3309" y="2456"/>
                  </a:cubicBezTo>
                  <a:cubicBezTo>
                    <a:pt x="3149" y="2629"/>
                    <a:pt x="2934" y="2717"/>
                    <a:pt x="2718" y="2717"/>
                  </a:cubicBezTo>
                  <a:cubicBezTo>
                    <a:pt x="2526" y="2717"/>
                    <a:pt x="2334" y="2648"/>
                    <a:pt x="2181" y="2506"/>
                  </a:cubicBezTo>
                  <a:lnTo>
                    <a:pt x="2081" y="2406"/>
                  </a:lnTo>
                  <a:lnTo>
                    <a:pt x="2081" y="2406"/>
                  </a:lnTo>
                  <a:cubicBezTo>
                    <a:pt x="2106" y="2682"/>
                    <a:pt x="1980" y="2957"/>
                    <a:pt x="1755" y="3133"/>
                  </a:cubicBezTo>
                  <a:cubicBezTo>
                    <a:pt x="1629" y="3196"/>
                    <a:pt x="1498" y="3227"/>
                    <a:pt x="1366" y="3227"/>
                  </a:cubicBezTo>
                  <a:cubicBezTo>
                    <a:pt x="1235" y="3227"/>
                    <a:pt x="1103" y="3196"/>
                    <a:pt x="978" y="3133"/>
                  </a:cubicBezTo>
                  <a:cubicBezTo>
                    <a:pt x="896" y="3459"/>
                    <a:pt x="600" y="3669"/>
                    <a:pt x="276" y="3669"/>
                  </a:cubicBezTo>
                  <a:cubicBezTo>
                    <a:pt x="202" y="3669"/>
                    <a:pt x="126" y="3658"/>
                    <a:pt x="50" y="3634"/>
                  </a:cubicBezTo>
                  <a:lnTo>
                    <a:pt x="0" y="3634"/>
                  </a:lnTo>
                  <a:cubicBezTo>
                    <a:pt x="129" y="3763"/>
                    <a:pt x="373" y="3917"/>
                    <a:pt x="610" y="3917"/>
                  </a:cubicBezTo>
                  <a:cubicBezTo>
                    <a:pt x="787" y="3917"/>
                    <a:pt x="960" y="3831"/>
                    <a:pt x="1078" y="3584"/>
                  </a:cubicBezTo>
                  <a:cubicBezTo>
                    <a:pt x="1078" y="3584"/>
                    <a:pt x="1212" y="3619"/>
                    <a:pt x="1391" y="3619"/>
                  </a:cubicBezTo>
                  <a:cubicBezTo>
                    <a:pt x="1664" y="3619"/>
                    <a:pt x="2041" y="3538"/>
                    <a:pt x="2198" y="3128"/>
                  </a:cubicBezTo>
                  <a:lnTo>
                    <a:pt x="2198" y="3128"/>
                  </a:lnTo>
                  <a:cubicBezTo>
                    <a:pt x="2154" y="3256"/>
                    <a:pt x="1951" y="3982"/>
                    <a:pt x="2632" y="4912"/>
                  </a:cubicBezTo>
                  <a:cubicBezTo>
                    <a:pt x="2431" y="4311"/>
                    <a:pt x="2431" y="3659"/>
                    <a:pt x="2632" y="3058"/>
                  </a:cubicBezTo>
                  <a:cubicBezTo>
                    <a:pt x="2654" y="3059"/>
                    <a:pt x="2675" y="3060"/>
                    <a:pt x="2696" y="3060"/>
                  </a:cubicBezTo>
                  <a:cubicBezTo>
                    <a:pt x="3098" y="3060"/>
                    <a:pt x="3470" y="2839"/>
                    <a:pt x="3685" y="2506"/>
                  </a:cubicBezTo>
                  <a:cubicBezTo>
                    <a:pt x="4010" y="1905"/>
                    <a:pt x="2958" y="0"/>
                    <a:pt x="295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20700" y="955300"/>
              <a:ext cx="453675" cy="463925"/>
            </a:xfrm>
            <a:custGeom>
              <a:rect b="b" l="l" r="r" t="t"/>
              <a:pathLst>
                <a:path extrusionOk="0" h="18557" w="18147">
                  <a:moveTo>
                    <a:pt x="6136" y="0"/>
                  </a:moveTo>
                  <a:cubicBezTo>
                    <a:pt x="5577" y="0"/>
                    <a:pt x="5021" y="181"/>
                    <a:pt x="4562" y="536"/>
                  </a:cubicBezTo>
                  <a:cubicBezTo>
                    <a:pt x="4171" y="854"/>
                    <a:pt x="3899" y="1841"/>
                    <a:pt x="3326" y="1841"/>
                  </a:cubicBezTo>
                  <a:cubicBezTo>
                    <a:pt x="3312" y="1841"/>
                    <a:pt x="3298" y="1841"/>
                    <a:pt x="3284" y="1839"/>
                  </a:cubicBezTo>
                  <a:cubicBezTo>
                    <a:pt x="3095" y="1819"/>
                    <a:pt x="2942" y="1728"/>
                    <a:pt x="2750" y="1728"/>
                  </a:cubicBezTo>
                  <a:cubicBezTo>
                    <a:pt x="2712" y="1728"/>
                    <a:pt x="2673" y="1731"/>
                    <a:pt x="2632" y="1739"/>
                  </a:cubicBezTo>
                  <a:cubicBezTo>
                    <a:pt x="2457" y="1764"/>
                    <a:pt x="2281" y="1890"/>
                    <a:pt x="2156" y="2040"/>
                  </a:cubicBezTo>
                  <a:cubicBezTo>
                    <a:pt x="2003" y="2280"/>
                    <a:pt x="1755" y="2425"/>
                    <a:pt x="1478" y="2425"/>
                  </a:cubicBezTo>
                  <a:cubicBezTo>
                    <a:pt x="1437" y="2425"/>
                    <a:pt x="1396" y="2422"/>
                    <a:pt x="1354" y="2416"/>
                  </a:cubicBezTo>
                  <a:cubicBezTo>
                    <a:pt x="978" y="2366"/>
                    <a:pt x="727" y="1965"/>
                    <a:pt x="1154" y="1764"/>
                  </a:cubicBezTo>
                  <a:cubicBezTo>
                    <a:pt x="1130" y="1761"/>
                    <a:pt x="1106" y="1759"/>
                    <a:pt x="1083" y="1759"/>
                  </a:cubicBezTo>
                  <a:cubicBezTo>
                    <a:pt x="594" y="1759"/>
                    <a:pt x="263" y="2485"/>
                    <a:pt x="502" y="2892"/>
                  </a:cubicBezTo>
                  <a:cubicBezTo>
                    <a:pt x="677" y="3118"/>
                    <a:pt x="978" y="3143"/>
                    <a:pt x="1154" y="3318"/>
                  </a:cubicBezTo>
                  <a:cubicBezTo>
                    <a:pt x="1429" y="3594"/>
                    <a:pt x="1154" y="3920"/>
                    <a:pt x="903" y="4070"/>
                  </a:cubicBezTo>
                  <a:lnTo>
                    <a:pt x="853" y="4070"/>
                  </a:lnTo>
                  <a:cubicBezTo>
                    <a:pt x="226" y="4471"/>
                    <a:pt x="1" y="5323"/>
                    <a:pt x="402" y="5975"/>
                  </a:cubicBezTo>
                  <a:cubicBezTo>
                    <a:pt x="853" y="6827"/>
                    <a:pt x="1780" y="6952"/>
                    <a:pt x="2582" y="7278"/>
                  </a:cubicBezTo>
                  <a:cubicBezTo>
                    <a:pt x="2808" y="7353"/>
                    <a:pt x="3008" y="7479"/>
                    <a:pt x="3159" y="7654"/>
                  </a:cubicBezTo>
                  <a:cubicBezTo>
                    <a:pt x="3309" y="7855"/>
                    <a:pt x="3434" y="8080"/>
                    <a:pt x="3484" y="8331"/>
                  </a:cubicBezTo>
                  <a:cubicBezTo>
                    <a:pt x="3961" y="9534"/>
                    <a:pt x="4512" y="10737"/>
                    <a:pt x="5113" y="11890"/>
                  </a:cubicBezTo>
                  <a:cubicBezTo>
                    <a:pt x="5615" y="12792"/>
                    <a:pt x="6191" y="13669"/>
                    <a:pt x="6793" y="14496"/>
                  </a:cubicBezTo>
                  <a:cubicBezTo>
                    <a:pt x="7394" y="15298"/>
                    <a:pt x="8171" y="15925"/>
                    <a:pt x="8748" y="16727"/>
                  </a:cubicBezTo>
                  <a:cubicBezTo>
                    <a:pt x="8923" y="16977"/>
                    <a:pt x="9149" y="17203"/>
                    <a:pt x="9324" y="17429"/>
                  </a:cubicBezTo>
                  <a:cubicBezTo>
                    <a:pt x="9800" y="18080"/>
                    <a:pt x="10502" y="18481"/>
                    <a:pt x="11304" y="18556"/>
                  </a:cubicBezTo>
                  <a:cubicBezTo>
                    <a:pt x="12056" y="18556"/>
                    <a:pt x="12657" y="18406"/>
                    <a:pt x="13109" y="17804"/>
                  </a:cubicBezTo>
                  <a:cubicBezTo>
                    <a:pt x="13359" y="17479"/>
                    <a:pt x="13459" y="17228"/>
                    <a:pt x="13835" y="17078"/>
                  </a:cubicBezTo>
                  <a:cubicBezTo>
                    <a:pt x="14161" y="16952"/>
                    <a:pt x="14487" y="16902"/>
                    <a:pt x="14788" y="16802"/>
                  </a:cubicBezTo>
                  <a:cubicBezTo>
                    <a:pt x="15164" y="16677"/>
                    <a:pt x="15414" y="16351"/>
                    <a:pt x="15389" y="15975"/>
                  </a:cubicBezTo>
                  <a:cubicBezTo>
                    <a:pt x="15414" y="15724"/>
                    <a:pt x="15289" y="15474"/>
                    <a:pt x="15339" y="15223"/>
                  </a:cubicBezTo>
                  <a:lnTo>
                    <a:pt x="15339" y="15223"/>
                  </a:lnTo>
                  <a:cubicBezTo>
                    <a:pt x="15456" y="15690"/>
                    <a:pt x="15856" y="16005"/>
                    <a:pt x="16336" y="16005"/>
                  </a:cubicBezTo>
                  <a:cubicBezTo>
                    <a:pt x="16371" y="16005"/>
                    <a:pt x="16406" y="16003"/>
                    <a:pt x="16442" y="16000"/>
                  </a:cubicBezTo>
                  <a:cubicBezTo>
                    <a:pt x="16459" y="16002"/>
                    <a:pt x="16476" y="16003"/>
                    <a:pt x="16493" y="16003"/>
                  </a:cubicBezTo>
                  <a:cubicBezTo>
                    <a:pt x="16676" y="16003"/>
                    <a:pt x="16851" y="15885"/>
                    <a:pt x="16943" y="15724"/>
                  </a:cubicBezTo>
                  <a:lnTo>
                    <a:pt x="16943" y="15724"/>
                  </a:lnTo>
                  <a:lnTo>
                    <a:pt x="16893" y="15749"/>
                  </a:lnTo>
                  <a:cubicBezTo>
                    <a:pt x="16835" y="15770"/>
                    <a:pt x="16776" y="15780"/>
                    <a:pt x="16716" y="15780"/>
                  </a:cubicBezTo>
                  <a:cubicBezTo>
                    <a:pt x="16491" y="15780"/>
                    <a:pt x="16271" y="15636"/>
                    <a:pt x="16191" y="15398"/>
                  </a:cubicBezTo>
                  <a:cubicBezTo>
                    <a:pt x="16091" y="14972"/>
                    <a:pt x="16241" y="14496"/>
                    <a:pt x="16567" y="14221"/>
                  </a:cubicBezTo>
                  <a:cubicBezTo>
                    <a:pt x="17244" y="13594"/>
                    <a:pt x="18146" y="12742"/>
                    <a:pt x="17695" y="11739"/>
                  </a:cubicBezTo>
                  <a:cubicBezTo>
                    <a:pt x="17469" y="11188"/>
                    <a:pt x="16642" y="10411"/>
                    <a:pt x="16793" y="9759"/>
                  </a:cubicBezTo>
                  <a:cubicBezTo>
                    <a:pt x="16868" y="9459"/>
                    <a:pt x="17144" y="9258"/>
                    <a:pt x="17269" y="8982"/>
                  </a:cubicBezTo>
                  <a:cubicBezTo>
                    <a:pt x="17319" y="8832"/>
                    <a:pt x="17369" y="8707"/>
                    <a:pt x="17419" y="8556"/>
                  </a:cubicBezTo>
                  <a:cubicBezTo>
                    <a:pt x="17469" y="8331"/>
                    <a:pt x="17494" y="8105"/>
                    <a:pt x="17469" y="7880"/>
                  </a:cubicBezTo>
                  <a:cubicBezTo>
                    <a:pt x="17444" y="7403"/>
                    <a:pt x="17219" y="6927"/>
                    <a:pt x="16868" y="6601"/>
                  </a:cubicBezTo>
                  <a:cubicBezTo>
                    <a:pt x="16367" y="6150"/>
                    <a:pt x="15740" y="5900"/>
                    <a:pt x="15088" y="5850"/>
                  </a:cubicBezTo>
                  <a:cubicBezTo>
                    <a:pt x="15590" y="5799"/>
                    <a:pt x="16016" y="5474"/>
                    <a:pt x="16191" y="4997"/>
                  </a:cubicBezTo>
                  <a:cubicBezTo>
                    <a:pt x="16317" y="4546"/>
                    <a:pt x="16091" y="4070"/>
                    <a:pt x="15640" y="3895"/>
                  </a:cubicBezTo>
                  <a:lnTo>
                    <a:pt x="15640" y="3895"/>
                  </a:lnTo>
                  <a:cubicBezTo>
                    <a:pt x="15765" y="4070"/>
                    <a:pt x="15740" y="4296"/>
                    <a:pt x="15590" y="4471"/>
                  </a:cubicBezTo>
                  <a:cubicBezTo>
                    <a:pt x="15434" y="4647"/>
                    <a:pt x="15201" y="4746"/>
                    <a:pt x="14964" y="4746"/>
                  </a:cubicBezTo>
                  <a:cubicBezTo>
                    <a:pt x="14897" y="4746"/>
                    <a:pt x="14829" y="4738"/>
                    <a:pt x="14763" y="4722"/>
                  </a:cubicBezTo>
                  <a:cubicBezTo>
                    <a:pt x="14236" y="4647"/>
                    <a:pt x="13835" y="4195"/>
                    <a:pt x="13835" y="3644"/>
                  </a:cubicBezTo>
                  <a:cubicBezTo>
                    <a:pt x="13860" y="3193"/>
                    <a:pt x="13735" y="2717"/>
                    <a:pt x="13510" y="2316"/>
                  </a:cubicBezTo>
                  <a:cubicBezTo>
                    <a:pt x="13159" y="1839"/>
                    <a:pt x="12607" y="1539"/>
                    <a:pt x="12031" y="1464"/>
                  </a:cubicBezTo>
                  <a:cubicBezTo>
                    <a:pt x="11798" y="1403"/>
                    <a:pt x="11556" y="1372"/>
                    <a:pt x="11314" y="1372"/>
                  </a:cubicBezTo>
                  <a:cubicBezTo>
                    <a:pt x="10852" y="1372"/>
                    <a:pt x="10387" y="1484"/>
                    <a:pt x="9976" y="1714"/>
                  </a:cubicBezTo>
                  <a:cubicBezTo>
                    <a:pt x="9748" y="1819"/>
                    <a:pt x="9497" y="1863"/>
                    <a:pt x="9247" y="1863"/>
                  </a:cubicBezTo>
                  <a:cubicBezTo>
                    <a:pt x="9138" y="1863"/>
                    <a:pt x="9029" y="1855"/>
                    <a:pt x="8923" y="1839"/>
                  </a:cubicBezTo>
                  <a:cubicBezTo>
                    <a:pt x="8672" y="1764"/>
                    <a:pt x="8397" y="1388"/>
                    <a:pt x="8221" y="1188"/>
                  </a:cubicBezTo>
                  <a:cubicBezTo>
                    <a:pt x="7971" y="812"/>
                    <a:pt x="7645" y="486"/>
                    <a:pt x="7269" y="261"/>
                  </a:cubicBezTo>
                  <a:cubicBezTo>
                    <a:pt x="6910" y="86"/>
                    <a:pt x="6522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445025" y="3614075"/>
              <a:ext cx="187975" cy="432475"/>
            </a:xfrm>
            <a:custGeom>
              <a:rect b="b" l="l" r="r" t="t"/>
              <a:pathLst>
                <a:path extrusionOk="0" h="17299" w="7519">
                  <a:moveTo>
                    <a:pt x="5765" y="0"/>
                  </a:moveTo>
                  <a:lnTo>
                    <a:pt x="526" y="201"/>
                  </a:lnTo>
                  <a:cubicBezTo>
                    <a:pt x="552" y="1454"/>
                    <a:pt x="376" y="2582"/>
                    <a:pt x="376" y="4211"/>
                  </a:cubicBezTo>
                  <a:cubicBezTo>
                    <a:pt x="376" y="6091"/>
                    <a:pt x="376" y="6792"/>
                    <a:pt x="251" y="9123"/>
                  </a:cubicBezTo>
                  <a:cubicBezTo>
                    <a:pt x="125" y="11479"/>
                    <a:pt x="0" y="12532"/>
                    <a:pt x="902" y="14863"/>
                  </a:cubicBezTo>
                  <a:cubicBezTo>
                    <a:pt x="1496" y="16440"/>
                    <a:pt x="2348" y="17299"/>
                    <a:pt x="3320" y="17299"/>
                  </a:cubicBezTo>
                  <a:cubicBezTo>
                    <a:pt x="4031" y="17299"/>
                    <a:pt x="4806" y="16839"/>
                    <a:pt x="5589" y="15865"/>
                  </a:cubicBezTo>
                  <a:cubicBezTo>
                    <a:pt x="7344" y="13735"/>
                    <a:pt x="7519" y="12657"/>
                    <a:pt x="6968" y="9975"/>
                  </a:cubicBezTo>
                  <a:cubicBezTo>
                    <a:pt x="6040" y="5489"/>
                    <a:pt x="6441" y="5439"/>
                    <a:pt x="6266" y="3659"/>
                  </a:cubicBezTo>
                  <a:cubicBezTo>
                    <a:pt x="6115" y="1880"/>
                    <a:pt x="5865" y="878"/>
                    <a:pt x="57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34125" y="2113425"/>
              <a:ext cx="370325" cy="1794925"/>
            </a:xfrm>
            <a:custGeom>
              <a:rect b="b" l="l" r="r" t="t"/>
              <a:pathLst>
                <a:path extrusionOk="0" h="71797" w="14813">
                  <a:moveTo>
                    <a:pt x="10852" y="1"/>
                  </a:moveTo>
                  <a:lnTo>
                    <a:pt x="0" y="15214"/>
                  </a:lnTo>
                  <a:cubicBezTo>
                    <a:pt x="0" y="15214"/>
                    <a:pt x="1404" y="31655"/>
                    <a:pt x="1604" y="34011"/>
                  </a:cubicBezTo>
                  <a:cubicBezTo>
                    <a:pt x="1830" y="36367"/>
                    <a:pt x="2456" y="40177"/>
                    <a:pt x="2732" y="43209"/>
                  </a:cubicBezTo>
                  <a:cubicBezTo>
                    <a:pt x="2932" y="45264"/>
                    <a:pt x="4361" y="54763"/>
                    <a:pt x="4962" y="60327"/>
                  </a:cubicBezTo>
                  <a:cubicBezTo>
                    <a:pt x="4962" y="60327"/>
                    <a:pt x="4912" y="67846"/>
                    <a:pt x="5213" y="71179"/>
                  </a:cubicBezTo>
                  <a:cubicBezTo>
                    <a:pt x="5213" y="71254"/>
                    <a:pt x="5238" y="71330"/>
                    <a:pt x="5263" y="71380"/>
                  </a:cubicBezTo>
                  <a:cubicBezTo>
                    <a:pt x="5361" y="71634"/>
                    <a:pt x="5596" y="71796"/>
                    <a:pt x="5849" y="71796"/>
                  </a:cubicBezTo>
                  <a:cubicBezTo>
                    <a:pt x="5920" y="71796"/>
                    <a:pt x="5993" y="71783"/>
                    <a:pt x="6065" y="71756"/>
                  </a:cubicBezTo>
                  <a:cubicBezTo>
                    <a:pt x="6729" y="71495"/>
                    <a:pt x="7433" y="71364"/>
                    <a:pt x="8136" y="71364"/>
                  </a:cubicBezTo>
                  <a:cubicBezTo>
                    <a:pt x="8786" y="71364"/>
                    <a:pt x="9436" y="71477"/>
                    <a:pt x="10050" y="71706"/>
                  </a:cubicBezTo>
                  <a:cubicBezTo>
                    <a:pt x="10125" y="71731"/>
                    <a:pt x="10201" y="71731"/>
                    <a:pt x="10276" y="71756"/>
                  </a:cubicBezTo>
                  <a:cubicBezTo>
                    <a:pt x="10627" y="71756"/>
                    <a:pt x="10927" y="71480"/>
                    <a:pt x="10927" y="71129"/>
                  </a:cubicBezTo>
                  <a:cubicBezTo>
                    <a:pt x="10978" y="69926"/>
                    <a:pt x="10526" y="68222"/>
                    <a:pt x="10376" y="66493"/>
                  </a:cubicBezTo>
                  <a:cubicBezTo>
                    <a:pt x="10201" y="64212"/>
                    <a:pt x="10226" y="61831"/>
                    <a:pt x="10201" y="60277"/>
                  </a:cubicBezTo>
                  <a:cubicBezTo>
                    <a:pt x="10100" y="56818"/>
                    <a:pt x="11679" y="50979"/>
                    <a:pt x="11479" y="45766"/>
                  </a:cubicBezTo>
                  <a:cubicBezTo>
                    <a:pt x="11328" y="41906"/>
                    <a:pt x="11404" y="38548"/>
                    <a:pt x="11404" y="38548"/>
                  </a:cubicBezTo>
                  <a:cubicBezTo>
                    <a:pt x="11404" y="38548"/>
                    <a:pt x="12957" y="22357"/>
                    <a:pt x="13509" y="18748"/>
                  </a:cubicBezTo>
                  <a:cubicBezTo>
                    <a:pt x="14186" y="14437"/>
                    <a:pt x="14812" y="10628"/>
                    <a:pt x="12607" y="5866"/>
                  </a:cubicBezTo>
                  <a:cubicBezTo>
                    <a:pt x="10978" y="2332"/>
                    <a:pt x="10852" y="1"/>
                    <a:pt x="1085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765200" y="2112800"/>
              <a:ext cx="840250" cy="1391425"/>
            </a:xfrm>
            <a:custGeom>
              <a:rect b="b" l="l" r="r" t="t"/>
              <a:pathLst>
                <a:path extrusionOk="0" h="55657" w="33610">
                  <a:moveTo>
                    <a:pt x="33609" y="1"/>
                  </a:moveTo>
                  <a:lnTo>
                    <a:pt x="33609" y="1"/>
                  </a:lnTo>
                  <a:cubicBezTo>
                    <a:pt x="29897" y="831"/>
                    <a:pt x="26295" y="1305"/>
                    <a:pt x="23157" y="1305"/>
                  </a:cubicBezTo>
                  <a:cubicBezTo>
                    <a:pt x="20703" y="1305"/>
                    <a:pt x="18533" y="1015"/>
                    <a:pt x="16817" y="377"/>
                  </a:cubicBezTo>
                  <a:cubicBezTo>
                    <a:pt x="16692" y="2382"/>
                    <a:pt x="13484" y="6116"/>
                    <a:pt x="9474" y="12056"/>
                  </a:cubicBezTo>
                  <a:cubicBezTo>
                    <a:pt x="4887" y="18848"/>
                    <a:pt x="2281" y="22958"/>
                    <a:pt x="2281" y="22958"/>
                  </a:cubicBezTo>
                  <a:cubicBezTo>
                    <a:pt x="602" y="26041"/>
                    <a:pt x="0" y="26818"/>
                    <a:pt x="1604" y="30527"/>
                  </a:cubicBezTo>
                  <a:cubicBezTo>
                    <a:pt x="3333" y="34562"/>
                    <a:pt x="8571" y="42307"/>
                    <a:pt x="9048" y="45114"/>
                  </a:cubicBezTo>
                  <a:cubicBezTo>
                    <a:pt x="9148" y="45816"/>
                    <a:pt x="8822" y="47620"/>
                    <a:pt x="8396" y="48949"/>
                  </a:cubicBezTo>
                  <a:cubicBezTo>
                    <a:pt x="7995" y="50302"/>
                    <a:pt x="7293" y="52081"/>
                    <a:pt x="6617" y="52959"/>
                  </a:cubicBezTo>
                  <a:cubicBezTo>
                    <a:pt x="6617" y="52959"/>
                    <a:pt x="4687" y="55264"/>
                    <a:pt x="5163" y="55465"/>
                  </a:cubicBezTo>
                  <a:cubicBezTo>
                    <a:pt x="5391" y="55561"/>
                    <a:pt x="6495" y="55657"/>
                    <a:pt x="7793" y="55657"/>
                  </a:cubicBezTo>
                  <a:cubicBezTo>
                    <a:pt x="9211" y="55657"/>
                    <a:pt x="10861" y="55542"/>
                    <a:pt x="11855" y="55189"/>
                  </a:cubicBezTo>
                  <a:cubicBezTo>
                    <a:pt x="13734" y="54487"/>
                    <a:pt x="13860" y="52858"/>
                    <a:pt x="14361" y="49826"/>
                  </a:cubicBezTo>
                  <a:cubicBezTo>
                    <a:pt x="14837" y="46818"/>
                    <a:pt x="15188" y="42282"/>
                    <a:pt x="15188" y="42282"/>
                  </a:cubicBezTo>
                  <a:cubicBezTo>
                    <a:pt x="14862" y="42131"/>
                    <a:pt x="14587" y="41881"/>
                    <a:pt x="14411" y="41580"/>
                  </a:cubicBezTo>
                  <a:cubicBezTo>
                    <a:pt x="13985" y="41054"/>
                    <a:pt x="13484" y="40327"/>
                    <a:pt x="13183" y="38573"/>
                  </a:cubicBezTo>
                  <a:cubicBezTo>
                    <a:pt x="12882" y="36818"/>
                    <a:pt x="12306" y="33059"/>
                    <a:pt x="11654" y="30903"/>
                  </a:cubicBezTo>
                  <a:cubicBezTo>
                    <a:pt x="11303" y="29725"/>
                    <a:pt x="10802" y="28572"/>
                    <a:pt x="10176" y="27520"/>
                  </a:cubicBezTo>
                  <a:lnTo>
                    <a:pt x="23008" y="16066"/>
                  </a:lnTo>
                  <a:lnTo>
                    <a:pt x="33609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9875" y="3282000"/>
              <a:ext cx="58300" cy="205525"/>
            </a:xfrm>
            <a:custGeom>
              <a:rect b="b" l="l" r="r" t="t"/>
              <a:pathLst>
                <a:path extrusionOk="0" h="8221" w="2332">
                  <a:moveTo>
                    <a:pt x="2331" y="0"/>
                  </a:moveTo>
                  <a:cubicBezTo>
                    <a:pt x="1" y="0"/>
                    <a:pt x="76" y="3133"/>
                    <a:pt x="101" y="3158"/>
                  </a:cubicBezTo>
                  <a:cubicBezTo>
                    <a:pt x="552" y="3258"/>
                    <a:pt x="652" y="3985"/>
                    <a:pt x="652" y="4962"/>
                  </a:cubicBezTo>
                  <a:lnTo>
                    <a:pt x="652" y="8221"/>
                  </a:lnTo>
                  <a:lnTo>
                    <a:pt x="1128" y="8221"/>
                  </a:lnTo>
                  <a:lnTo>
                    <a:pt x="1128" y="6441"/>
                  </a:lnTo>
                  <a:cubicBezTo>
                    <a:pt x="1128" y="5163"/>
                    <a:pt x="1254" y="3885"/>
                    <a:pt x="1504" y="2632"/>
                  </a:cubicBezTo>
                  <a:cubicBezTo>
                    <a:pt x="1680" y="1529"/>
                    <a:pt x="2231" y="702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3845850" y="3163575"/>
              <a:ext cx="356700" cy="394100"/>
            </a:xfrm>
            <a:custGeom>
              <a:rect b="b" l="l" r="r" t="t"/>
              <a:pathLst>
                <a:path extrusionOk="0" h="15764" w="14268">
                  <a:moveTo>
                    <a:pt x="11837" y="0"/>
                  </a:moveTo>
                  <a:cubicBezTo>
                    <a:pt x="11837" y="0"/>
                    <a:pt x="10032" y="953"/>
                    <a:pt x="10383" y="4938"/>
                  </a:cubicBezTo>
                  <a:cubicBezTo>
                    <a:pt x="10684" y="8421"/>
                    <a:pt x="10308" y="10902"/>
                    <a:pt x="9030" y="11629"/>
                  </a:cubicBezTo>
                  <a:cubicBezTo>
                    <a:pt x="8588" y="11877"/>
                    <a:pt x="8237" y="11974"/>
                    <a:pt x="7921" y="11974"/>
                  </a:cubicBezTo>
                  <a:cubicBezTo>
                    <a:pt x="7215" y="11974"/>
                    <a:pt x="6683" y="11492"/>
                    <a:pt x="5696" y="11128"/>
                  </a:cubicBezTo>
                  <a:cubicBezTo>
                    <a:pt x="5217" y="10946"/>
                    <a:pt x="4705" y="10863"/>
                    <a:pt x="4189" y="10863"/>
                  </a:cubicBezTo>
                  <a:cubicBezTo>
                    <a:pt x="3923" y="10863"/>
                    <a:pt x="3655" y="10885"/>
                    <a:pt x="3391" y="10928"/>
                  </a:cubicBezTo>
                  <a:cubicBezTo>
                    <a:pt x="3115" y="11153"/>
                    <a:pt x="1636" y="12857"/>
                    <a:pt x="759" y="13860"/>
                  </a:cubicBezTo>
                  <a:cubicBezTo>
                    <a:pt x="1" y="14752"/>
                    <a:pt x="473" y="15763"/>
                    <a:pt x="2317" y="15763"/>
                  </a:cubicBezTo>
                  <a:cubicBezTo>
                    <a:pt x="2545" y="15763"/>
                    <a:pt x="2794" y="15748"/>
                    <a:pt x="3065" y="15715"/>
                  </a:cubicBezTo>
                  <a:cubicBezTo>
                    <a:pt x="4869" y="15489"/>
                    <a:pt x="8403" y="14587"/>
                    <a:pt x="9255" y="14035"/>
                  </a:cubicBezTo>
                  <a:cubicBezTo>
                    <a:pt x="10333" y="13334"/>
                    <a:pt x="10458" y="12181"/>
                    <a:pt x="10684" y="10852"/>
                  </a:cubicBezTo>
                  <a:cubicBezTo>
                    <a:pt x="10909" y="9549"/>
                    <a:pt x="11912" y="7644"/>
                    <a:pt x="12463" y="6817"/>
                  </a:cubicBezTo>
                  <a:cubicBezTo>
                    <a:pt x="12889" y="6191"/>
                    <a:pt x="13366" y="5614"/>
                    <a:pt x="13867" y="5088"/>
                  </a:cubicBezTo>
                  <a:cubicBezTo>
                    <a:pt x="14143" y="4787"/>
                    <a:pt x="14268" y="4386"/>
                    <a:pt x="14243" y="3985"/>
                  </a:cubicBezTo>
                  <a:cubicBezTo>
                    <a:pt x="14193" y="3534"/>
                    <a:pt x="14042" y="3058"/>
                    <a:pt x="13792" y="2657"/>
                  </a:cubicBezTo>
                  <a:cubicBezTo>
                    <a:pt x="13290" y="1905"/>
                    <a:pt x="12188" y="802"/>
                    <a:pt x="11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3757675" y="2100275"/>
              <a:ext cx="953650" cy="1303925"/>
            </a:xfrm>
            <a:custGeom>
              <a:rect b="b" l="l" r="r" t="t"/>
              <a:pathLst>
                <a:path extrusionOk="0" h="52157" w="38146">
                  <a:moveTo>
                    <a:pt x="34086" y="1"/>
                  </a:moveTo>
                  <a:cubicBezTo>
                    <a:pt x="34086" y="1"/>
                    <a:pt x="27344" y="1154"/>
                    <a:pt x="22632" y="1204"/>
                  </a:cubicBezTo>
                  <a:cubicBezTo>
                    <a:pt x="22443" y="1206"/>
                    <a:pt x="22261" y="1207"/>
                    <a:pt x="22085" y="1207"/>
                  </a:cubicBezTo>
                  <a:cubicBezTo>
                    <a:pt x="17849" y="1207"/>
                    <a:pt x="17018" y="652"/>
                    <a:pt x="17018" y="652"/>
                  </a:cubicBezTo>
                  <a:cubicBezTo>
                    <a:pt x="16567" y="2031"/>
                    <a:pt x="16066" y="3083"/>
                    <a:pt x="14211" y="5690"/>
                  </a:cubicBezTo>
                  <a:cubicBezTo>
                    <a:pt x="12381" y="8321"/>
                    <a:pt x="2707" y="22382"/>
                    <a:pt x="1730" y="24312"/>
                  </a:cubicBezTo>
                  <a:cubicBezTo>
                    <a:pt x="752" y="26241"/>
                    <a:pt x="0" y="27244"/>
                    <a:pt x="953" y="29575"/>
                  </a:cubicBezTo>
                  <a:cubicBezTo>
                    <a:pt x="1930" y="31880"/>
                    <a:pt x="5614" y="37921"/>
                    <a:pt x="5614" y="37921"/>
                  </a:cubicBezTo>
                  <a:cubicBezTo>
                    <a:pt x="6178" y="38096"/>
                    <a:pt x="6755" y="38184"/>
                    <a:pt x="7331" y="38184"/>
                  </a:cubicBezTo>
                  <a:cubicBezTo>
                    <a:pt x="7908" y="38184"/>
                    <a:pt x="8484" y="38096"/>
                    <a:pt x="9048" y="37921"/>
                  </a:cubicBezTo>
                  <a:cubicBezTo>
                    <a:pt x="10978" y="37369"/>
                    <a:pt x="12832" y="35414"/>
                    <a:pt x="12832" y="35414"/>
                  </a:cubicBezTo>
                  <a:cubicBezTo>
                    <a:pt x="12832" y="35414"/>
                    <a:pt x="12607" y="34287"/>
                    <a:pt x="12181" y="32031"/>
                  </a:cubicBezTo>
                  <a:cubicBezTo>
                    <a:pt x="11930" y="30677"/>
                    <a:pt x="11479" y="29374"/>
                    <a:pt x="10852" y="28146"/>
                  </a:cubicBezTo>
                  <a:lnTo>
                    <a:pt x="22883" y="17770"/>
                  </a:lnTo>
                  <a:cubicBezTo>
                    <a:pt x="22883" y="17770"/>
                    <a:pt x="23459" y="22708"/>
                    <a:pt x="24061" y="29023"/>
                  </a:cubicBezTo>
                  <a:cubicBezTo>
                    <a:pt x="24512" y="33961"/>
                    <a:pt x="24737" y="36241"/>
                    <a:pt x="25213" y="40251"/>
                  </a:cubicBezTo>
                  <a:cubicBezTo>
                    <a:pt x="25589" y="43309"/>
                    <a:pt x="26792" y="51379"/>
                    <a:pt x="26792" y="51379"/>
                  </a:cubicBezTo>
                  <a:cubicBezTo>
                    <a:pt x="26792" y="51379"/>
                    <a:pt x="27845" y="52156"/>
                    <a:pt x="30401" y="52156"/>
                  </a:cubicBezTo>
                  <a:cubicBezTo>
                    <a:pt x="32958" y="52156"/>
                    <a:pt x="34336" y="51154"/>
                    <a:pt x="34336" y="51154"/>
                  </a:cubicBezTo>
                  <a:cubicBezTo>
                    <a:pt x="34712" y="47144"/>
                    <a:pt x="34888" y="43109"/>
                    <a:pt x="34812" y="39074"/>
                  </a:cubicBezTo>
                  <a:cubicBezTo>
                    <a:pt x="34812" y="39074"/>
                    <a:pt x="35339" y="28322"/>
                    <a:pt x="36567" y="20978"/>
                  </a:cubicBezTo>
                  <a:cubicBezTo>
                    <a:pt x="37795" y="13660"/>
                    <a:pt x="38146" y="9449"/>
                    <a:pt x="37068" y="6617"/>
                  </a:cubicBezTo>
                  <a:cubicBezTo>
                    <a:pt x="35890" y="3459"/>
                    <a:pt x="35013" y="2231"/>
                    <a:pt x="34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3948775" y="2803925"/>
              <a:ext cx="89000" cy="32525"/>
            </a:xfrm>
            <a:custGeom>
              <a:rect b="b" l="l" r="r" t="t"/>
              <a:pathLst>
                <a:path extrusionOk="0" h="1301" w="3560">
                  <a:moveTo>
                    <a:pt x="3208" y="0"/>
                  </a:moveTo>
                  <a:cubicBezTo>
                    <a:pt x="2306" y="752"/>
                    <a:pt x="1178" y="1178"/>
                    <a:pt x="0" y="1203"/>
                  </a:cubicBezTo>
                  <a:cubicBezTo>
                    <a:pt x="0" y="1203"/>
                    <a:pt x="581" y="1301"/>
                    <a:pt x="1299" y="1301"/>
                  </a:cubicBezTo>
                  <a:cubicBezTo>
                    <a:pt x="2080" y="1301"/>
                    <a:pt x="3024" y="1185"/>
                    <a:pt x="3559" y="702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69075" y="2369700"/>
              <a:ext cx="260675" cy="399775"/>
            </a:xfrm>
            <a:custGeom>
              <a:rect b="b" l="l" r="r" t="t"/>
              <a:pathLst>
                <a:path extrusionOk="0" h="15991" w="10427">
                  <a:moveTo>
                    <a:pt x="5665" y="1"/>
                  </a:moveTo>
                  <a:cubicBezTo>
                    <a:pt x="5665" y="1"/>
                    <a:pt x="5615" y="2733"/>
                    <a:pt x="8672" y="5164"/>
                  </a:cubicBezTo>
                  <a:cubicBezTo>
                    <a:pt x="8672" y="5164"/>
                    <a:pt x="9199" y="6216"/>
                    <a:pt x="7770" y="7770"/>
                  </a:cubicBezTo>
                  <a:cubicBezTo>
                    <a:pt x="6366" y="9324"/>
                    <a:pt x="0" y="15991"/>
                    <a:pt x="0" y="15991"/>
                  </a:cubicBezTo>
                  <a:lnTo>
                    <a:pt x="10427" y="6993"/>
                  </a:lnTo>
                  <a:lnTo>
                    <a:pt x="10276" y="4763"/>
                  </a:lnTo>
                  <a:cubicBezTo>
                    <a:pt x="8096" y="3961"/>
                    <a:pt x="6417" y="2206"/>
                    <a:pt x="56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083475" y="1543250"/>
              <a:ext cx="557675" cy="624575"/>
            </a:xfrm>
            <a:custGeom>
              <a:rect b="b" l="l" r="r" t="t"/>
              <a:pathLst>
                <a:path extrusionOk="0" h="24983" w="22307">
                  <a:moveTo>
                    <a:pt x="7720" y="1"/>
                  </a:moveTo>
                  <a:cubicBezTo>
                    <a:pt x="7018" y="677"/>
                    <a:pt x="5715" y="2031"/>
                    <a:pt x="2633" y="6041"/>
                  </a:cubicBezTo>
                  <a:cubicBezTo>
                    <a:pt x="1054" y="8121"/>
                    <a:pt x="1" y="11480"/>
                    <a:pt x="3535" y="14236"/>
                  </a:cubicBezTo>
                  <a:lnTo>
                    <a:pt x="4011" y="17470"/>
                  </a:lnTo>
                  <a:cubicBezTo>
                    <a:pt x="4287" y="20126"/>
                    <a:pt x="2908" y="22131"/>
                    <a:pt x="4011" y="22958"/>
                  </a:cubicBezTo>
                  <a:cubicBezTo>
                    <a:pt x="4633" y="23655"/>
                    <a:pt x="7157" y="24982"/>
                    <a:pt x="11043" y="24982"/>
                  </a:cubicBezTo>
                  <a:cubicBezTo>
                    <a:pt x="13730" y="24982"/>
                    <a:pt x="17067" y="24348"/>
                    <a:pt x="20878" y="22432"/>
                  </a:cubicBezTo>
                  <a:cubicBezTo>
                    <a:pt x="21580" y="21956"/>
                    <a:pt x="21154" y="21404"/>
                    <a:pt x="21304" y="18397"/>
                  </a:cubicBezTo>
                  <a:cubicBezTo>
                    <a:pt x="21530" y="16542"/>
                    <a:pt x="21881" y="14713"/>
                    <a:pt x="22307" y="12908"/>
                  </a:cubicBezTo>
                  <a:cubicBezTo>
                    <a:pt x="18723" y="10903"/>
                    <a:pt x="18698" y="4287"/>
                    <a:pt x="19249" y="1078"/>
                  </a:cubicBezTo>
                  <a:lnTo>
                    <a:pt x="15339" y="652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112925" y="1543250"/>
              <a:ext cx="514450" cy="624725"/>
            </a:xfrm>
            <a:custGeom>
              <a:rect b="b" l="l" r="r" t="t"/>
              <a:pathLst>
                <a:path extrusionOk="0" h="24989" w="20578">
                  <a:moveTo>
                    <a:pt x="6542" y="1"/>
                  </a:moveTo>
                  <a:cubicBezTo>
                    <a:pt x="5840" y="677"/>
                    <a:pt x="4537" y="2031"/>
                    <a:pt x="1455" y="6041"/>
                  </a:cubicBezTo>
                  <a:cubicBezTo>
                    <a:pt x="653" y="7094"/>
                    <a:pt x="1" y="8497"/>
                    <a:pt x="1" y="9951"/>
                  </a:cubicBezTo>
                  <a:cubicBezTo>
                    <a:pt x="1" y="11379"/>
                    <a:pt x="627" y="12883"/>
                    <a:pt x="2357" y="14236"/>
                  </a:cubicBezTo>
                  <a:lnTo>
                    <a:pt x="2833" y="17470"/>
                  </a:lnTo>
                  <a:cubicBezTo>
                    <a:pt x="2858" y="17720"/>
                    <a:pt x="2858" y="17971"/>
                    <a:pt x="2858" y="18247"/>
                  </a:cubicBezTo>
                  <a:cubicBezTo>
                    <a:pt x="2858" y="19775"/>
                    <a:pt x="2407" y="21054"/>
                    <a:pt x="2407" y="21931"/>
                  </a:cubicBezTo>
                  <a:cubicBezTo>
                    <a:pt x="2407" y="22357"/>
                    <a:pt x="2507" y="22708"/>
                    <a:pt x="2833" y="22958"/>
                  </a:cubicBezTo>
                  <a:cubicBezTo>
                    <a:pt x="3460" y="23660"/>
                    <a:pt x="5991" y="24988"/>
                    <a:pt x="9876" y="24988"/>
                  </a:cubicBezTo>
                  <a:cubicBezTo>
                    <a:pt x="12557" y="24988"/>
                    <a:pt x="15891" y="24337"/>
                    <a:pt x="19700" y="22432"/>
                  </a:cubicBezTo>
                  <a:cubicBezTo>
                    <a:pt x="20051" y="22181"/>
                    <a:pt x="20126" y="21931"/>
                    <a:pt x="20126" y="21379"/>
                  </a:cubicBezTo>
                  <a:cubicBezTo>
                    <a:pt x="20126" y="21003"/>
                    <a:pt x="20076" y="20477"/>
                    <a:pt x="20076" y="19750"/>
                  </a:cubicBezTo>
                  <a:cubicBezTo>
                    <a:pt x="20076" y="19374"/>
                    <a:pt x="20101" y="18923"/>
                    <a:pt x="20126" y="18397"/>
                  </a:cubicBezTo>
                  <a:cubicBezTo>
                    <a:pt x="20252" y="17445"/>
                    <a:pt x="20402" y="16492"/>
                    <a:pt x="20577" y="15540"/>
                  </a:cubicBezTo>
                  <a:lnTo>
                    <a:pt x="19224" y="12507"/>
                  </a:lnTo>
                  <a:cubicBezTo>
                    <a:pt x="17871" y="10377"/>
                    <a:pt x="17119" y="7871"/>
                    <a:pt x="17119" y="5339"/>
                  </a:cubicBezTo>
                  <a:cubicBezTo>
                    <a:pt x="17144" y="2031"/>
                    <a:pt x="18071" y="1078"/>
                    <a:pt x="18071" y="1078"/>
                  </a:cubicBezTo>
                  <a:lnTo>
                    <a:pt x="14161" y="652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250150" y="1063225"/>
              <a:ext cx="283225" cy="370400"/>
            </a:xfrm>
            <a:custGeom>
              <a:rect b="b" l="l" r="r" t="t"/>
              <a:pathLst>
                <a:path extrusionOk="0" h="14816" w="11329">
                  <a:moveTo>
                    <a:pt x="3868" y="1"/>
                  </a:moveTo>
                  <a:cubicBezTo>
                    <a:pt x="3391" y="1"/>
                    <a:pt x="2911" y="43"/>
                    <a:pt x="2432" y="129"/>
                  </a:cubicBezTo>
                  <a:cubicBezTo>
                    <a:pt x="1304" y="330"/>
                    <a:pt x="1" y="1382"/>
                    <a:pt x="1" y="1382"/>
                  </a:cubicBezTo>
                  <a:lnTo>
                    <a:pt x="9048" y="14816"/>
                  </a:lnTo>
                  <a:cubicBezTo>
                    <a:pt x="9474" y="13112"/>
                    <a:pt x="10778" y="10731"/>
                    <a:pt x="11053" y="8174"/>
                  </a:cubicBezTo>
                  <a:cubicBezTo>
                    <a:pt x="11329" y="5618"/>
                    <a:pt x="11279" y="3437"/>
                    <a:pt x="8748" y="1608"/>
                  </a:cubicBezTo>
                  <a:cubicBezTo>
                    <a:pt x="7311" y="565"/>
                    <a:pt x="5612" y="1"/>
                    <a:pt x="38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176850" y="1088650"/>
              <a:ext cx="322075" cy="334950"/>
            </a:xfrm>
            <a:custGeom>
              <a:rect b="b" l="l" r="r" t="t"/>
              <a:pathLst>
                <a:path extrusionOk="0" h="13398" w="12883">
                  <a:moveTo>
                    <a:pt x="5461" y="1"/>
                  </a:moveTo>
                  <a:cubicBezTo>
                    <a:pt x="3987" y="1"/>
                    <a:pt x="2933" y="390"/>
                    <a:pt x="2933" y="390"/>
                  </a:cubicBezTo>
                  <a:cubicBezTo>
                    <a:pt x="176" y="641"/>
                    <a:pt x="0" y="3774"/>
                    <a:pt x="451" y="4826"/>
                  </a:cubicBezTo>
                  <a:lnTo>
                    <a:pt x="12005" y="13398"/>
                  </a:lnTo>
                  <a:lnTo>
                    <a:pt x="12055" y="11894"/>
                  </a:lnTo>
                  <a:lnTo>
                    <a:pt x="12832" y="7458"/>
                  </a:lnTo>
                  <a:cubicBezTo>
                    <a:pt x="12883" y="5077"/>
                    <a:pt x="11805" y="2846"/>
                    <a:pt x="9900" y="1443"/>
                  </a:cubicBezTo>
                  <a:cubicBezTo>
                    <a:pt x="8385" y="304"/>
                    <a:pt x="6760" y="1"/>
                    <a:pt x="5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178725" y="1133475"/>
              <a:ext cx="396650" cy="604125"/>
            </a:xfrm>
            <a:custGeom>
              <a:rect b="b" l="l" r="r" t="t"/>
              <a:pathLst>
                <a:path extrusionOk="0" h="24165" w="15866">
                  <a:moveTo>
                    <a:pt x="1905" y="1"/>
                  </a:moveTo>
                  <a:cubicBezTo>
                    <a:pt x="1304" y="327"/>
                    <a:pt x="151" y="1354"/>
                    <a:pt x="76" y="6993"/>
                  </a:cubicBezTo>
                  <a:cubicBezTo>
                    <a:pt x="0" y="11755"/>
                    <a:pt x="1429" y="13008"/>
                    <a:pt x="2181" y="13359"/>
                  </a:cubicBezTo>
                  <a:cubicBezTo>
                    <a:pt x="2501" y="13525"/>
                    <a:pt x="2962" y="13588"/>
                    <a:pt x="3497" y="13588"/>
                  </a:cubicBezTo>
                  <a:cubicBezTo>
                    <a:pt x="4178" y="13588"/>
                    <a:pt x="4979" y="13485"/>
                    <a:pt x="5765" y="13359"/>
                  </a:cubicBezTo>
                  <a:lnTo>
                    <a:pt x="5765" y="13359"/>
                  </a:lnTo>
                  <a:lnTo>
                    <a:pt x="5665" y="16818"/>
                  </a:lnTo>
                  <a:cubicBezTo>
                    <a:pt x="5665" y="16818"/>
                    <a:pt x="3935" y="18472"/>
                    <a:pt x="4813" y="20051"/>
                  </a:cubicBezTo>
                  <a:cubicBezTo>
                    <a:pt x="5013" y="20352"/>
                    <a:pt x="4186" y="24036"/>
                    <a:pt x="4537" y="24161"/>
                  </a:cubicBezTo>
                  <a:cubicBezTo>
                    <a:pt x="4543" y="24163"/>
                    <a:pt x="4550" y="24164"/>
                    <a:pt x="4556" y="24164"/>
                  </a:cubicBezTo>
                  <a:cubicBezTo>
                    <a:pt x="4954" y="24164"/>
                    <a:pt x="6174" y="20601"/>
                    <a:pt x="6667" y="20527"/>
                  </a:cubicBezTo>
                  <a:cubicBezTo>
                    <a:pt x="7494" y="20377"/>
                    <a:pt x="8396" y="20352"/>
                    <a:pt x="9224" y="19800"/>
                  </a:cubicBezTo>
                  <a:cubicBezTo>
                    <a:pt x="11429" y="18322"/>
                    <a:pt x="11705" y="17169"/>
                    <a:pt x="11705" y="17169"/>
                  </a:cubicBezTo>
                  <a:lnTo>
                    <a:pt x="12006" y="10076"/>
                  </a:lnTo>
                  <a:cubicBezTo>
                    <a:pt x="12006" y="10076"/>
                    <a:pt x="12274" y="10380"/>
                    <a:pt x="12792" y="10380"/>
                  </a:cubicBezTo>
                  <a:cubicBezTo>
                    <a:pt x="13154" y="10380"/>
                    <a:pt x="13638" y="10231"/>
                    <a:pt x="14236" y="9725"/>
                  </a:cubicBezTo>
                  <a:cubicBezTo>
                    <a:pt x="15414" y="8723"/>
                    <a:pt x="15865" y="6968"/>
                    <a:pt x="15013" y="5966"/>
                  </a:cubicBezTo>
                  <a:cubicBezTo>
                    <a:pt x="14625" y="5552"/>
                    <a:pt x="14103" y="5345"/>
                    <a:pt x="13583" y="5345"/>
                  </a:cubicBezTo>
                  <a:cubicBezTo>
                    <a:pt x="13094" y="5345"/>
                    <a:pt x="12607" y="5527"/>
                    <a:pt x="12231" y="5890"/>
                  </a:cubicBezTo>
                  <a:cubicBezTo>
                    <a:pt x="12056" y="6066"/>
                    <a:pt x="11905" y="6291"/>
                    <a:pt x="11780" y="6517"/>
                  </a:cubicBezTo>
                  <a:cubicBezTo>
                    <a:pt x="9276" y="6517"/>
                    <a:pt x="10006" y="685"/>
                    <a:pt x="7830" y="685"/>
                  </a:cubicBezTo>
                  <a:cubicBezTo>
                    <a:pt x="7675" y="685"/>
                    <a:pt x="7505" y="714"/>
                    <a:pt x="7319" y="778"/>
                  </a:cubicBezTo>
                  <a:cubicBezTo>
                    <a:pt x="5983" y="1241"/>
                    <a:pt x="4842" y="1500"/>
                    <a:pt x="3954" y="1500"/>
                  </a:cubicBezTo>
                  <a:cubicBezTo>
                    <a:pt x="2778" y="1500"/>
                    <a:pt x="2048" y="1044"/>
                    <a:pt x="190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448150" y="1282600"/>
              <a:ext cx="25075" cy="50150"/>
            </a:xfrm>
            <a:custGeom>
              <a:rect b="b" l="l" r="r" t="t"/>
              <a:pathLst>
                <a:path extrusionOk="0" h="2006" w="1003">
                  <a:moveTo>
                    <a:pt x="1003" y="1"/>
                  </a:moveTo>
                  <a:lnTo>
                    <a:pt x="1003" y="1"/>
                  </a:lnTo>
                  <a:cubicBezTo>
                    <a:pt x="452" y="26"/>
                    <a:pt x="26" y="452"/>
                    <a:pt x="0" y="1028"/>
                  </a:cubicBezTo>
                  <a:lnTo>
                    <a:pt x="0" y="1078"/>
                  </a:lnTo>
                  <a:cubicBezTo>
                    <a:pt x="26" y="1605"/>
                    <a:pt x="452" y="2006"/>
                    <a:pt x="978" y="2006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4207550" y="12594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8"/>
                    <a:pt x="251" y="1128"/>
                    <a:pt x="552" y="1153"/>
                  </a:cubicBezTo>
                  <a:cubicBezTo>
                    <a:pt x="878" y="1153"/>
                    <a:pt x="1153" y="903"/>
                    <a:pt x="1153" y="577"/>
                  </a:cubicBezTo>
                  <a:cubicBezTo>
                    <a:pt x="1153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4325975" y="1261300"/>
              <a:ext cx="28850" cy="28900"/>
            </a:xfrm>
            <a:custGeom>
              <a:rect b="b" l="l" r="r" t="t"/>
              <a:pathLst>
                <a:path extrusionOk="0" h="1156" w="1154">
                  <a:moveTo>
                    <a:pt x="577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51" y="1153"/>
                    <a:pt x="552" y="1153"/>
                  </a:cubicBezTo>
                  <a:cubicBezTo>
                    <a:pt x="567" y="1155"/>
                    <a:pt x="582" y="1155"/>
                    <a:pt x="596" y="1155"/>
                  </a:cubicBezTo>
                  <a:cubicBezTo>
                    <a:pt x="902" y="1155"/>
                    <a:pt x="1153" y="913"/>
                    <a:pt x="1153" y="602"/>
                  </a:cubicBezTo>
                  <a:cubicBezTo>
                    <a:pt x="1153" y="276"/>
                    <a:pt x="902" y="26"/>
                    <a:pt x="5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4284625" y="1379725"/>
              <a:ext cx="43250" cy="27900"/>
            </a:xfrm>
            <a:custGeom>
              <a:rect b="b" l="l" r="r" t="t"/>
              <a:pathLst>
                <a:path extrusionOk="0" h="1116" w="1730">
                  <a:moveTo>
                    <a:pt x="1604" y="0"/>
                  </a:moveTo>
                  <a:lnTo>
                    <a:pt x="0" y="452"/>
                  </a:lnTo>
                  <a:cubicBezTo>
                    <a:pt x="89" y="853"/>
                    <a:pt x="436" y="1115"/>
                    <a:pt x="812" y="1115"/>
                  </a:cubicBezTo>
                  <a:cubicBezTo>
                    <a:pt x="859" y="1115"/>
                    <a:pt x="906" y="1111"/>
                    <a:pt x="952" y="1103"/>
                  </a:cubicBezTo>
                  <a:lnTo>
                    <a:pt x="1003" y="1078"/>
                  </a:lnTo>
                  <a:cubicBezTo>
                    <a:pt x="1479" y="928"/>
                    <a:pt x="1729" y="452"/>
                    <a:pt x="160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4193125" y="1208575"/>
              <a:ext cx="35125" cy="28950"/>
            </a:xfrm>
            <a:custGeom>
              <a:rect b="b" l="l" r="r" t="t"/>
              <a:pathLst>
                <a:path extrusionOk="0" h="1158" w="1405">
                  <a:moveTo>
                    <a:pt x="815" y="0"/>
                  </a:moveTo>
                  <a:cubicBezTo>
                    <a:pt x="710" y="0"/>
                    <a:pt x="602" y="26"/>
                    <a:pt x="502" y="79"/>
                  </a:cubicBezTo>
                  <a:lnTo>
                    <a:pt x="427" y="105"/>
                  </a:lnTo>
                  <a:cubicBezTo>
                    <a:pt x="101" y="355"/>
                    <a:pt x="1" y="781"/>
                    <a:pt x="201" y="1157"/>
                  </a:cubicBezTo>
                  <a:lnTo>
                    <a:pt x="1404" y="355"/>
                  </a:lnTo>
                  <a:cubicBezTo>
                    <a:pt x="1283" y="129"/>
                    <a:pt x="1053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4336000" y="1211075"/>
              <a:ext cx="35100" cy="28325"/>
            </a:xfrm>
            <a:custGeom>
              <a:rect b="b" l="l" r="r" t="t"/>
              <a:pathLst>
                <a:path extrusionOk="0" h="1133" w="1404">
                  <a:moveTo>
                    <a:pt x="589" y="0"/>
                  </a:moveTo>
                  <a:cubicBezTo>
                    <a:pt x="351" y="0"/>
                    <a:pt x="122" y="130"/>
                    <a:pt x="0" y="355"/>
                  </a:cubicBezTo>
                  <a:lnTo>
                    <a:pt x="1203" y="1132"/>
                  </a:lnTo>
                  <a:cubicBezTo>
                    <a:pt x="1404" y="781"/>
                    <a:pt x="1303" y="330"/>
                    <a:pt x="978" y="105"/>
                  </a:cubicBezTo>
                  <a:lnTo>
                    <a:pt x="902" y="80"/>
                  </a:lnTo>
                  <a:cubicBezTo>
                    <a:pt x="802" y="26"/>
                    <a:pt x="695" y="0"/>
                    <a:pt x="5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4235125" y="1261300"/>
              <a:ext cx="47625" cy="98400"/>
            </a:xfrm>
            <a:custGeom>
              <a:rect b="b" l="l" r="r" t="t"/>
              <a:pathLst>
                <a:path extrusionOk="0" h="3936" w="1905">
                  <a:moveTo>
                    <a:pt x="1905" y="1"/>
                  </a:moveTo>
                  <a:lnTo>
                    <a:pt x="0" y="3259"/>
                  </a:lnTo>
                  <a:lnTo>
                    <a:pt x="1805" y="393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4322825" y="1413550"/>
              <a:ext cx="127225" cy="78975"/>
            </a:xfrm>
            <a:custGeom>
              <a:rect b="b" l="l" r="r" t="t"/>
              <a:pathLst>
                <a:path extrusionOk="0" h="3159" w="5089">
                  <a:moveTo>
                    <a:pt x="5089" y="1"/>
                  </a:moveTo>
                  <a:lnTo>
                    <a:pt x="5089" y="1"/>
                  </a:lnTo>
                  <a:cubicBezTo>
                    <a:pt x="4487" y="1053"/>
                    <a:pt x="1505" y="2031"/>
                    <a:pt x="26" y="2181"/>
                  </a:cubicBezTo>
                  <a:lnTo>
                    <a:pt x="1" y="3159"/>
                  </a:lnTo>
                  <a:cubicBezTo>
                    <a:pt x="1" y="3159"/>
                    <a:pt x="3034" y="2332"/>
                    <a:pt x="3961" y="1555"/>
                  </a:cubicBezTo>
                  <a:cubicBezTo>
                    <a:pt x="4487" y="1179"/>
                    <a:pt x="4888" y="627"/>
                    <a:pt x="508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4435000" y="2306100"/>
              <a:ext cx="335225" cy="429550"/>
            </a:xfrm>
            <a:custGeom>
              <a:rect b="b" l="l" r="r" t="t"/>
              <a:pathLst>
                <a:path extrusionOk="0" h="17182" w="13409">
                  <a:moveTo>
                    <a:pt x="12369" y="1"/>
                  </a:moveTo>
                  <a:cubicBezTo>
                    <a:pt x="12306" y="1"/>
                    <a:pt x="12243" y="13"/>
                    <a:pt x="12181" y="38"/>
                  </a:cubicBezTo>
                  <a:lnTo>
                    <a:pt x="0" y="7081"/>
                  </a:lnTo>
                  <a:lnTo>
                    <a:pt x="702" y="17181"/>
                  </a:lnTo>
                  <a:lnTo>
                    <a:pt x="12882" y="10139"/>
                  </a:lnTo>
                  <a:cubicBezTo>
                    <a:pt x="13208" y="10013"/>
                    <a:pt x="13409" y="9362"/>
                    <a:pt x="13409" y="8485"/>
                  </a:cubicBezTo>
                  <a:lnTo>
                    <a:pt x="13409" y="2695"/>
                  </a:lnTo>
                  <a:cubicBezTo>
                    <a:pt x="13409" y="1517"/>
                    <a:pt x="13033" y="339"/>
                    <a:pt x="12557" y="38"/>
                  </a:cubicBezTo>
                  <a:cubicBezTo>
                    <a:pt x="12494" y="13"/>
                    <a:pt x="12431" y="1"/>
                    <a:pt x="1236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4575975" y="2397900"/>
              <a:ext cx="6275" cy="3775"/>
            </a:xfrm>
            <a:custGeom>
              <a:rect b="b" l="l" r="r" t="t"/>
              <a:pathLst>
                <a:path extrusionOk="0" h="151" w="251">
                  <a:moveTo>
                    <a:pt x="251" y="0"/>
                  </a:moveTo>
                  <a:lnTo>
                    <a:pt x="151" y="67"/>
                  </a:lnTo>
                  <a:lnTo>
                    <a:pt x="151" y="67"/>
                  </a:lnTo>
                  <a:lnTo>
                    <a:pt x="226" y="26"/>
                  </a:lnTo>
                  <a:cubicBezTo>
                    <a:pt x="251" y="26"/>
                    <a:pt x="251" y="26"/>
                    <a:pt x="251" y="0"/>
                  </a:cubicBezTo>
                  <a:close/>
                  <a:moveTo>
                    <a:pt x="151" y="67"/>
                  </a:moveTo>
                  <a:lnTo>
                    <a:pt x="0" y="151"/>
                  </a:lnTo>
                  <a:lnTo>
                    <a:pt x="25" y="151"/>
                  </a:lnTo>
                  <a:lnTo>
                    <a:pt x="151" y="67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4553425" y="2396650"/>
              <a:ext cx="53900" cy="224325"/>
            </a:xfrm>
            <a:custGeom>
              <a:rect b="b" l="l" r="r" t="t"/>
              <a:pathLst>
                <a:path extrusionOk="0" h="8973" w="2156">
                  <a:moveTo>
                    <a:pt x="1378" y="0"/>
                  </a:moveTo>
                  <a:cubicBezTo>
                    <a:pt x="1303" y="0"/>
                    <a:pt x="1228" y="25"/>
                    <a:pt x="1153" y="50"/>
                  </a:cubicBezTo>
                  <a:lnTo>
                    <a:pt x="927" y="201"/>
                  </a:lnTo>
                  <a:lnTo>
                    <a:pt x="977" y="201"/>
                  </a:lnTo>
                  <a:cubicBezTo>
                    <a:pt x="1253" y="201"/>
                    <a:pt x="1554" y="652"/>
                    <a:pt x="1253" y="1930"/>
                  </a:cubicBezTo>
                  <a:cubicBezTo>
                    <a:pt x="1003" y="2958"/>
                    <a:pt x="476" y="4938"/>
                    <a:pt x="201" y="6416"/>
                  </a:cubicBezTo>
                  <a:cubicBezTo>
                    <a:pt x="351" y="6366"/>
                    <a:pt x="526" y="6316"/>
                    <a:pt x="677" y="6266"/>
                  </a:cubicBezTo>
                  <a:cubicBezTo>
                    <a:pt x="1053" y="5113"/>
                    <a:pt x="1378" y="3935"/>
                    <a:pt x="1604" y="2757"/>
                  </a:cubicBezTo>
                  <a:cubicBezTo>
                    <a:pt x="1704" y="2356"/>
                    <a:pt x="2155" y="0"/>
                    <a:pt x="1378" y="0"/>
                  </a:cubicBezTo>
                  <a:close/>
                  <a:moveTo>
                    <a:pt x="526" y="6717"/>
                  </a:moveTo>
                  <a:lnTo>
                    <a:pt x="526" y="6717"/>
                  </a:lnTo>
                  <a:cubicBezTo>
                    <a:pt x="401" y="6767"/>
                    <a:pt x="251" y="6817"/>
                    <a:pt x="125" y="6868"/>
                  </a:cubicBezTo>
                  <a:cubicBezTo>
                    <a:pt x="25" y="7419"/>
                    <a:pt x="0" y="7870"/>
                    <a:pt x="25" y="8121"/>
                  </a:cubicBezTo>
                  <a:cubicBezTo>
                    <a:pt x="150" y="8647"/>
                    <a:pt x="226" y="8973"/>
                    <a:pt x="426" y="8973"/>
                  </a:cubicBezTo>
                  <a:lnTo>
                    <a:pt x="476" y="8973"/>
                  </a:lnTo>
                  <a:cubicBezTo>
                    <a:pt x="326" y="8697"/>
                    <a:pt x="301" y="8121"/>
                    <a:pt x="301" y="7845"/>
                  </a:cubicBezTo>
                  <a:cubicBezTo>
                    <a:pt x="351" y="7469"/>
                    <a:pt x="426" y="7093"/>
                    <a:pt x="526" y="6717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4421825" y="2481675"/>
              <a:ext cx="43900" cy="254775"/>
            </a:xfrm>
            <a:custGeom>
              <a:rect b="b" l="l" r="r" t="t"/>
              <a:pathLst>
                <a:path extrusionOk="0" h="10191" w="1756">
                  <a:moveTo>
                    <a:pt x="684" y="1"/>
                  </a:moveTo>
                  <a:cubicBezTo>
                    <a:pt x="297" y="1"/>
                    <a:pt x="1" y="699"/>
                    <a:pt x="1" y="1712"/>
                  </a:cubicBezTo>
                  <a:lnTo>
                    <a:pt x="1" y="7477"/>
                  </a:lnTo>
                  <a:cubicBezTo>
                    <a:pt x="1" y="8655"/>
                    <a:pt x="402" y="9832"/>
                    <a:pt x="878" y="10133"/>
                  </a:cubicBezTo>
                  <a:cubicBezTo>
                    <a:pt x="945" y="10172"/>
                    <a:pt x="1010" y="10190"/>
                    <a:pt x="1073" y="10190"/>
                  </a:cubicBezTo>
                  <a:cubicBezTo>
                    <a:pt x="1459" y="10190"/>
                    <a:pt x="1755" y="9492"/>
                    <a:pt x="1755" y="8479"/>
                  </a:cubicBezTo>
                  <a:lnTo>
                    <a:pt x="1755" y="2715"/>
                  </a:lnTo>
                  <a:cubicBezTo>
                    <a:pt x="1755" y="1537"/>
                    <a:pt x="1354" y="359"/>
                    <a:pt x="878" y="58"/>
                  </a:cubicBezTo>
                  <a:cubicBezTo>
                    <a:pt x="811" y="19"/>
                    <a:pt x="746" y="1"/>
                    <a:pt x="6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4421825" y="2481850"/>
              <a:ext cx="43900" cy="254425"/>
            </a:xfrm>
            <a:custGeom>
              <a:rect b="b" l="l" r="r" t="t"/>
              <a:pathLst>
                <a:path extrusionOk="0" h="10177" w="1756">
                  <a:moveTo>
                    <a:pt x="678" y="1"/>
                  </a:moveTo>
                  <a:cubicBezTo>
                    <a:pt x="302" y="1"/>
                    <a:pt x="1" y="678"/>
                    <a:pt x="1" y="1705"/>
                  </a:cubicBezTo>
                  <a:lnTo>
                    <a:pt x="1" y="7470"/>
                  </a:lnTo>
                  <a:cubicBezTo>
                    <a:pt x="1" y="8648"/>
                    <a:pt x="402" y="9825"/>
                    <a:pt x="878" y="10126"/>
                  </a:cubicBezTo>
                  <a:cubicBezTo>
                    <a:pt x="953" y="10151"/>
                    <a:pt x="1028" y="10176"/>
                    <a:pt x="1079" y="10176"/>
                  </a:cubicBezTo>
                  <a:cubicBezTo>
                    <a:pt x="1129" y="10176"/>
                    <a:pt x="1179" y="10151"/>
                    <a:pt x="1229" y="10151"/>
                  </a:cubicBezTo>
                  <a:cubicBezTo>
                    <a:pt x="1530" y="10001"/>
                    <a:pt x="1755" y="9374"/>
                    <a:pt x="1755" y="8472"/>
                  </a:cubicBezTo>
                  <a:lnTo>
                    <a:pt x="1755" y="2708"/>
                  </a:lnTo>
                  <a:cubicBezTo>
                    <a:pt x="1755" y="1530"/>
                    <a:pt x="1354" y="352"/>
                    <a:pt x="878" y="51"/>
                  </a:cubicBezTo>
                  <a:cubicBezTo>
                    <a:pt x="828" y="26"/>
                    <a:pt x="753" y="1"/>
                    <a:pt x="67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4465700" y="2557050"/>
              <a:ext cx="92750" cy="20700"/>
            </a:xfrm>
            <a:custGeom>
              <a:rect b="b" l="l" r="r" t="t"/>
              <a:pathLst>
                <a:path extrusionOk="0" h="828" w="3710">
                  <a:moveTo>
                    <a:pt x="3710" y="0"/>
                  </a:moveTo>
                  <a:lnTo>
                    <a:pt x="3710" y="0"/>
                  </a:lnTo>
                  <a:cubicBezTo>
                    <a:pt x="2582" y="326"/>
                    <a:pt x="1379" y="577"/>
                    <a:pt x="677" y="577"/>
                  </a:cubicBezTo>
                  <a:cubicBezTo>
                    <a:pt x="251" y="577"/>
                    <a:pt x="0" y="502"/>
                    <a:pt x="0" y="301"/>
                  </a:cubicBezTo>
                  <a:lnTo>
                    <a:pt x="0" y="577"/>
                  </a:lnTo>
                  <a:cubicBezTo>
                    <a:pt x="0" y="577"/>
                    <a:pt x="476" y="827"/>
                    <a:pt x="1404" y="827"/>
                  </a:cubicBezTo>
                  <a:cubicBezTo>
                    <a:pt x="1955" y="827"/>
                    <a:pt x="2707" y="727"/>
                    <a:pt x="3634" y="452"/>
                  </a:cubicBezTo>
                  <a:cubicBezTo>
                    <a:pt x="3659" y="301"/>
                    <a:pt x="3684" y="151"/>
                    <a:pt x="371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4556550" y="2553300"/>
              <a:ext cx="13800" cy="15050"/>
            </a:xfrm>
            <a:custGeom>
              <a:rect b="b" l="l" r="r" t="t"/>
              <a:pathLst>
                <a:path extrusionOk="0" h="602" w="552">
                  <a:moveTo>
                    <a:pt x="552" y="0"/>
                  </a:moveTo>
                  <a:cubicBezTo>
                    <a:pt x="401" y="50"/>
                    <a:pt x="226" y="100"/>
                    <a:pt x="76" y="150"/>
                  </a:cubicBezTo>
                  <a:cubicBezTo>
                    <a:pt x="50" y="301"/>
                    <a:pt x="25" y="451"/>
                    <a:pt x="0" y="602"/>
                  </a:cubicBezTo>
                  <a:cubicBezTo>
                    <a:pt x="126" y="551"/>
                    <a:pt x="276" y="501"/>
                    <a:pt x="401" y="451"/>
                  </a:cubicBezTo>
                  <a:cubicBezTo>
                    <a:pt x="451" y="351"/>
                    <a:pt x="477" y="226"/>
                    <a:pt x="527" y="125"/>
                  </a:cubicBezTo>
                  <a:cubicBezTo>
                    <a:pt x="527" y="75"/>
                    <a:pt x="552" y="25"/>
                    <a:pt x="552" y="0"/>
                  </a:cubicBezTo>
                  <a:close/>
                </a:path>
              </a:pathLst>
            </a:custGeom>
            <a:solidFill>
              <a:srgbClr val="7C5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4698775" y="2395400"/>
              <a:ext cx="71450" cy="90875"/>
            </a:xfrm>
            <a:custGeom>
              <a:rect b="b" l="l" r="r" t="t"/>
              <a:pathLst>
                <a:path extrusionOk="0" h="3635" w="2858">
                  <a:moveTo>
                    <a:pt x="2858" y="0"/>
                  </a:moveTo>
                  <a:cubicBezTo>
                    <a:pt x="2858" y="501"/>
                    <a:pt x="1680" y="1730"/>
                    <a:pt x="301" y="2907"/>
                  </a:cubicBezTo>
                  <a:cubicBezTo>
                    <a:pt x="276" y="2958"/>
                    <a:pt x="226" y="3033"/>
                    <a:pt x="201" y="3083"/>
                  </a:cubicBezTo>
                  <a:cubicBezTo>
                    <a:pt x="126" y="3258"/>
                    <a:pt x="51" y="3459"/>
                    <a:pt x="1" y="3634"/>
                  </a:cubicBezTo>
                  <a:cubicBezTo>
                    <a:pt x="2056" y="1930"/>
                    <a:pt x="2858" y="501"/>
                    <a:pt x="2858" y="501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4605425" y="2508175"/>
              <a:ext cx="28225" cy="50225"/>
            </a:xfrm>
            <a:custGeom>
              <a:rect b="b" l="l" r="r" t="t"/>
              <a:pathLst>
                <a:path extrusionOk="0" h="2009" w="1129">
                  <a:moveTo>
                    <a:pt x="720" y="0"/>
                  </a:moveTo>
                  <a:cubicBezTo>
                    <a:pt x="666" y="0"/>
                    <a:pt x="610" y="17"/>
                    <a:pt x="552" y="51"/>
                  </a:cubicBezTo>
                  <a:cubicBezTo>
                    <a:pt x="201" y="376"/>
                    <a:pt x="0" y="828"/>
                    <a:pt x="0" y="1329"/>
                  </a:cubicBezTo>
                  <a:cubicBezTo>
                    <a:pt x="0" y="1748"/>
                    <a:pt x="159" y="2008"/>
                    <a:pt x="376" y="2008"/>
                  </a:cubicBezTo>
                  <a:cubicBezTo>
                    <a:pt x="431" y="2008"/>
                    <a:pt x="490" y="1991"/>
                    <a:pt x="552" y="1955"/>
                  </a:cubicBezTo>
                  <a:cubicBezTo>
                    <a:pt x="928" y="1630"/>
                    <a:pt x="1128" y="1178"/>
                    <a:pt x="1103" y="702"/>
                  </a:cubicBezTo>
                  <a:cubicBezTo>
                    <a:pt x="1103" y="278"/>
                    <a:pt x="940" y="0"/>
                    <a:pt x="7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4532100" y="1572700"/>
              <a:ext cx="310825" cy="1052250"/>
            </a:xfrm>
            <a:custGeom>
              <a:rect b="b" l="l" r="r" t="t"/>
              <a:pathLst>
                <a:path extrusionOk="0" h="42090" w="12433">
                  <a:moveTo>
                    <a:pt x="1304" y="1"/>
                  </a:moveTo>
                  <a:cubicBezTo>
                    <a:pt x="1304" y="1"/>
                    <a:pt x="352" y="1053"/>
                    <a:pt x="527" y="4788"/>
                  </a:cubicBezTo>
                  <a:cubicBezTo>
                    <a:pt x="703" y="7169"/>
                    <a:pt x="1530" y="9474"/>
                    <a:pt x="2908" y="11429"/>
                  </a:cubicBezTo>
                  <a:lnTo>
                    <a:pt x="5891" y="18948"/>
                  </a:lnTo>
                  <a:cubicBezTo>
                    <a:pt x="5891" y="18948"/>
                    <a:pt x="3886" y="28447"/>
                    <a:pt x="2307" y="30452"/>
                  </a:cubicBezTo>
                  <a:cubicBezTo>
                    <a:pt x="728" y="32457"/>
                    <a:pt x="101" y="33334"/>
                    <a:pt x="1" y="34161"/>
                  </a:cubicBezTo>
                  <a:lnTo>
                    <a:pt x="1981" y="33034"/>
                  </a:lnTo>
                  <a:cubicBezTo>
                    <a:pt x="2072" y="32992"/>
                    <a:pt x="2152" y="32973"/>
                    <a:pt x="2222" y="32973"/>
                  </a:cubicBezTo>
                  <a:cubicBezTo>
                    <a:pt x="2999" y="32973"/>
                    <a:pt x="2549" y="35324"/>
                    <a:pt x="2457" y="35715"/>
                  </a:cubicBezTo>
                  <a:cubicBezTo>
                    <a:pt x="2206" y="36943"/>
                    <a:pt x="1881" y="38146"/>
                    <a:pt x="1505" y="39349"/>
                  </a:cubicBezTo>
                  <a:cubicBezTo>
                    <a:pt x="1329" y="39826"/>
                    <a:pt x="1229" y="40302"/>
                    <a:pt x="1154" y="40803"/>
                  </a:cubicBezTo>
                  <a:cubicBezTo>
                    <a:pt x="1134" y="41173"/>
                    <a:pt x="1191" y="42089"/>
                    <a:pt x="1558" y="42089"/>
                  </a:cubicBezTo>
                  <a:cubicBezTo>
                    <a:pt x="1664" y="42089"/>
                    <a:pt x="1794" y="42014"/>
                    <a:pt x="1956" y="41831"/>
                  </a:cubicBezTo>
                  <a:cubicBezTo>
                    <a:pt x="2231" y="41505"/>
                    <a:pt x="2683" y="40778"/>
                    <a:pt x="2933" y="40452"/>
                  </a:cubicBezTo>
                  <a:cubicBezTo>
                    <a:pt x="3485" y="40201"/>
                    <a:pt x="4111" y="40151"/>
                    <a:pt x="4713" y="39600"/>
                  </a:cubicBezTo>
                  <a:cubicBezTo>
                    <a:pt x="5064" y="39299"/>
                    <a:pt x="5189" y="38848"/>
                    <a:pt x="5465" y="38522"/>
                  </a:cubicBezTo>
                  <a:cubicBezTo>
                    <a:pt x="5765" y="38222"/>
                    <a:pt x="6016" y="37921"/>
                    <a:pt x="6242" y="37570"/>
                  </a:cubicBezTo>
                  <a:cubicBezTo>
                    <a:pt x="6492" y="37069"/>
                    <a:pt x="6643" y="36517"/>
                    <a:pt x="6868" y="35991"/>
                  </a:cubicBezTo>
                  <a:cubicBezTo>
                    <a:pt x="7194" y="35239"/>
                    <a:pt x="7419" y="34462"/>
                    <a:pt x="7520" y="33660"/>
                  </a:cubicBezTo>
                  <a:cubicBezTo>
                    <a:pt x="7620" y="32983"/>
                    <a:pt x="7645" y="32307"/>
                    <a:pt x="7595" y="31605"/>
                  </a:cubicBezTo>
                  <a:cubicBezTo>
                    <a:pt x="7570" y="30903"/>
                    <a:pt x="7645" y="30201"/>
                    <a:pt x="7871" y="29525"/>
                  </a:cubicBezTo>
                  <a:cubicBezTo>
                    <a:pt x="8096" y="28923"/>
                    <a:pt x="9349" y="26542"/>
                    <a:pt x="10001" y="25038"/>
                  </a:cubicBezTo>
                  <a:cubicBezTo>
                    <a:pt x="10477" y="23886"/>
                    <a:pt x="10978" y="22758"/>
                    <a:pt x="11480" y="21605"/>
                  </a:cubicBezTo>
                  <a:cubicBezTo>
                    <a:pt x="12257" y="19800"/>
                    <a:pt x="12432" y="18973"/>
                    <a:pt x="11831" y="17144"/>
                  </a:cubicBezTo>
                  <a:cubicBezTo>
                    <a:pt x="11229" y="15289"/>
                    <a:pt x="8347" y="6467"/>
                    <a:pt x="7344" y="3885"/>
                  </a:cubicBezTo>
                  <a:cubicBezTo>
                    <a:pt x="6317" y="1279"/>
                    <a:pt x="4462" y="452"/>
                    <a:pt x="13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4540875" y="1570200"/>
              <a:ext cx="306425" cy="548275"/>
            </a:xfrm>
            <a:custGeom>
              <a:rect b="b" l="l" r="r" t="t"/>
              <a:pathLst>
                <a:path extrusionOk="0" h="21931" w="12257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5490" y="19048"/>
                  </a:lnTo>
                  <a:lnTo>
                    <a:pt x="5289" y="20226"/>
                  </a:lnTo>
                  <a:cubicBezTo>
                    <a:pt x="5289" y="20226"/>
                    <a:pt x="5553" y="20160"/>
                    <a:pt x="6053" y="20160"/>
                  </a:cubicBezTo>
                  <a:cubicBezTo>
                    <a:pt x="6577" y="20160"/>
                    <a:pt x="7360" y="20232"/>
                    <a:pt x="8372" y="20527"/>
                  </a:cubicBezTo>
                  <a:cubicBezTo>
                    <a:pt x="10352" y="21078"/>
                    <a:pt x="11003" y="21930"/>
                    <a:pt x="11003" y="21930"/>
                  </a:cubicBezTo>
                  <a:cubicBezTo>
                    <a:pt x="12256" y="19549"/>
                    <a:pt x="11981" y="18497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4540875" y="1570200"/>
              <a:ext cx="298900" cy="547650"/>
            </a:xfrm>
            <a:custGeom>
              <a:rect b="b" l="l" r="r" t="t"/>
              <a:pathLst>
                <a:path extrusionOk="0" h="21906" w="11956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3459" y="14462"/>
                  </a:lnTo>
                  <a:lnTo>
                    <a:pt x="5490" y="19048"/>
                  </a:lnTo>
                  <a:lnTo>
                    <a:pt x="5289" y="20226"/>
                  </a:lnTo>
                  <a:cubicBezTo>
                    <a:pt x="5314" y="20226"/>
                    <a:pt x="5364" y="20201"/>
                    <a:pt x="5439" y="20201"/>
                  </a:cubicBezTo>
                  <a:cubicBezTo>
                    <a:pt x="5565" y="20176"/>
                    <a:pt x="5815" y="20126"/>
                    <a:pt x="6166" y="20126"/>
                  </a:cubicBezTo>
                  <a:cubicBezTo>
                    <a:pt x="6667" y="20126"/>
                    <a:pt x="7444" y="20201"/>
                    <a:pt x="8522" y="20552"/>
                  </a:cubicBezTo>
                  <a:cubicBezTo>
                    <a:pt x="10527" y="21153"/>
                    <a:pt x="10953" y="21780"/>
                    <a:pt x="11003" y="21905"/>
                  </a:cubicBezTo>
                  <a:cubicBezTo>
                    <a:pt x="11780" y="20452"/>
                    <a:pt x="11956" y="19499"/>
                    <a:pt x="11956" y="18823"/>
                  </a:cubicBezTo>
                  <a:cubicBezTo>
                    <a:pt x="11956" y="18397"/>
                    <a:pt x="11881" y="18096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553" y="1"/>
                  </a:moveTo>
                  <a:cubicBezTo>
                    <a:pt x="989" y="1"/>
                    <a:pt x="727" y="101"/>
                    <a:pt x="727" y="101"/>
                  </a:cubicBezTo>
                  <a:lnTo>
                    <a:pt x="0" y="3059"/>
                  </a:lnTo>
                  <a:cubicBezTo>
                    <a:pt x="68" y="3057"/>
                    <a:pt x="135" y="3056"/>
                    <a:pt x="202" y="3056"/>
                  </a:cubicBezTo>
                  <a:cubicBezTo>
                    <a:pt x="2011" y="3056"/>
                    <a:pt x="3761" y="3703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71" y="88"/>
                    <a:pt x="2080" y="1"/>
                    <a:pt x="15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604" y="1"/>
                  </a:moveTo>
                  <a:cubicBezTo>
                    <a:pt x="1003" y="1"/>
                    <a:pt x="727" y="101"/>
                    <a:pt x="727" y="101"/>
                  </a:cubicBezTo>
                  <a:lnTo>
                    <a:pt x="0" y="3059"/>
                  </a:lnTo>
                  <a:lnTo>
                    <a:pt x="251" y="3059"/>
                  </a:lnTo>
                  <a:cubicBezTo>
                    <a:pt x="2030" y="3059"/>
                    <a:pt x="3785" y="3710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82" y="76"/>
                    <a:pt x="2105" y="1"/>
                    <a:pt x="1604" y="1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4" name="Google Shape;14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5" y="995925"/>
            <a:ext cx="5408876" cy="3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1"/>
          <p:cNvSpPr txBox="1"/>
          <p:nvPr>
            <p:ph type="title"/>
          </p:nvPr>
        </p:nvSpPr>
        <p:spPr>
          <a:xfrm>
            <a:off x="1894200" y="636050"/>
            <a:ext cx="53556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Link github project BI (Web)</a:t>
            </a:r>
            <a:endParaRPr sz="4000"/>
          </a:p>
        </p:txBody>
      </p:sp>
      <p:sp>
        <p:nvSpPr>
          <p:cNvPr id="1490" name="Google Shape;1490;p41"/>
          <p:cNvSpPr txBox="1"/>
          <p:nvPr/>
        </p:nvSpPr>
        <p:spPr>
          <a:xfrm>
            <a:off x="1664075" y="2929325"/>
            <a:ext cx="73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Spartan"/>
                <a:ea typeface="Spartan"/>
                <a:cs typeface="Spartan"/>
                <a:sym typeface="Spartan"/>
                <a:hlinkClick r:id="rId3"/>
              </a:rPr>
              <a:t>https://github.com/InertiaUM/sinomBackEnd</a:t>
            </a:r>
            <a:r>
              <a:rPr lang="en" sz="1800">
                <a:latin typeface="Spartan"/>
                <a:ea typeface="Spartan"/>
                <a:cs typeface="Spartan"/>
                <a:sym typeface="Spartan"/>
              </a:rPr>
              <a:t> </a:t>
            </a:r>
            <a:endParaRPr sz="1800"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"/>
          <p:cNvSpPr txBox="1"/>
          <p:nvPr/>
        </p:nvSpPr>
        <p:spPr>
          <a:xfrm>
            <a:off x="1359600" y="1106025"/>
            <a:ext cx="64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Sinom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: aplikasi intelegensi bisnis yang dikembangkan oleh S1 Teknik Informatika Off. B 2020.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1"/>
                </a:solidFill>
                <a:highlight>
                  <a:schemeClr val="lt1"/>
                </a:highlight>
                <a:latin typeface="Spartan"/>
                <a:ea typeface="Spartan"/>
                <a:cs typeface="Spartan"/>
                <a:sym typeface="Spartan"/>
              </a:rPr>
              <a:t>Sinom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: akronim dari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Intelligence </a:t>
            </a:r>
            <a:r>
              <a:rPr b="1" lang="en" sz="1250">
                <a:solidFill>
                  <a:schemeClr val="accent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System Room</a:t>
            </a:r>
            <a:endParaRPr b="1" sz="1600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1359550" y="526575"/>
            <a:ext cx="5386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accent1"/>
                </a:solidFill>
                <a:highlight>
                  <a:srgbClr val="FFFFFF"/>
                </a:highlight>
                <a:latin typeface="Alata"/>
                <a:ea typeface="Alata"/>
                <a:cs typeface="Alata"/>
                <a:sym typeface="Alata"/>
              </a:rPr>
              <a:t>Aplikasi Intelegensi Bisnis SINOM</a:t>
            </a:r>
            <a:endParaRPr sz="200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665" name="Google Shape;6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" y="4496449"/>
            <a:ext cx="1970711" cy="5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1"/>
          <p:cNvSpPr/>
          <p:nvPr/>
        </p:nvSpPr>
        <p:spPr>
          <a:xfrm>
            <a:off x="1277100" y="3022825"/>
            <a:ext cx="2982900" cy="10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7" name="Google Shape;6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99" y="3102099"/>
            <a:ext cx="951700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1"/>
          <p:cNvSpPr txBox="1"/>
          <p:nvPr/>
        </p:nvSpPr>
        <p:spPr>
          <a:xfrm>
            <a:off x="2311300" y="3293275"/>
            <a:ext cx="19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Dikembangkan oleh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accent1"/>
                </a:solidFill>
                <a:highlight>
                  <a:schemeClr val="lt1"/>
                </a:highlight>
                <a:latin typeface="Spartan"/>
                <a:ea typeface="Spartan"/>
                <a:cs typeface="Spartan"/>
                <a:sym typeface="Spartan"/>
              </a:rPr>
              <a:t>34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mahasiswa</a:t>
            </a:r>
            <a:endParaRPr b="1" sz="1600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4801400" y="3022825"/>
            <a:ext cx="2982900" cy="10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725" y="3113837"/>
            <a:ext cx="895875" cy="8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1"/>
          <p:cNvSpPr txBox="1"/>
          <p:nvPr/>
        </p:nvSpPr>
        <p:spPr>
          <a:xfrm>
            <a:off x="5835600" y="3293275"/>
            <a:ext cx="19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Terbagi dalam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accent1"/>
                </a:solidFill>
                <a:highlight>
                  <a:schemeClr val="lt1"/>
                </a:highlight>
                <a:latin typeface="Spartan"/>
                <a:ea typeface="Spartan"/>
                <a:cs typeface="Spartan"/>
                <a:sym typeface="Spartan"/>
              </a:rPr>
              <a:t>4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Spartan"/>
                <a:ea typeface="Spartan"/>
                <a:cs typeface="Spartan"/>
                <a:sym typeface="Spartan"/>
              </a:rPr>
              <a:t>tim</a:t>
            </a:r>
            <a:endParaRPr b="1" sz="1600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2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 sz="4000"/>
              <a:t>Jadwal </a:t>
            </a:r>
            <a:r>
              <a:rPr lang="en" sz="4000">
                <a:solidFill>
                  <a:schemeClr val="accent1"/>
                </a:solidFill>
              </a:rPr>
              <a:t>Pengerjaan</a:t>
            </a:r>
            <a:endParaRPr/>
          </a:p>
        </p:txBody>
      </p:sp>
      <p:graphicFrame>
        <p:nvGraphicFramePr>
          <p:cNvPr id="677" name="Google Shape;677;p32"/>
          <p:cNvGraphicFramePr/>
          <p:nvPr/>
        </p:nvGraphicFramePr>
        <p:xfrm>
          <a:off x="1706400" y="11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{A6F0B7E2-9752-45C9-9F0D-22E3E56CCE1E}</a:tableStyleId>
              </a:tblPr>
              <a:tblGrid>
                <a:gridCol w="476250"/>
                <a:gridCol w="2676525"/>
                <a:gridCol w="1123950"/>
                <a:gridCol w="1454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Kegiatan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Pendahulu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Waktu (hari)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Analisis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Brainstorming &amp; Wireframe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Pemberian masukan dari dosen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Pengembangan mobile app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Pengembangan database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Pengembangan API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D, E, F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Perbaikan bug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Finalisasi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78" name="Google Shape;678;p32"/>
          <p:cNvSpPr txBox="1"/>
          <p:nvPr/>
        </p:nvSpPr>
        <p:spPr>
          <a:xfrm>
            <a:off x="1237050" y="4346775"/>
            <a:ext cx="666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r:id="rId3"/>
              </a:rPr>
              <a:t>(https://github.com/InertiaUM/sinomBackEnd) </a:t>
            </a:r>
            <a:r>
              <a:rPr b="1" lang="en" sz="11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InertiaUM/sinomBI: A class business intelligence project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3"/>
          <p:cNvGrpSpPr/>
          <p:nvPr/>
        </p:nvGrpSpPr>
        <p:grpSpPr>
          <a:xfrm>
            <a:off x="5111711" y="1296015"/>
            <a:ext cx="3492317" cy="3133501"/>
            <a:chOff x="880175" y="237925"/>
            <a:chExt cx="5828300" cy="5229475"/>
          </a:xfrm>
        </p:grpSpPr>
        <p:sp>
          <p:nvSpPr>
            <p:cNvPr id="684" name="Google Shape;684;p33"/>
            <p:cNvSpPr/>
            <p:nvPr/>
          </p:nvSpPr>
          <p:spPr>
            <a:xfrm>
              <a:off x="880175" y="2384675"/>
              <a:ext cx="5828300" cy="3082725"/>
            </a:xfrm>
            <a:custGeom>
              <a:rect b="b" l="l" r="r" t="t"/>
              <a:pathLst>
                <a:path extrusionOk="0" h="123309" w="233132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291675" y="3576900"/>
              <a:ext cx="1765725" cy="1019325"/>
            </a:xfrm>
            <a:custGeom>
              <a:rect b="b" l="l" r="r" t="t"/>
              <a:pathLst>
                <a:path extrusionOk="0" h="40773" w="70629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588125" y="3726475"/>
              <a:ext cx="1746050" cy="1010575"/>
            </a:xfrm>
            <a:custGeom>
              <a:rect b="b" l="l" r="r" t="t"/>
              <a:pathLst>
                <a:path extrusionOk="0" h="40423" w="69842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829225" y="2832800"/>
              <a:ext cx="550500" cy="768200"/>
            </a:xfrm>
            <a:custGeom>
              <a:rect b="b" l="l" r="r" t="t"/>
              <a:pathLst>
                <a:path extrusionOk="0" h="30728" w="2202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867175" y="2832675"/>
              <a:ext cx="466250" cy="699025"/>
            </a:xfrm>
            <a:custGeom>
              <a:rect b="b" l="l" r="r" t="t"/>
              <a:pathLst>
                <a:path extrusionOk="0" h="27961" w="1865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881050" y="2887100"/>
              <a:ext cx="346600" cy="646775"/>
            </a:xfrm>
            <a:custGeom>
              <a:rect b="b" l="l" r="r" t="t"/>
              <a:pathLst>
                <a:path extrusionOk="0" h="25871" w="13864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899275" y="3224950"/>
              <a:ext cx="662525" cy="776425"/>
            </a:xfrm>
            <a:custGeom>
              <a:rect b="b" l="l" r="r" t="t"/>
              <a:pathLst>
                <a:path extrusionOk="0" h="31057" w="26501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983925" y="3273925"/>
              <a:ext cx="481575" cy="620400"/>
            </a:xfrm>
            <a:custGeom>
              <a:rect b="b" l="l" r="r" t="t"/>
              <a:pathLst>
                <a:path extrusionOk="0" h="24816" w="19263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82425" y="3520200"/>
              <a:ext cx="314475" cy="52925"/>
            </a:xfrm>
            <a:custGeom>
              <a:rect b="b" l="l" r="r" t="t"/>
              <a:pathLst>
                <a:path extrusionOk="0" h="2117" w="12579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207775" y="2710050"/>
              <a:ext cx="495425" cy="977775"/>
            </a:xfrm>
            <a:custGeom>
              <a:rect b="b" l="l" r="r" t="t"/>
              <a:pathLst>
                <a:path extrusionOk="0" h="39111" w="19817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239875" y="2710100"/>
              <a:ext cx="455300" cy="977725"/>
            </a:xfrm>
            <a:custGeom>
              <a:rect b="b" l="l" r="r" t="t"/>
              <a:pathLst>
                <a:path extrusionOk="0" h="39109" w="18212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348575" y="2769825"/>
              <a:ext cx="323250" cy="729025"/>
            </a:xfrm>
            <a:custGeom>
              <a:rect b="b" l="l" r="r" t="t"/>
              <a:pathLst>
                <a:path extrusionOk="0" h="29161" w="1293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050175" y="3220425"/>
              <a:ext cx="640625" cy="741675"/>
            </a:xfrm>
            <a:custGeom>
              <a:rect b="b" l="l" r="r" t="t"/>
              <a:pathLst>
                <a:path extrusionOk="0" h="29667" w="25625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166900" y="3294200"/>
              <a:ext cx="403525" cy="657025"/>
            </a:xfrm>
            <a:custGeom>
              <a:rect b="b" l="l" r="r" t="t"/>
              <a:pathLst>
                <a:path extrusionOk="0" h="26281" w="16141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4183925" y="867900"/>
              <a:ext cx="1095200" cy="817975"/>
            </a:xfrm>
            <a:custGeom>
              <a:rect b="b" l="l" r="r" t="t"/>
              <a:pathLst>
                <a:path extrusionOk="0" h="32719" w="43808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236450" y="982325"/>
              <a:ext cx="157625" cy="159550"/>
            </a:xfrm>
            <a:custGeom>
              <a:rect b="b" l="l" r="r" t="t"/>
              <a:pathLst>
                <a:path extrusionOk="0" h="6382" w="6305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5124425" y="455525"/>
              <a:ext cx="555250" cy="616575"/>
            </a:xfrm>
            <a:custGeom>
              <a:rect b="b" l="l" r="r" t="t"/>
              <a:pathLst>
                <a:path extrusionOk="0" h="24663" w="2221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5449100" y="411025"/>
              <a:ext cx="54750" cy="89375"/>
            </a:xfrm>
            <a:custGeom>
              <a:rect b="b" l="l" r="r" t="t"/>
              <a:pathLst>
                <a:path extrusionOk="0" h="3575" w="219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5473900" y="393775"/>
              <a:ext cx="253950" cy="223175"/>
            </a:xfrm>
            <a:custGeom>
              <a:rect b="b" l="l" r="r" t="t"/>
              <a:pathLst>
                <a:path extrusionOk="0" h="8927" w="10158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5829975" y="3966525"/>
              <a:ext cx="324900" cy="477375"/>
            </a:xfrm>
            <a:custGeom>
              <a:rect b="b" l="l" r="r" t="t"/>
              <a:pathLst>
                <a:path extrusionOk="0" h="19095" w="12996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4823800" y="3957050"/>
              <a:ext cx="496175" cy="327725"/>
            </a:xfrm>
            <a:custGeom>
              <a:rect b="b" l="l" r="r" t="t"/>
              <a:pathLst>
                <a:path extrusionOk="0" h="13109" w="19847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923775" y="1995075"/>
              <a:ext cx="1155750" cy="2324800"/>
            </a:xfrm>
            <a:custGeom>
              <a:rect b="b" l="l" r="r" t="t"/>
              <a:pathLst>
                <a:path extrusionOk="0" h="92992" w="4623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5033200" y="1816300"/>
              <a:ext cx="779275" cy="891525"/>
            </a:xfrm>
            <a:custGeom>
              <a:rect b="b" l="l" r="r" t="t"/>
              <a:pathLst>
                <a:path extrusionOk="0" h="35661" w="31171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5136100" y="2236575"/>
              <a:ext cx="275825" cy="466250"/>
            </a:xfrm>
            <a:custGeom>
              <a:rect b="b" l="l" r="r" t="t"/>
              <a:pathLst>
                <a:path extrusionOk="0" h="18650" w="11033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425025" y="2549575"/>
              <a:ext cx="387450" cy="157525"/>
            </a:xfrm>
            <a:custGeom>
              <a:rect b="b" l="l" r="r" t="t"/>
              <a:pathLst>
                <a:path extrusionOk="0" h="6301" w="15498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5033950" y="2543750"/>
              <a:ext cx="366300" cy="159075"/>
            </a:xfrm>
            <a:custGeom>
              <a:rect b="b" l="l" r="r" t="t"/>
              <a:pathLst>
                <a:path extrusionOk="0" h="6363" w="14652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5004025" y="1175700"/>
              <a:ext cx="763950" cy="951075"/>
            </a:xfrm>
            <a:custGeom>
              <a:rect b="b" l="l" r="r" t="t"/>
              <a:pathLst>
                <a:path extrusionOk="0" h="38043" w="30558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5189350" y="1550000"/>
              <a:ext cx="289675" cy="141550"/>
            </a:xfrm>
            <a:custGeom>
              <a:rect b="b" l="l" r="r" t="t"/>
              <a:pathLst>
                <a:path extrusionOk="0" h="5662" w="11587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063850" y="609500"/>
              <a:ext cx="556000" cy="717100"/>
            </a:xfrm>
            <a:custGeom>
              <a:rect b="b" l="l" r="r" t="t"/>
              <a:pathLst>
                <a:path extrusionOk="0" h="28684" w="2224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261575" y="829075"/>
              <a:ext cx="43800" cy="43100"/>
            </a:xfrm>
            <a:custGeom>
              <a:rect b="b" l="l" r="r" t="t"/>
              <a:pathLst>
                <a:path extrusionOk="0" h="1724" w="1752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5103250" y="824000"/>
              <a:ext cx="41625" cy="42400"/>
            </a:xfrm>
            <a:custGeom>
              <a:rect b="b" l="l" r="r" t="t"/>
              <a:pathLst>
                <a:path extrusionOk="0" h="1696" w="1665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129525" y="824000"/>
              <a:ext cx="75175" cy="135750"/>
            </a:xfrm>
            <a:custGeom>
              <a:rect b="b" l="l" r="r" t="t"/>
              <a:pathLst>
                <a:path extrusionOk="0" h="5430" w="3007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290775" y="1010800"/>
              <a:ext cx="174400" cy="111650"/>
            </a:xfrm>
            <a:custGeom>
              <a:rect b="b" l="l" r="r" t="t"/>
              <a:pathLst>
                <a:path extrusionOk="0" h="4466" w="6976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278375" y="759125"/>
              <a:ext cx="56925" cy="40100"/>
            </a:xfrm>
            <a:custGeom>
              <a:rect b="b" l="l" r="r" t="t"/>
              <a:pathLst>
                <a:path extrusionOk="0" h="1604" w="2277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219275" y="956075"/>
              <a:ext cx="108725" cy="71475"/>
            </a:xfrm>
            <a:custGeom>
              <a:rect b="b" l="l" r="r" t="t"/>
              <a:pathLst>
                <a:path extrusionOk="0" h="2859" w="4349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261575" y="982325"/>
              <a:ext cx="59125" cy="44825"/>
            </a:xfrm>
            <a:custGeom>
              <a:rect b="b" l="l" r="r" t="t"/>
              <a:pathLst>
                <a:path extrusionOk="0" h="1793" w="2365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4998200" y="505150"/>
              <a:ext cx="412975" cy="256850"/>
            </a:xfrm>
            <a:custGeom>
              <a:rect b="b" l="l" r="r" t="t"/>
              <a:pathLst>
                <a:path extrusionOk="0" h="10274" w="16519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4081050" y="1890575"/>
              <a:ext cx="1146275" cy="1698750"/>
            </a:xfrm>
            <a:custGeom>
              <a:rect b="b" l="l" r="r" t="t"/>
              <a:pathLst>
                <a:path extrusionOk="0" h="67950" w="45851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819850" y="2026875"/>
              <a:ext cx="1243300" cy="1601375"/>
            </a:xfrm>
            <a:custGeom>
              <a:rect b="b" l="l" r="r" t="t"/>
              <a:pathLst>
                <a:path extrusionOk="0" h="64055" w="49732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5223650" y="2923875"/>
              <a:ext cx="3675" cy="89050"/>
            </a:xfrm>
            <a:custGeom>
              <a:rect b="b" l="l" r="r" t="t"/>
              <a:pathLst>
                <a:path extrusionOk="0" h="3562" w="147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863925" y="2466400"/>
              <a:ext cx="363400" cy="779275"/>
            </a:xfrm>
            <a:custGeom>
              <a:rect b="b" l="l" r="r" t="t"/>
              <a:pathLst>
                <a:path extrusionOk="0" h="31171" w="14536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5131700" y="3112850"/>
              <a:ext cx="89050" cy="253225"/>
            </a:xfrm>
            <a:custGeom>
              <a:rect b="b" l="l" r="r" t="t"/>
              <a:pathLst>
                <a:path extrusionOk="0" h="10129" w="3562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10675" y="3574725"/>
              <a:ext cx="18275" cy="10225"/>
            </a:xfrm>
            <a:custGeom>
              <a:rect b="b" l="l" r="r" t="t"/>
              <a:pathLst>
                <a:path extrusionOk="0" h="409" w="731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12875" y="3109200"/>
              <a:ext cx="408600" cy="475025"/>
            </a:xfrm>
            <a:custGeom>
              <a:rect b="b" l="l" r="r" t="t"/>
              <a:pathLst>
                <a:path extrusionOk="0" h="19001" w="16344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08475" y="3395225"/>
              <a:ext cx="143775" cy="191200"/>
            </a:xfrm>
            <a:custGeom>
              <a:rect b="b" l="l" r="r" t="t"/>
              <a:pathLst>
                <a:path extrusionOk="0" h="7648" w="5751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488900" y="1892175"/>
              <a:ext cx="233525" cy="94900"/>
            </a:xfrm>
            <a:custGeom>
              <a:rect b="b" l="l" r="r" t="t"/>
              <a:pathLst>
                <a:path extrusionOk="0" h="3796" w="9341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081775" y="1890725"/>
              <a:ext cx="1017850" cy="711425"/>
            </a:xfrm>
            <a:custGeom>
              <a:rect b="b" l="l" r="r" t="t"/>
              <a:pathLst>
                <a:path extrusionOk="0" h="28457" w="40714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4675" y="2466400"/>
              <a:ext cx="234950" cy="135750"/>
            </a:xfrm>
            <a:custGeom>
              <a:rect b="b" l="l" r="r" t="t"/>
              <a:pathLst>
                <a:path extrusionOk="0" h="5430" w="9398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069375" y="2602850"/>
              <a:ext cx="750075" cy="774325"/>
            </a:xfrm>
            <a:custGeom>
              <a:rect b="b" l="l" r="r" t="t"/>
              <a:pathLst>
                <a:path extrusionOk="0" h="30973" w="30003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148175" y="2917450"/>
              <a:ext cx="592475" cy="459725"/>
            </a:xfrm>
            <a:custGeom>
              <a:rect b="b" l="l" r="r" t="t"/>
              <a:pathLst>
                <a:path extrusionOk="0" h="18389" w="23699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595425" y="2568575"/>
              <a:ext cx="136475" cy="223975"/>
            </a:xfrm>
            <a:custGeom>
              <a:rect b="b" l="l" r="r" t="t"/>
              <a:pathLst>
                <a:path extrusionOk="0" h="8959" w="5459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165675" y="2319675"/>
              <a:ext cx="135750" cy="224075"/>
            </a:xfrm>
            <a:custGeom>
              <a:rect b="b" l="l" r="r" t="t"/>
              <a:pathLst>
                <a:path extrusionOk="0" h="8963" w="543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620975" y="1182975"/>
              <a:ext cx="1103225" cy="979900"/>
            </a:xfrm>
            <a:custGeom>
              <a:rect b="b" l="l" r="r" t="t"/>
              <a:pathLst>
                <a:path extrusionOk="0" h="39196" w="44129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453975" y="990350"/>
              <a:ext cx="709950" cy="517325"/>
            </a:xfrm>
            <a:custGeom>
              <a:rect b="b" l="l" r="r" t="t"/>
              <a:pathLst>
                <a:path extrusionOk="0" h="20693" w="28398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318250" y="982675"/>
              <a:ext cx="405700" cy="427250"/>
            </a:xfrm>
            <a:custGeom>
              <a:rect b="b" l="l" r="r" t="t"/>
              <a:pathLst>
                <a:path extrusionOk="0" h="17090" w="16228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620325" y="792925"/>
              <a:ext cx="1159400" cy="1713625"/>
            </a:xfrm>
            <a:custGeom>
              <a:rect b="b" l="l" r="r" t="t"/>
              <a:pathLst>
                <a:path extrusionOk="0" h="68545" w="46376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786675" y="929825"/>
              <a:ext cx="1257175" cy="1616100"/>
            </a:xfrm>
            <a:custGeom>
              <a:rect b="b" l="l" r="r" t="t"/>
              <a:pathLst>
                <a:path extrusionOk="0" h="64644" w="50287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620325" y="1449300"/>
              <a:ext cx="97075" cy="472100"/>
            </a:xfrm>
            <a:custGeom>
              <a:rect b="b" l="l" r="r" t="t"/>
              <a:pathLst>
                <a:path extrusionOk="0" h="18884" w="3883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716650" y="1373450"/>
              <a:ext cx="32825" cy="75875"/>
            </a:xfrm>
            <a:custGeom>
              <a:rect b="b" l="l" r="r" t="t"/>
              <a:pathLst>
                <a:path extrusionOk="0" h="3035" w="1313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620325" y="1373425"/>
              <a:ext cx="367025" cy="787300"/>
            </a:xfrm>
            <a:custGeom>
              <a:rect b="b" l="l" r="r" t="t"/>
              <a:pathLst>
                <a:path extrusionOk="0" h="31492" w="14681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861825" y="1511325"/>
              <a:ext cx="125525" cy="469175"/>
            </a:xfrm>
            <a:custGeom>
              <a:rect b="b" l="l" r="r" t="t"/>
              <a:pathLst>
                <a:path extrusionOk="0" h="18767" w="5021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643675" y="2119825"/>
              <a:ext cx="4400" cy="16075"/>
            </a:xfrm>
            <a:custGeom>
              <a:rect b="b" l="l" r="r" t="t"/>
              <a:pathLst>
                <a:path extrusionOk="0" h="643" w="176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626175" y="2022800"/>
              <a:ext cx="189725" cy="348775"/>
            </a:xfrm>
            <a:custGeom>
              <a:rect b="b" l="l" r="r" t="t"/>
              <a:pathLst>
                <a:path extrusionOk="0" h="13951" w="7589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626900" y="2022800"/>
              <a:ext cx="416625" cy="481575"/>
            </a:xfrm>
            <a:custGeom>
              <a:rect b="b" l="l" r="r" t="t"/>
              <a:pathLst>
                <a:path extrusionOk="0" h="19263" w="16665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544775" y="830575"/>
              <a:ext cx="234225" cy="136475"/>
            </a:xfrm>
            <a:custGeom>
              <a:rect b="b" l="l" r="r" t="t"/>
              <a:pathLst>
                <a:path extrusionOk="0" h="5459" w="9369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749475" y="1272725"/>
              <a:ext cx="51100" cy="100725"/>
            </a:xfrm>
            <a:custGeom>
              <a:rect b="b" l="l" r="r" t="t"/>
              <a:pathLst>
                <a:path extrusionOk="0" h="4029" w="2044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749475" y="792625"/>
              <a:ext cx="1022225" cy="718000"/>
            </a:xfrm>
            <a:custGeom>
              <a:rect b="b" l="l" r="r" t="t"/>
              <a:pathLst>
                <a:path extrusionOk="0" h="28720" w="40889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121575" y="1476750"/>
              <a:ext cx="137925" cy="226750"/>
            </a:xfrm>
            <a:custGeom>
              <a:rect b="b" l="l" r="r" t="t"/>
              <a:pathLst>
                <a:path extrusionOk="0" h="9070" w="5517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3556450" y="1225425"/>
              <a:ext cx="137925" cy="227000"/>
            </a:xfrm>
            <a:custGeom>
              <a:rect b="b" l="l" r="r" t="t"/>
              <a:pathLst>
                <a:path extrusionOk="0" h="9080" w="5517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3027450" y="1550800"/>
              <a:ext cx="774175" cy="682875"/>
            </a:xfrm>
            <a:custGeom>
              <a:rect b="b" l="l" r="r" t="t"/>
              <a:pathLst>
                <a:path extrusionOk="0" h="27315" w="30967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927500" y="1861400"/>
              <a:ext cx="233500" cy="165075"/>
            </a:xfrm>
            <a:custGeom>
              <a:rect b="b" l="l" r="r" t="t"/>
              <a:pathLst>
                <a:path extrusionOk="0" h="6603" w="934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3640350" y="1450350"/>
              <a:ext cx="233500" cy="165325"/>
            </a:xfrm>
            <a:custGeom>
              <a:rect b="b" l="l" r="r" t="t"/>
              <a:pathLst>
                <a:path extrusionOk="0" h="6613" w="934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528075" y="3968725"/>
              <a:ext cx="315225" cy="367750"/>
            </a:xfrm>
            <a:custGeom>
              <a:rect b="b" l="l" r="r" t="t"/>
              <a:pathLst>
                <a:path extrusionOk="0" h="14710" w="12609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208825" y="3926400"/>
              <a:ext cx="511475" cy="136325"/>
            </a:xfrm>
            <a:custGeom>
              <a:rect b="b" l="l" r="r" t="t"/>
              <a:pathLst>
                <a:path extrusionOk="0" h="5453" w="20459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85500" y="3737425"/>
              <a:ext cx="187025" cy="219300"/>
            </a:xfrm>
            <a:custGeom>
              <a:rect b="b" l="l" r="r" t="t"/>
              <a:pathLst>
                <a:path extrusionOk="0" h="8772" w="7481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221950" y="3517075"/>
              <a:ext cx="193375" cy="299525"/>
            </a:xfrm>
            <a:custGeom>
              <a:rect b="b" l="l" r="r" t="t"/>
              <a:pathLst>
                <a:path extrusionOk="0" h="11981" w="7735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98125" y="1916275"/>
              <a:ext cx="907675" cy="1934500"/>
            </a:xfrm>
            <a:custGeom>
              <a:rect b="b" l="l" r="r" t="t"/>
              <a:pathLst>
                <a:path extrusionOk="0" h="77380" w="36307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127100" y="2196450"/>
              <a:ext cx="219650" cy="744250"/>
            </a:xfrm>
            <a:custGeom>
              <a:rect b="b" l="l" r="r" t="t"/>
              <a:pathLst>
                <a:path extrusionOk="0" h="29770" w="8786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1535375" y="3879400"/>
              <a:ext cx="314500" cy="425025"/>
            </a:xfrm>
            <a:custGeom>
              <a:rect b="b" l="l" r="r" t="t"/>
              <a:pathLst>
                <a:path extrusionOk="0" h="17001" w="1258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202250" y="3735875"/>
              <a:ext cx="522450" cy="298825"/>
            </a:xfrm>
            <a:custGeom>
              <a:rect b="b" l="l" r="r" t="t"/>
              <a:pathLst>
                <a:path extrusionOk="0" h="11953" w="20898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779075" y="972125"/>
              <a:ext cx="734025" cy="1097050"/>
            </a:xfrm>
            <a:custGeom>
              <a:rect b="b" l="l" r="r" t="t"/>
              <a:pathLst>
                <a:path extrusionOk="0" h="43882" w="29361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916975" y="411775"/>
              <a:ext cx="178050" cy="453850"/>
            </a:xfrm>
            <a:custGeom>
              <a:rect b="b" l="l" r="r" t="t"/>
              <a:pathLst>
                <a:path extrusionOk="0" h="18154" w="7122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088425" y="315450"/>
              <a:ext cx="399125" cy="398400"/>
            </a:xfrm>
            <a:custGeom>
              <a:rect b="b" l="l" r="r" t="t"/>
              <a:pathLst>
                <a:path extrusionOk="0" h="15936" w="15965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876825" y="414200"/>
              <a:ext cx="586650" cy="663975"/>
            </a:xfrm>
            <a:custGeom>
              <a:rect b="b" l="l" r="r" t="t"/>
              <a:pathLst>
                <a:path extrusionOk="0" h="26559" w="23466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981175" y="237925"/>
              <a:ext cx="495450" cy="256175"/>
            </a:xfrm>
            <a:custGeom>
              <a:rect b="b" l="l" r="r" t="t"/>
              <a:pathLst>
                <a:path extrusionOk="0" h="10247" w="19818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059975" y="824725"/>
              <a:ext cx="200675" cy="123350"/>
            </a:xfrm>
            <a:custGeom>
              <a:rect b="b" l="l" r="r" t="t"/>
              <a:pathLst>
                <a:path extrusionOk="0" h="4934" w="8027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187650" y="623350"/>
              <a:ext cx="44550" cy="43850"/>
            </a:xfrm>
            <a:custGeom>
              <a:rect b="b" l="l" r="r" t="t"/>
              <a:pathLst>
                <a:path extrusionOk="0" h="1754" w="1782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154825" y="548825"/>
              <a:ext cx="54025" cy="41000"/>
            </a:xfrm>
            <a:custGeom>
              <a:rect b="b" l="l" r="r" t="t"/>
              <a:pathLst>
                <a:path extrusionOk="0" h="1640" w="2161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209550" y="764175"/>
              <a:ext cx="122600" cy="82200"/>
            </a:xfrm>
            <a:custGeom>
              <a:rect b="b" l="l" r="r" t="t"/>
              <a:pathLst>
                <a:path extrusionOk="0" h="3288" w="4904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383925" y="537100"/>
              <a:ext cx="51825" cy="43975"/>
            </a:xfrm>
            <a:custGeom>
              <a:rect b="b" l="l" r="r" t="t"/>
              <a:pathLst>
                <a:path extrusionOk="0" h="1759" w="2073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370075" y="616800"/>
              <a:ext cx="44525" cy="43800"/>
            </a:xfrm>
            <a:custGeom>
              <a:rect b="b" l="l" r="r" t="t"/>
              <a:pathLst>
                <a:path extrusionOk="0" h="1752" w="1781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302200" y="618975"/>
              <a:ext cx="76650" cy="131375"/>
            </a:xfrm>
            <a:custGeom>
              <a:rect b="b" l="l" r="r" t="t"/>
              <a:pathLst>
                <a:path extrusionOk="0" h="5255" w="3066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219025" y="796250"/>
              <a:ext cx="69350" cy="50175"/>
            </a:xfrm>
            <a:custGeom>
              <a:rect b="b" l="l" r="r" t="t"/>
              <a:pathLst>
                <a:path extrusionOk="0" h="2007" w="2774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695150" y="1003500"/>
              <a:ext cx="1158375" cy="998175"/>
            </a:xfrm>
            <a:custGeom>
              <a:rect b="b" l="l" r="r" t="t"/>
              <a:pathLst>
                <a:path extrusionOk="0" h="39927" w="46335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676200" y="990350"/>
              <a:ext cx="345850" cy="580825"/>
            </a:xfrm>
            <a:custGeom>
              <a:rect b="b" l="l" r="r" t="t"/>
              <a:pathLst>
                <a:path extrusionOk="0" h="23233" w="13834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3061725" y="806550"/>
              <a:ext cx="331975" cy="164600"/>
            </a:xfrm>
            <a:custGeom>
              <a:rect b="b" l="l" r="r" t="t"/>
              <a:pathLst>
                <a:path extrusionOk="0" h="6584" w="13279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p3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/>
              <a:t>Desain</a:t>
            </a:r>
            <a:r>
              <a:rPr lang="en" sz="4000"/>
              <a:t> </a:t>
            </a:r>
            <a:r>
              <a:rPr lang="en" sz="4000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Aplikasi</a:t>
            </a:r>
            <a:endParaRPr sz="4000"/>
          </a:p>
        </p:txBody>
      </p:sp>
      <p:pic>
        <p:nvPicPr>
          <p:cNvPr id="781" name="Google Shape;781;p33"/>
          <p:cNvPicPr preferRelativeResize="0"/>
          <p:nvPr/>
        </p:nvPicPr>
        <p:blipFill rotWithShape="1">
          <a:blip r:embed="rId3">
            <a:alphaModFix/>
          </a:blip>
          <a:srcRect b="0" l="0" r="66469" t="0"/>
          <a:stretch/>
        </p:blipFill>
        <p:spPr>
          <a:xfrm>
            <a:off x="1233873" y="1296025"/>
            <a:ext cx="1824101" cy="3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3"/>
          <p:cNvPicPr preferRelativeResize="0"/>
          <p:nvPr/>
        </p:nvPicPr>
        <p:blipFill rotWithShape="1">
          <a:blip r:embed="rId3">
            <a:alphaModFix/>
          </a:blip>
          <a:srcRect b="0" l="66699" r="0" t="0"/>
          <a:stretch/>
        </p:blipFill>
        <p:spPr>
          <a:xfrm>
            <a:off x="3261675" y="1272810"/>
            <a:ext cx="1824101" cy="338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4"/>
          <p:cNvGrpSpPr/>
          <p:nvPr/>
        </p:nvGrpSpPr>
        <p:grpSpPr>
          <a:xfrm>
            <a:off x="5111711" y="1296015"/>
            <a:ext cx="3492317" cy="3133501"/>
            <a:chOff x="880175" y="237925"/>
            <a:chExt cx="5828300" cy="5229475"/>
          </a:xfrm>
        </p:grpSpPr>
        <p:sp>
          <p:nvSpPr>
            <p:cNvPr id="788" name="Google Shape;788;p34"/>
            <p:cNvSpPr/>
            <p:nvPr/>
          </p:nvSpPr>
          <p:spPr>
            <a:xfrm>
              <a:off x="880175" y="2384675"/>
              <a:ext cx="5828300" cy="3082725"/>
            </a:xfrm>
            <a:custGeom>
              <a:rect b="b" l="l" r="r" t="t"/>
              <a:pathLst>
                <a:path extrusionOk="0" h="123309" w="233132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291675" y="3576900"/>
              <a:ext cx="1765725" cy="1019325"/>
            </a:xfrm>
            <a:custGeom>
              <a:rect b="b" l="l" r="r" t="t"/>
              <a:pathLst>
                <a:path extrusionOk="0" h="40773" w="70629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4588125" y="3726475"/>
              <a:ext cx="1746050" cy="1010575"/>
            </a:xfrm>
            <a:custGeom>
              <a:rect b="b" l="l" r="r" t="t"/>
              <a:pathLst>
                <a:path extrusionOk="0" h="40423" w="69842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5829225" y="2832800"/>
              <a:ext cx="550500" cy="768200"/>
            </a:xfrm>
            <a:custGeom>
              <a:rect b="b" l="l" r="r" t="t"/>
              <a:pathLst>
                <a:path extrusionOk="0" h="30728" w="2202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867175" y="2832675"/>
              <a:ext cx="466250" cy="699025"/>
            </a:xfrm>
            <a:custGeom>
              <a:rect b="b" l="l" r="r" t="t"/>
              <a:pathLst>
                <a:path extrusionOk="0" h="27961" w="1865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5881050" y="2887100"/>
              <a:ext cx="346600" cy="646775"/>
            </a:xfrm>
            <a:custGeom>
              <a:rect b="b" l="l" r="r" t="t"/>
              <a:pathLst>
                <a:path extrusionOk="0" h="25871" w="13864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5899275" y="3224950"/>
              <a:ext cx="662525" cy="776425"/>
            </a:xfrm>
            <a:custGeom>
              <a:rect b="b" l="l" r="r" t="t"/>
              <a:pathLst>
                <a:path extrusionOk="0" h="31057" w="26501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5983925" y="3273925"/>
              <a:ext cx="481575" cy="620400"/>
            </a:xfrm>
            <a:custGeom>
              <a:rect b="b" l="l" r="r" t="t"/>
              <a:pathLst>
                <a:path extrusionOk="0" h="24816" w="19263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082425" y="3520200"/>
              <a:ext cx="314475" cy="52925"/>
            </a:xfrm>
            <a:custGeom>
              <a:rect b="b" l="l" r="r" t="t"/>
              <a:pathLst>
                <a:path extrusionOk="0" h="2117" w="12579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1207775" y="2710050"/>
              <a:ext cx="495425" cy="977775"/>
            </a:xfrm>
            <a:custGeom>
              <a:rect b="b" l="l" r="r" t="t"/>
              <a:pathLst>
                <a:path extrusionOk="0" h="39111" w="19817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239875" y="2710100"/>
              <a:ext cx="455300" cy="977725"/>
            </a:xfrm>
            <a:custGeom>
              <a:rect b="b" l="l" r="r" t="t"/>
              <a:pathLst>
                <a:path extrusionOk="0" h="39109" w="18212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348575" y="2769825"/>
              <a:ext cx="323250" cy="729025"/>
            </a:xfrm>
            <a:custGeom>
              <a:rect b="b" l="l" r="r" t="t"/>
              <a:pathLst>
                <a:path extrusionOk="0" h="29161" w="1293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050175" y="3220425"/>
              <a:ext cx="640625" cy="741675"/>
            </a:xfrm>
            <a:custGeom>
              <a:rect b="b" l="l" r="r" t="t"/>
              <a:pathLst>
                <a:path extrusionOk="0" h="29667" w="25625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1166900" y="3294200"/>
              <a:ext cx="403525" cy="657025"/>
            </a:xfrm>
            <a:custGeom>
              <a:rect b="b" l="l" r="r" t="t"/>
              <a:pathLst>
                <a:path extrusionOk="0" h="26281" w="16141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4183925" y="867900"/>
              <a:ext cx="1095200" cy="817975"/>
            </a:xfrm>
            <a:custGeom>
              <a:rect b="b" l="l" r="r" t="t"/>
              <a:pathLst>
                <a:path extrusionOk="0" h="32719" w="43808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236450" y="982325"/>
              <a:ext cx="157625" cy="159550"/>
            </a:xfrm>
            <a:custGeom>
              <a:rect b="b" l="l" r="r" t="t"/>
              <a:pathLst>
                <a:path extrusionOk="0" h="6382" w="6305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5124425" y="455525"/>
              <a:ext cx="555250" cy="616575"/>
            </a:xfrm>
            <a:custGeom>
              <a:rect b="b" l="l" r="r" t="t"/>
              <a:pathLst>
                <a:path extrusionOk="0" h="24663" w="2221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5449100" y="411025"/>
              <a:ext cx="54750" cy="89375"/>
            </a:xfrm>
            <a:custGeom>
              <a:rect b="b" l="l" r="r" t="t"/>
              <a:pathLst>
                <a:path extrusionOk="0" h="3575" w="219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5473900" y="393775"/>
              <a:ext cx="253950" cy="223175"/>
            </a:xfrm>
            <a:custGeom>
              <a:rect b="b" l="l" r="r" t="t"/>
              <a:pathLst>
                <a:path extrusionOk="0" h="8927" w="10158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5829975" y="3966525"/>
              <a:ext cx="324900" cy="477375"/>
            </a:xfrm>
            <a:custGeom>
              <a:rect b="b" l="l" r="r" t="t"/>
              <a:pathLst>
                <a:path extrusionOk="0" h="19095" w="12996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4823800" y="3957050"/>
              <a:ext cx="496175" cy="327725"/>
            </a:xfrm>
            <a:custGeom>
              <a:rect b="b" l="l" r="r" t="t"/>
              <a:pathLst>
                <a:path extrusionOk="0" h="13109" w="19847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4923775" y="1995075"/>
              <a:ext cx="1155750" cy="2324800"/>
            </a:xfrm>
            <a:custGeom>
              <a:rect b="b" l="l" r="r" t="t"/>
              <a:pathLst>
                <a:path extrusionOk="0" h="92992" w="4623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5033200" y="1816300"/>
              <a:ext cx="779275" cy="891525"/>
            </a:xfrm>
            <a:custGeom>
              <a:rect b="b" l="l" r="r" t="t"/>
              <a:pathLst>
                <a:path extrusionOk="0" h="35661" w="31171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5136100" y="2236575"/>
              <a:ext cx="275825" cy="466250"/>
            </a:xfrm>
            <a:custGeom>
              <a:rect b="b" l="l" r="r" t="t"/>
              <a:pathLst>
                <a:path extrusionOk="0" h="18650" w="11033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5425025" y="2549575"/>
              <a:ext cx="387450" cy="157525"/>
            </a:xfrm>
            <a:custGeom>
              <a:rect b="b" l="l" r="r" t="t"/>
              <a:pathLst>
                <a:path extrusionOk="0" h="6301" w="15498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5033950" y="2543750"/>
              <a:ext cx="366300" cy="159075"/>
            </a:xfrm>
            <a:custGeom>
              <a:rect b="b" l="l" r="r" t="t"/>
              <a:pathLst>
                <a:path extrusionOk="0" h="6363" w="14652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5004025" y="1175700"/>
              <a:ext cx="763950" cy="951075"/>
            </a:xfrm>
            <a:custGeom>
              <a:rect b="b" l="l" r="r" t="t"/>
              <a:pathLst>
                <a:path extrusionOk="0" h="38043" w="30558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189350" y="1550000"/>
              <a:ext cx="289675" cy="141550"/>
            </a:xfrm>
            <a:custGeom>
              <a:rect b="b" l="l" r="r" t="t"/>
              <a:pathLst>
                <a:path extrusionOk="0" h="5662" w="11587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5063850" y="609500"/>
              <a:ext cx="556000" cy="717100"/>
            </a:xfrm>
            <a:custGeom>
              <a:rect b="b" l="l" r="r" t="t"/>
              <a:pathLst>
                <a:path extrusionOk="0" h="28684" w="2224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5261575" y="829075"/>
              <a:ext cx="43800" cy="43100"/>
            </a:xfrm>
            <a:custGeom>
              <a:rect b="b" l="l" r="r" t="t"/>
              <a:pathLst>
                <a:path extrusionOk="0" h="1724" w="1752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5103250" y="824000"/>
              <a:ext cx="41625" cy="42400"/>
            </a:xfrm>
            <a:custGeom>
              <a:rect b="b" l="l" r="r" t="t"/>
              <a:pathLst>
                <a:path extrusionOk="0" h="1696" w="1665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129525" y="824000"/>
              <a:ext cx="75175" cy="135750"/>
            </a:xfrm>
            <a:custGeom>
              <a:rect b="b" l="l" r="r" t="t"/>
              <a:pathLst>
                <a:path extrusionOk="0" h="5430" w="3007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5290775" y="1010800"/>
              <a:ext cx="174400" cy="111650"/>
            </a:xfrm>
            <a:custGeom>
              <a:rect b="b" l="l" r="r" t="t"/>
              <a:pathLst>
                <a:path extrusionOk="0" h="4466" w="6976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278375" y="759125"/>
              <a:ext cx="56925" cy="40100"/>
            </a:xfrm>
            <a:custGeom>
              <a:rect b="b" l="l" r="r" t="t"/>
              <a:pathLst>
                <a:path extrusionOk="0" h="1604" w="2277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5219275" y="956075"/>
              <a:ext cx="108725" cy="71475"/>
            </a:xfrm>
            <a:custGeom>
              <a:rect b="b" l="l" r="r" t="t"/>
              <a:pathLst>
                <a:path extrusionOk="0" h="2859" w="4349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5261575" y="982325"/>
              <a:ext cx="59125" cy="44825"/>
            </a:xfrm>
            <a:custGeom>
              <a:rect b="b" l="l" r="r" t="t"/>
              <a:pathLst>
                <a:path extrusionOk="0" h="1793" w="2365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998200" y="505150"/>
              <a:ext cx="412975" cy="256850"/>
            </a:xfrm>
            <a:custGeom>
              <a:rect b="b" l="l" r="r" t="t"/>
              <a:pathLst>
                <a:path extrusionOk="0" h="10274" w="16519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4081050" y="1890575"/>
              <a:ext cx="1146275" cy="1698750"/>
            </a:xfrm>
            <a:custGeom>
              <a:rect b="b" l="l" r="r" t="t"/>
              <a:pathLst>
                <a:path extrusionOk="0" h="67950" w="45851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819850" y="2026875"/>
              <a:ext cx="1243300" cy="1601375"/>
            </a:xfrm>
            <a:custGeom>
              <a:rect b="b" l="l" r="r" t="t"/>
              <a:pathLst>
                <a:path extrusionOk="0" h="64055" w="49732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5223650" y="2923875"/>
              <a:ext cx="3675" cy="89050"/>
            </a:xfrm>
            <a:custGeom>
              <a:rect b="b" l="l" r="r" t="t"/>
              <a:pathLst>
                <a:path extrusionOk="0" h="3562" w="147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863925" y="2466400"/>
              <a:ext cx="363400" cy="779275"/>
            </a:xfrm>
            <a:custGeom>
              <a:rect b="b" l="l" r="r" t="t"/>
              <a:pathLst>
                <a:path extrusionOk="0" h="31171" w="14536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131700" y="3112850"/>
              <a:ext cx="89050" cy="253225"/>
            </a:xfrm>
            <a:custGeom>
              <a:rect b="b" l="l" r="r" t="t"/>
              <a:pathLst>
                <a:path extrusionOk="0" h="10129" w="3562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10675" y="3574725"/>
              <a:ext cx="18275" cy="10225"/>
            </a:xfrm>
            <a:custGeom>
              <a:rect b="b" l="l" r="r" t="t"/>
              <a:pathLst>
                <a:path extrusionOk="0" h="409" w="731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812875" y="3109200"/>
              <a:ext cx="408600" cy="475025"/>
            </a:xfrm>
            <a:custGeom>
              <a:rect b="b" l="l" r="r" t="t"/>
              <a:pathLst>
                <a:path extrusionOk="0" h="19001" w="16344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08475" y="3395225"/>
              <a:ext cx="143775" cy="191200"/>
            </a:xfrm>
            <a:custGeom>
              <a:rect b="b" l="l" r="r" t="t"/>
              <a:pathLst>
                <a:path extrusionOk="0" h="7648" w="5751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4488900" y="1892175"/>
              <a:ext cx="233525" cy="94900"/>
            </a:xfrm>
            <a:custGeom>
              <a:rect b="b" l="l" r="r" t="t"/>
              <a:pathLst>
                <a:path extrusionOk="0" h="3796" w="9341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081775" y="1890725"/>
              <a:ext cx="1017850" cy="711425"/>
            </a:xfrm>
            <a:custGeom>
              <a:rect b="b" l="l" r="r" t="t"/>
              <a:pathLst>
                <a:path extrusionOk="0" h="28457" w="40714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864675" y="2466400"/>
              <a:ext cx="234950" cy="135750"/>
            </a:xfrm>
            <a:custGeom>
              <a:rect b="b" l="l" r="r" t="t"/>
              <a:pathLst>
                <a:path extrusionOk="0" h="5430" w="9398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4069375" y="2602850"/>
              <a:ext cx="750075" cy="774325"/>
            </a:xfrm>
            <a:custGeom>
              <a:rect b="b" l="l" r="r" t="t"/>
              <a:pathLst>
                <a:path extrusionOk="0" h="30973" w="30003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4148175" y="2917450"/>
              <a:ext cx="592475" cy="459725"/>
            </a:xfrm>
            <a:custGeom>
              <a:rect b="b" l="l" r="r" t="t"/>
              <a:pathLst>
                <a:path extrusionOk="0" h="18389" w="23699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4595425" y="2568575"/>
              <a:ext cx="136475" cy="223975"/>
            </a:xfrm>
            <a:custGeom>
              <a:rect b="b" l="l" r="r" t="t"/>
              <a:pathLst>
                <a:path extrusionOk="0" h="8959" w="5459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4165675" y="2319675"/>
              <a:ext cx="135750" cy="224075"/>
            </a:xfrm>
            <a:custGeom>
              <a:rect b="b" l="l" r="r" t="t"/>
              <a:pathLst>
                <a:path extrusionOk="0" h="8963" w="543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4620975" y="1182975"/>
              <a:ext cx="1103225" cy="979900"/>
            </a:xfrm>
            <a:custGeom>
              <a:rect b="b" l="l" r="r" t="t"/>
              <a:pathLst>
                <a:path extrusionOk="0" h="39196" w="44129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453975" y="990350"/>
              <a:ext cx="709950" cy="517325"/>
            </a:xfrm>
            <a:custGeom>
              <a:rect b="b" l="l" r="r" t="t"/>
              <a:pathLst>
                <a:path extrusionOk="0" h="20693" w="28398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318250" y="982675"/>
              <a:ext cx="405700" cy="427250"/>
            </a:xfrm>
            <a:custGeom>
              <a:rect b="b" l="l" r="r" t="t"/>
              <a:pathLst>
                <a:path extrusionOk="0" h="17090" w="16228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620325" y="792925"/>
              <a:ext cx="1159400" cy="1713625"/>
            </a:xfrm>
            <a:custGeom>
              <a:rect b="b" l="l" r="r" t="t"/>
              <a:pathLst>
                <a:path extrusionOk="0" h="68545" w="46376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786675" y="929825"/>
              <a:ext cx="1257175" cy="1616100"/>
            </a:xfrm>
            <a:custGeom>
              <a:rect b="b" l="l" r="r" t="t"/>
              <a:pathLst>
                <a:path extrusionOk="0" h="64644" w="50287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620325" y="1449300"/>
              <a:ext cx="97075" cy="472100"/>
            </a:xfrm>
            <a:custGeom>
              <a:rect b="b" l="l" r="r" t="t"/>
              <a:pathLst>
                <a:path extrusionOk="0" h="18884" w="3883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716650" y="1373450"/>
              <a:ext cx="32825" cy="75875"/>
            </a:xfrm>
            <a:custGeom>
              <a:rect b="b" l="l" r="r" t="t"/>
              <a:pathLst>
                <a:path extrusionOk="0" h="3035" w="1313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620325" y="1373425"/>
              <a:ext cx="367025" cy="787300"/>
            </a:xfrm>
            <a:custGeom>
              <a:rect b="b" l="l" r="r" t="t"/>
              <a:pathLst>
                <a:path extrusionOk="0" h="31492" w="14681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861825" y="1511325"/>
              <a:ext cx="125525" cy="469175"/>
            </a:xfrm>
            <a:custGeom>
              <a:rect b="b" l="l" r="r" t="t"/>
              <a:pathLst>
                <a:path extrusionOk="0" h="18767" w="5021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643675" y="2119825"/>
              <a:ext cx="4400" cy="16075"/>
            </a:xfrm>
            <a:custGeom>
              <a:rect b="b" l="l" r="r" t="t"/>
              <a:pathLst>
                <a:path extrusionOk="0" h="643" w="176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2626175" y="2022800"/>
              <a:ext cx="189725" cy="348775"/>
            </a:xfrm>
            <a:custGeom>
              <a:rect b="b" l="l" r="r" t="t"/>
              <a:pathLst>
                <a:path extrusionOk="0" h="13951" w="7589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626900" y="2022800"/>
              <a:ext cx="416625" cy="481575"/>
            </a:xfrm>
            <a:custGeom>
              <a:rect b="b" l="l" r="r" t="t"/>
              <a:pathLst>
                <a:path extrusionOk="0" h="19263" w="16665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544775" y="830575"/>
              <a:ext cx="234225" cy="136475"/>
            </a:xfrm>
            <a:custGeom>
              <a:rect b="b" l="l" r="r" t="t"/>
              <a:pathLst>
                <a:path extrusionOk="0" h="5459" w="9369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749475" y="1272725"/>
              <a:ext cx="51100" cy="100725"/>
            </a:xfrm>
            <a:custGeom>
              <a:rect b="b" l="l" r="r" t="t"/>
              <a:pathLst>
                <a:path extrusionOk="0" h="4029" w="2044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749475" y="792625"/>
              <a:ext cx="1022225" cy="718000"/>
            </a:xfrm>
            <a:custGeom>
              <a:rect b="b" l="l" r="r" t="t"/>
              <a:pathLst>
                <a:path extrusionOk="0" h="28720" w="40889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121575" y="1476750"/>
              <a:ext cx="137925" cy="226750"/>
            </a:xfrm>
            <a:custGeom>
              <a:rect b="b" l="l" r="r" t="t"/>
              <a:pathLst>
                <a:path extrusionOk="0" h="9070" w="5517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556450" y="1225425"/>
              <a:ext cx="137925" cy="227000"/>
            </a:xfrm>
            <a:custGeom>
              <a:rect b="b" l="l" r="r" t="t"/>
              <a:pathLst>
                <a:path extrusionOk="0" h="9080" w="5517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027450" y="1550800"/>
              <a:ext cx="774175" cy="682875"/>
            </a:xfrm>
            <a:custGeom>
              <a:rect b="b" l="l" r="r" t="t"/>
              <a:pathLst>
                <a:path extrusionOk="0" h="27315" w="30967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2927500" y="1861400"/>
              <a:ext cx="233500" cy="165075"/>
            </a:xfrm>
            <a:custGeom>
              <a:rect b="b" l="l" r="r" t="t"/>
              <a:pathLst>
                <a:path extrusionOk="0" h="6603" w="934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640350" y="1450350"/>
              <a:ext cx="233500" cy="165325"/>
            </a:xfrm>
            <a:custGeom>
              <a:rect b="b" l="l" r="r" t="t"/>
              <a:pathLst>
                <a:path extrusionOk="0" h="6613" w="934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1528075" y="3968725"/>
              <a:ext cx="315225" cy="367750"/>
            </a:xfrm>
            <a:custGeom>
              <a:rect b="b" l="l" r="r" t="t"/>
              <a:pathLst>
                <a:path extrusionOk="0" h="14710" w="12609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208825" y="3926400"/>
              <a:ext cx="511475" cy="136325"/>
            </a:xfrm>
            <a:custGeom>
              <a:rect b="b" l="l" r="r" t="t"/>
              <a:pathLst>
                <a:path extrusionOk="0" h="5453" w="20459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585500" y="3737425"/>
              <a:ext cx="187025" cy="219300"/>
            </a:xfrm>
            <a:custGeom>
              <a:rect b="b" l="l" r="r" t="t"/>
              <a:pathLst>
                <a:path extrusionOk="0" h="8772" w="7481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221950" y="3517075"/>
              <a:ext cx="193375" cy="299525"/>
            </a:xfrm>
            <a:custGeom>
              <a:rect b="b" l="l" r="r" t="t"/>
              <a:pathLst>
                <a:path extrusionOk="0" h="11981" w="7735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1598125" y="1916275"/>
              <a:ext cx="907675" cy="1934500"/>
            </a:xfrm>
            <a:custGeom>
              <a:rect b="b" l="l" r="r" t="t"/>
              <a:pathLst>
                <a:path extrusionOk="0" h="77380" w="36307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127100" y="2196450"/>
              <a:ext cx="219650" cy="744250"/>
            </a:xfrm>
            <a:custGeom>
              <a:rect b="b" l="l" r="r" t="t"/>
              <a:pathLst>
                <a:path extrusionOk="0" h="29770" w="8786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1535375" y="3879400"/>
              <a:ext cx="314500" cy="425025"/>
            </a:xfrm>
            <a:custGeom>
              <a:rect b="b" l="l" r="r" t="t"/>
              <a:pathLst>
                <a:path extrusionOk="0" h="17001" w="1258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202250" y="3735875"/>
              <a:ext cx="522450" cy="298825"/>
            </a:xfrm>
            <a:custGeom>
              <a:rect b="b" l="l" r="r" t="t"/>
              <a:pathLst>
                <a:path extrusionOk="0" h="11953" w="20898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1779075" y="972125"/>
              <a:ext cx="734025" cy="1097050"/>
            </a:xfrm>
            <a:custGeom>
              <a:rect b="b" l="l" r="r" t="t"/>
              <a:pathLst>
                <a:path extrusionOk="0" h="43882" w="29361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1916975" y="411775"/>
              <a:ext cx="178050" cy="453850"/>
            </a:xfrm>
            <a:custGeom>
              <a:rect b="b" l="l" r="r" t="t"/>
              <a:pathLst>
                <a:path extrusionOk="0" h="18154" w="7122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088425" y="315450"/>
              <a:ext cx="399125" cy="398400"/>
            </a:xfrm>
            <a:custGeom>
              <a:rect b="b" l="l" r="r" t="t"/>
              <a:pathLst>
                <a:path extrusionOk="0" h="15936" w="15965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1876825" y="414200"/>
              <a:ext cx="586650" cy="663975"/>
            </a:xfrm>
            <a:custGeom>
              <a:rect b="b" l="l" r="r" t="t"/>
              <a:pathLst>
                <a:path extrusionOk="0" h="26559" w="23466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1981175" y="237925"/>
              <a:ext cx="495450" cy="256175"/>
            </a:xfrm>
            <a:custGeom>
              <a:rect b="b" l="l" r="r" t="t"/>
              <a:pathLst>
                <a:path extrusionOk="0" h="10247" w="19818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059975" y="824725"/>
              <a:ext cx="200675" cy="123350"/>
            </a:xfrm>
            <a:custGeom>
              <a:rect b="b" l="l" r="r" t="t"/>
              <a:pathLst>
                <a:path extrusionOk="0" h="4934" w="8027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187650" y="623350"/>
              <a:ext cx="44550" cy="43850"/>
            </a:xfrm>
            <a:custGeom>
              <a:rect b="b" l="l" r="r" t="t"/>
              <a:pathLst>
                <a:path extrusionOk="0" h="1754" w="1782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2154825" y="548825"/>
              <a:ext cx="54025" cy="41000"/>
            </a:xfrm>
            <a:custGeom>
              <a:rect b="b" l="l" r="r" t="t"/>
              <a:pathLst>
                <a:path extrusionOk="0" h="1640" w="2161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209550" y="764175"/>
              <a:ext cx="122600" cy="82200"/>
            </a:xfrm>
            <a:custGeom>
              <a:rect b="b" l="l" r="r" t="t"/>
              <a:pathLst>
                <a:path extrusionOk="0" h="3288" w="4904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383925" y="537100"/>
              <a:ext cx="51825" cy="43975"/>
            </a:xfrm>
            <a:custGeom>
              <a:rect b="b" l="l" r="r" t="t"/>
              <a:pathLst>
                <a:path extrusionOk="0" h="1759" w="2073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370075" y="616800"/>
              <a:ext cx="44525" cy="43800"/>
            </a:xfrm>
            <a:custGeom>
              <a:rect b="b" l="l" r="r" t="t"/>
              <a:pathLst>
                <a:path extrusionOk="0" h="1752" w="1781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302200" y="618975"/>
              <a:ext cx="76650" cy="131375"/>
            </a:xfrm>
            <a:custGeom>
              <a:rect b="b" l="l" r="r" t="t"/>
              <a:pathLst>
                <a:path extrusionOk="0" h="5255" w="3066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219025" y="796250"/>
              <a:ext cx="69350" cy="50175"/>
            </a:xfrm>
            <a:custGeom>
              <a:rect b="b" l="l" r="r" t="t"/>
              <a:pathLst>
                <a:path extrusionOk="0" h="2007" w="2774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695150" y="1003500"/>
              <a:ext cx="1158375" cy="998175"/>
            </a:xfrm>
            <a:custGeom>
              <a:rect b="b" l="l" r="r" t="t"/>
              <a:pathLst>
                <a:path extrusionOk="0" h="39927" w="46335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676200" y="990350"/>
              <a:ext cx="345850" cy="580825"/>
            </a:xfrm>
            <a:custGeom>
              <a:rect b="b" l="l" r="r" t="t"/>
              <a:pathLst>
                <a:path extrusionOk="0" h="23233" w="13834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061725" y="806550"/>
              <a:ext cx="331975" cy="164600"/>
            </a:xfrm>
            <a:custGeom>
              <a:rect b="b" l="l" r="r" t="t"/>
              <a:pathLst>
                <a:path extrusionOk="0" h="6584" w="13279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4" name="Google Shape;884;p34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/>
              <a:t>Desain </a:t>
            </a:r>
            <a:r>
              <a:rPr lang="en" sz="4000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Aplikasi</a:t>
            </a:r>
            <a:endParaRPr sz="4000"/>
          </a:p>
        </p:txBody>
      </p:sp>
      <p:pic>
        <p:nvPicPr>
          <p:cNvPr id="885" name="Google Shape;8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1" y="1172112"/>
            <a:ext cx="1751739" cy="33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800" y="1296014"/>
            <a:ext cx="3492325" cy="322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35"/>
          <p:cNvGrpSpPr/>
          <p:nvPr/>
        </p:nvGrpSpPr>
        <p:grpSpPr>
          <a:xfrm>
            <a:off x="5111711" y="1296015"/>
            <a:ext cx="3492317" cy="3133501"/>
            <a:chOff x="880175" y="237925"/>
            <a:chExt cx="5828300" cy="5229475"/>
          </a:xfrm>
        </p:grpSpPr>
        <p:sp>
          <p:nvSpPr>
            <p:cNvPr id="892" name="Google Shape;892;p35"/>
            <p:cNvSpPr/>
            <p:nvPr/>
          </p:nvSpPr>
          <p:spPr>
            <a:xfrm>
              <a:off x="880175" y="2384675"/>
              <a:ext cx="5828300" cy="3082725"/>
            </a:xfrm>
            <a:custGeom>
              <a:rect b="b" l="l" r="r" t="t"/>
              <a:pathLst>
                <a:path extrusionOk="0" h="123309" w="233132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91675" y="3576900"/>
              <a:ext cx="1765725" cy="1019325"/>
            </a:xfrm>
            <a:custGeom>
              <a:rect b="b" l="l" r="r" t="t"/>
              <a:pathLst>
                <a:path extrusionOk="0" h="40773" w="70629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4588125" y="3726475"/>
              <a:ext cx="1746050" cy="1010575"/>
            </a:xfrm>
            <a:custGeom>
              <a:rect b="b" l="l" r="r" t="t"/>
              <a:pathLst>
                <a:path extrusionOk="0" h="40423" w="69842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5829225" y="2832800"/>
              <a:ext cx="550500" cy="768200"/>
            </a:xfrm>
            <a:custGeom>
              <a:rect b="b" l="l" r="r" t="t"/>
              <a:pathLst>
                <a:path extrusionOk="0" h="30728" w="2202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5867175" y="2832675"/>
              <a:ext cx="466250" cy="699025"/>
            </a:xfrm>
            <a:custGeom>
              <a:rect b="b" l="l" r="r" t="t"/>
              <a:pathLst>
                <a:path extrusionOk="0" h="27961" w="1865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5881050" y="2887100"/>
              <a:ext cx="346600" cy="646775"/>
            </a:xfrm>
            <a:custGeom>
              <a:rect b="b" l="l" r="r" t="t"/>
              <a:pathLst>
                <a:path extrusionOk="0" h="25871" w="13864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5899275" y="3224950"/>
              <a:ext cx="662525" cy="776425"/>
            </a:xfrm>
            <a:custGeom>
              <a:rect b="b" l="l" r="r" t="t"/>
              <a:pathLst>
                <a:path extrusionOk="0" h="31057" w="26501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5983925" y="3273925"/>
              <a:ext cx="481575" cy="620400"/>
            </a:xfrm>
            <a:custGeom>
              <a:rect b="b" l="l" r="r" t="t"/>
              <a:pathLst>
                <a:path extrusionOk="0" h="24816" w="19263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6082425" y="3520200"/>
              <a:ext cx="314475" cy="52925"/>
            </a:xfrm>
            <a:custGeom>
              <a:rect b="b" l="l" r="r" t="t"/>
              <a:pathLst>
                <a:path extrusionOk="0" h="2117" w="12579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207775" y="2710050"/>
              <a:ext cx="495425" cy="977775"/>
            </a:xfrm>
            <a:custGeom>
              <a:rect b="b" l="l" r="r" t="t"/>
              <a:pathLst>
                <a:path extrusionOk="0" h="39111" w="19817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239875" y="2710100"/>
              <a:ext cx="455300" cy="977725"/>
            </a:xfrm>
            <a:custGeom>
              <a:rect b="b" l="l" r="r" t="t"/>
              <a:pathLst>
                <a:path extrusionOk="0" h="39109" w="18212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348575" y="2769825"/>
              <a:ext cx="323250" cy="729025"/>
            </a:xfrm>
            <a:custGeom>
              <a:rect b="b" l="l" r="r" t="t"/>
              <a:pathLst>
                <a:path extrusionOk="0" h="29161" w="1293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050175" y="3220425"/>
              <a:ext cx="640625" cy="741675"/>
            </a:xfrm>
            <a:custGeom>
              <a:rect b="b" l="l" r="r" t="t"/>
              <a:pathLst>
                <a:path extrusionOk="0" h="29667" w="25625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66900" y="3294200"/>
              <a:ext cx="403525" cy="657025"/>
            </a:xfrm>
            <a:custGeom>
              <a:rect b="b" l="l" r="r" t="t"/>
              <a:pathLst>
                <a:path extrusionOk="0" h="26281" w="16141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4183925" y="867900"/>
              <a:ext cx="1095200" cy="817975"/>
            </a:xfrm>
            <a:custGeom>
              <a:rect b="b" l="l" r="r" t="t"/>
              <a:pathLst>
                <a:path extrusionOk="0" h="32719" w="43808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4236450" y="982325"/>
              <a:ext cx="157625" cy="159550"/>
            </a:xfrm>
            <a:custGeom>
              <a:rect b="b" l="l" r="r" t="t"/>
              <a:pathLst>
                <a:path extrusionOk="0" h="6382" w="6305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5124425" y="455525"/>
              <a:ext cx="555250" cy="616575"/>
            </a:xfrm>
            <a:custGeom>
              <a:rect b="b" l="l" r="r" t="t"/>
              <a:pathLst>
                <a:path extrusionOk="0" h="24663" w="2221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5449100" y="411025"/>
              <a:ext cx="54750" cy="89375"/>
            </a:xfrm>
            <a:custGeom>
              <a:rect b="b" l="l" r="r" t="t"/>
              <a:pathLst>
                <a:path extrusionOk="0" h="3575" w="219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5473900" y="393775"/>
              <a:ext cx="253950" cy="223175"/>
            </a:xfrm>
            <a:custGeom>
              <a:rect b="b" l="l" r="r" t="t"/>
              <a:pathLst>
                <a:path extrusionOk="0" h="8927" w="10158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829975" y="3966525"/>
              <a:ext cx="324900" cy="477375"/>
            </a:xfrm>
            <a:custGeom>
              <a:rect b="b" l="l" r="r" t="t"/>
              <a:pathLst>
                <a:path extrusionOk="0" h="19095" w="12996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4823800" y="3957050"/>
              <a:ext cx="496175" cy="327725"/>
            </a:xfrm>
            <a:custGeom>
              <a:rect b="b" l="l" r="r" t="t"/>
              <a:pathLst>
                <a:path extrusionOk="0" h="13109" w="19847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4923775" y="1995075"/>
              <a:ext cx="1155750" cy="2324800"/>
            </a:xfrm>
            <a:custGeom>
              <a:rect b="b" l="l" r="r" t="t"/>
              <a:pathLst>
                <a:path extrusionOk="0" h="92992" w="4623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5033200" y="1816300"/>
              <a:ext cx="779275" cy="891525"/>
            </a:xfrm>
            <a:custGeom>
              <a:rect b="b" l="l" r="r" t="t"/>
              <a:pathLst>
                <a:path extrusionOk="0" h="35661" w="31171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5136100" y="2236575"/>
              <a:ext cx="275825" cy="466250"/>
            </a:xfrm>
            <a:custGeom>
              <a:rect b="b" l="l" r="r" t="t"/>
              <a:pathLst>
                <a:path extrusionOk="0" h="18650" w="11033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5425025" y="2549575"/>
              <a:ext cx="387450" cy="157525"/>
            </a:xfrm>
            <a:custGeom>
              <a:rect b="b" l="l" r="r" t="t"/>
              <a:pathLst>
                <a:path extrusionOk="0" h="6301" w="15498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5033950" y="2543750"/>
              <a:ext cx="366300" cy="159075"/>
            </a:xfrm>
            <a:custGeom>
              <a:rect b="b" l="l" r="r" t="t"/>
              <a:pathLst>
                <a:path extrusionOk="0" h="6363" w="14652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5004025" y="1175700"/>
              <a:ext cx="763950" cy="951075"/>
            </a:xfrm>
            <a:custGeom>
              <a:rect b="b" l="l" r="r" t="t"/>
              <a:pathLst>
                <a:path extrusionOk="0" h="38043" w="30558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5189350" y="1550000"/>
              <a:ext cx="289675" cy="141550"/>
            </a:xfrm>
            <a:custGeom>
              <a:rect b="b" l="l" r="r" t="t"/>
              <a:pathLst>
                <a:path extrusionOk="0" h="5662" w="11587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5063850" y="609500"/>
              <a:ext cx="556000" cy="717100"/>
            </a:xfrm>
            <a:custGeom>
              <a:rect b="b" l="l" r="r" t="t"/>
              <a:pathLst>
                <a:path extrusionOk="0" h="28684" w="2224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5261575" y="829075"/>
              <a:ext cx="43800" cy="43100"/>
            </a:xfrm>
            <a:custGeom>
              <a:rect b="b" l="l" r="r" t="t"/>
              <a:pathLst>
                <a:path extrusionOk="0" h="1724" w="1752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5103250" y="824000"/>
              <a:ext cx="41625" cy="42400"/>
            </a:xfrm>
            <a:custGeom>
              <a:rect b="b" l="l" r="r" t="t"/>
              <a:pathLst>
                <a:path extrusionOk="0" h="1696" w="1665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129525" y="824000"/>
              <a:ext cx="75175" cy="135750"/>
            </a:xfrm>
            <a:custGeom>
              <a:rect b="b" l="l" r="r" t="t"/>
              <a:pathLst>
                <a:path extrusionOk="0" h="5430" w="3007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5290775" y="1010800"/>
              <a:ext cx="174400" cy="111650"/>
            </a:xfrm>
            <a:custGeom>
              <a:rect b="b" l="l" r="r" t="t"/>
              <a:pathLst>
                <a:path extrusionOk="0" h="4466" w="6976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5278375" y="759125"/>
              <a:ext cx="56925" cy="40100"/>
            </a:xfrm>
            <a:custGeom>
              <a:rect b="b" l="l" r="r" t="t"/>
              <a:pathLst>
                <a:path extrusionOk="0" h="1604" w="2277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5219275" y="956075"/>
              <a:ext cx="108725" cy="71475"/>
            </a:xfrm>
            <a:custGeom>
              <a:rect b="b" l="l" r="r" t="t"/>
              <a:pathLst>
                <a:path extrusionOk="0" h="2859" w="4349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5261575" y="982325"/>
              <a:ext cx="59125" cy="44825"/>
            </a:xfrm>
            <a:custGeom>
              <a:rect b="b" l="l" r="r" t="t"/>
              <a:pathLst>
                <a:path extrusionOk="0" h="1793" w="2365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998200" y="505150"/>
              <a:ext cx="412975" cy="256850"/>
            </a:xfrm>
            <a:custGeom>
              <a:rect b="b" l="l" r="r" t="t"/>
              <a:pathLst>
                <a:path extrusionOk="0" h="10274" w="16519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4081050" y="1890575"/>
              <a:ext cx="1146275" cy="1698750"/>
            </a:xfrm>
            <a:custGeom>
              <a:rect b="b" l="l" r="r" t="t"/>
              <a:pathLst>
                <a:path extrusionOk="0" h="67950" w="45851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3819850" y="2026875"/>
              <a:ext cx="1243300" cy="1601375"/>
            </a:xfrm>
            <a:custGeom>
              <a:rect b="b" l="l" r="r" t="t"/>
              <a:pathLst>
                <a:path extrusionOk="0" h="64055" w="49732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5223650" y="2923875"/>
              <a:ext cx="3675" cy="89050"/>
            </a:xfrm>
            <a:custGeom>
              <a:rect b="b" l="l" r="r" t="t"/>
              <a:pathLst>
                <a:path extrusionOk="0" h="3562" w="147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4863925" y="2466400"/>
              <a:ext cx="363400" cy="779275"/>
            </a:xfrm>
            <a:custGeom>
              <a:rect b="b" l="l" r="r" t="t"/>
              <a:pathLst>
                <a:path extrusionOk="0" h="31171" w="14536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5131700" y="3112850"/>
              <a:ext cx="89050" cy="253225"/>
            </a:xfrm>
            <a:custGeom>
              <a:rect b="b" l="l" r="r" t="t"/>
              <a:pathLst>
                <a:path extrusionOk="0" h="10129" w="3562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4810675" y="3574725"/>
              <a:ext cx="18275" cy="10225"/>
            </a:xfrm>
            <a:custGeom>
              <a:rect b="b" l="l" r="r" t="t"/>
              <a:pathLst>
                <a:path extrusionOk="0" h="409" w="731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4812875" y="3109200"/>
              <a:ext cx="408600" cy="475025"/>
            </a:xfrm>
            <a:custGeom>
              <a:rect b="b" l="l" r="r" t="t"/>
              <a:pathLst>
                <a:path extrusionOk="0" h="19001" w="16344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4808475" y="3395225"/>
              <a:ext cx="143775" cy="191200"/>
            </a:xfrm>
            <a:custGeom>
              <a:rect b="b" l="l" r="r" t="t"/>
              <a:pathLst>
                <a:path extrusionOk="0" h="7648" w="5751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4488900" y="1892175"/>
              <a:ext cx="233525" cy="94900"/>
            </a:xfrm>
            <a:custGeom>
              <a:rect b="b" l="l" r="r" t="t"/>
              <a:pathLst>
                <a:path extrusionOk="0" h="3796" w="9341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4081775" y="1890725"/>
              <a:ext cx="1017850" cy="711425"/>
            </a:xfrm>
            <a:custGeom>
              <a:rect b="b" l="l" r="r" t="t"/>
              <a:pathLst>
                <a:path extrusionOk="0" h="28457" w="40714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4864675" y="2466400"/>
              <a:ext cx="234950" cy="135750"/>
            </a:xfrm>
            <a:custGeom>
              <a:rect b="b" l="l" r="r" t="t"/>
              <a:pathLst>
                <a:path extrusionOk="0" h="5430" w="9398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4069375" y="2602850"/>
              <a:ext cx="750075" cy="774325"/>
            </a:xfrm>
            <a:custGeom>
              <a:rect b="b" l="l" r="r" t="t"/>
              <a:pathLst>
                <a:path extrusionOk="0" h="30973" w="30003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4148175" y="2917450"/>
              <a:ext cx="592475" cy="459725"/>
            </a:xfrm>
            <a:custGeom>
              <a:rect b="b" l="l" r="r" t="t"/>
              <a:pathLst>
                <a:path extrusionOk="0" h="18389" w="23699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595425" y="2568575"/>
              <a:ext cx="136475" cy="223975"/>
            </a:xfrm>
            <a:custGeom>
              <a:rect b="b" l="l" r="r" t="t"/>
              <a:pathLst>
                <a:path extrusionOk="0" h="8959" w="5459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4165675" y="2319675"/>
              <a:ext cx="135750" cy="224075"/>
            </a:xfrm>
            <a:custGeom>
              <a:rect b="b" l="l" r="r" t="t"/>
              <a:pathLst>
                <a:path extrusionOk="0" h="8963" w="543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620975" y="1182975"/>
              <a:ext cx="1103225" cy="979900"/>
            </a:xfrm>
            <a:custGeom>
              <a:rect b="b" l="l" r="r" t="t"/>
              <a:pathLst>
                <a:path extrusionOk="0" h="39196" w="44129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453975" y="990350"/>
              <a:ext cx="709950" cy="517325"/>
            </a:xfrm>
            <a:custGeom>
              <a:rect b="b" l="l" r="r" t="t"/>
              <a:pathLst>
                <a:path extrusionOk="0" h="20693" w="28398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318250" y="982675"/>
              <a:ext cx="405700" cy="427250"/>
            </a:xfrm>
            <a:custGeom>
              <a:rect b="b" l="l" r="r" t="t"/>
              <a:pathLst>
                <a:path extrusionOk="0" h="17090" w="16228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620325" y="792925"/>
              <a:ext cx="1159400" cy="1713625"/>
            </a:xfrm>
            <a:custGeom>
              <a:rect b="b" l="l" r="r" t="t"/>
              <a:pathLst>
                <a:path extrusionOk="0" h="68545" w="46376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786675" y="929825"/>
              <a:ext cx="1257175" cy="1616100"/>
            </a:xfrm>
            <a:custGeom>
              <a:rect b="b" l="l" r="r" t="t"/>
              <a:pathLst>
                <a:path extrusionOk="0" h="64644" w="50287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620325" y="1449300"/>
              <a:ext cx="97075" cy="472100"/>
            </a:xfrm>
            <a:custGeom>
              <a:rect b="b" l="l" r="r" t="t"/>
              <a:pathLst>
                <a:path extrusionOk="0" h="18884" w="3883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716650" y="1373450"/>
              <a:ext cx="32825" cy="75875"/>
            </a:xfrm>
            <a:custGeom>
              <a:rect b="b" l="l" r="r" t="t"/>
              <a:pathLst>
                <a:path extrusionOk="0" h="3035" w="1313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2620325" y="1373425"/>
              <a:ext cx="367025" cy="787300"/>
            </a:xfrm>
            <a:custGeom>
              <a:rect b="b" l="l" r="r" t="t"/>
              <a:pathLst>
                <a:path extrusionOk="0" h="31492" w="14681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2861825" y="1511325"/>
              <a:ext cx="125525" cy="469175"/>
            </a:xfrm>
            <a:custGeom>
              <a:rect b="b" l="l" r="r" t="t"/>
              <a:pathLst>
                <a:path extrusionOk="0" h="18767" w="5021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2643675" y="2119825"/>
              <a:ext cx="4400" cy="16075"/>
            </a:xfrm>
            <a:custGeom>
              <a:rect b="b" l="l" r="r" t="t"/>
              <a:pathLst>
                <a:path extrusionOk="0" h="643" w="176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2626175" y="2022800"/>
              <a:ext cx="189725" cy="348775"/>
            </a:xfrm>
            <a:custGeom>
              <a:rect b="b" l="l" r="r" t="t"/>
              <a:pathLst>
                <a:path extrusionOk="0" h="13951" w="7589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2626900" y="2022800"/>
              <a:ext cx="416625" cy="481575"/>
            </a:xfrm>
            <a:custGeom>
              <a:rect b="b" l="l" r="r" t="t"/>
              <a:pathLst>
                <a:path extrusionOk="0" h="19263" w="16665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544775" y="830575"/>
              <a:ext cx="234225" cy="136475"/>
            </a:xfrm>
            <a:custGeom>
              <a:rect b="b" l="l" r="r" t="t"/>
              <a:pathLst>
                <a:path extrusionOk="0" h="5459" w="9369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2749475" y="1272725"/>
              <a:ext cx="51100" cy="100725"/>
            </a:xfrm>
            <a:custGeom>
              <a:rect b="b" l="l" r="r" t="t"/>
              <a:pathLst>
                <a:path extrusionOk="0" h="4029" w="2044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2749475" y="792625"/>
              <a:ext cx="1022225" cy="718000"/>
            </a:xfrm>
            <a:custGeom>
              <a:rect b="b" l="l" r="r" t="t"/>
              <a:pathLst>
                <a:path extrusionOk="0" h="28720" w="40889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121575" y="1476750"/>
              <a:ext cx="137925" cy="226750"/>
            </a:xfrm>
            <a:custGeom>
              <a:rect b="b" l="l" r="r" t="t"/>
              <a:pathLst>
                <a:path extrusionOk="0" h="9070" w="5517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556450" y="1225425"/>
              <a:ext cx="137925" cy="227000"/>
            </a:xfrm>
            <a:custGeom>
              <a:rect b="b" l="l" r="r" t="t"/>
              <a:pathLst>
                <a:path extrusionOk="0" h="9080" w="5517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027450" y="1550800"/>
              <a:ext cx="774175" cy="682875"/>
            </a:xfrm>
            <a:custGeom>
              <a:rect b="b" l="l" r="r" t="t"/>
              <a:pathLst>
                <a:path extrusionOk="0" h="27315" w="30967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2927500" y="1861400"/>
              <a:ext cx="233500" cy="165075"/>
            </a:xfrm>
            <a:custGeom>
              <a:rect b="b" l="l" r="r" t="t"/>
              <a:pathLst>
                <a:path extrusionOk="0" h="6603" w="934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640350" y="1450350"/>
              <a:ext cx="233500" cy="165325"/>
            </a:xfrm>
            <a:custGeom>
              <a:rect b="b" l="l" r="r" t="t"/>
              <a:pathLst>
                <a:path extrusionOk="0" h="6613" w="934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528075" y="3968725"/>
              <a:ext cx="315225" cy="367750"/>
            </a:xfrm>
            <a:custGeom>
              <a:rect b="b" l="l" r="r" t="t"/>
              <a:pathLst>
                <a:path extrusionOk="0" h="14710" w="12609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2208825" y="3926400"/>
              <a:ext cx="511475" cy="136325"/>
            </a:xfrm>
            <a:custGeom>
              <a:rect b="b" l="l" r="r" t="t"/>
              <a:pathLst>
                <a:path extrusionOk="0" h="5453" w="20459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585500" y="3737425"/>
              <a:ext cx="187025" cy="219300"/>
            </a:xfrm>
            <a:custGeom>
              <a:rect b="b" l="l" r="r" t="t"/>
              <a:pathLst>
                <a:path extrusionOk="0" h="8772" w="7481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2221950" y="3517075"/>
              <a:ext cx="193375" cy="299525"/>
            </a:xfrm>
            <a:custGeom>
              <a:rect b="b" l="l" r="r" t="t"/>
              <a:pathLst>
                <a:path extrusionOk="0" h="11981" w="7735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598125" y="1916275"/>
              <a:ext cx="907675" cy="1934500"/>
            </a:xfrm>
            <a:custGeom>
              <a:rect b="b" l="l" r="r" t="t"/>
              <a:pathLst>
                <a:path extrusionOk="0" h="77380" w="36307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2127100" y="2196450"/>
              <a:ext cx="219650" cy="744250"/>
            </a:xfrm>
            <a:custGeom>
              <a:rect b="b" l="l" r="r" t="t"/>
              <a:pathLst>
                <a:path extrusionOk="0" h="29770" w="8786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535375" y="3879400"/>
              <a:ext cx="314500" cy="425025"/>
            </a:xfrm>
            <a:custGeom>
              <a:rect b="b" l="l" r="r" t="t"/>
              <a:pathLst>
                <a:path extrusionOk="0" h="17001" w="1258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2202250" y="3735875"/>
              <a:ext cx="522450" cy="298825"/>
            </a:xfrm>
            <a:custGeom>
              <a:rect b="b" l="l" r="r" t="t"/>
              <a:pathLst>
                <a:path extrusionOk="0" h="11953" w="20898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779075" y="972125"/>
              <a:ext cx="734025" cy="1097050"/>
            </a:xfrm>
            <a:custGeom>
              <a:rect b="b" l="l" r="r" t="t"/>
              <a:pathLst>
                <a:path extrusionOk="0" h="43882" w="29361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916975" y="411775"/>
              <a:ext cx="178050" cy="453850"/>
            </a:xfrm>
            <a:custGeom>
              <a:rect b="b" l="l" r="r" t="t"/>
              <a:pathLst>
                <a:path extrusionOk="0" h="18154" w="7122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2088425" y="315450"/>
              <a:ext cx="399125" cy="398400"/>
            </a:xfrm>
            <a:custGeom>
              <a:rect b="b" l="l" r="r" t="t"/>
              <a:pathLst>
                <a:path extrusionOk="0" h="15936" w="15965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876825" y="414200"/>
              <a:ext cx="586650" cy="663975"/>
            </a:xfrm>
            <a:custGeom>
              <a:rect b="b" l="l" r="r" t="t"/>
              <a:pathLst>
                <a:path extrusionOk="0" h="26559" w="23466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981175" y="237925"/>
              <a:ext cx="495450" cy="256175"/>
            </a:xfrm>
            <a:custGeom>
              <a:rect b="b" l="l" r="r" t="t"/>
              <a:pathLst>
                <a:path extrusionOk="0" h="10247" w="19818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2059975" y="824725"/>
              <a:ext cx="200675" cy="123350"/>
            </a:xfrm>
            <a:custGeom>
              <a:rect b="b" l="l" r="r" t="t"/>
              <a:pathLst>
                <a:path extrusionOk="0" h="4934" w="8027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2187650" y="623350"/>
              <a:ext cx="44550" cy="43850"/>
            </a:xfrm>
            <a:custGeom>
              <a:rect b="b" l="l" r="r" t="t"/>
              <a:pathLst>
                <a:path extrusionOk="0" h="1754" w="1782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2154825" y="548825"/>
              <a:ext cx="54025" cy="41000"/>
            </a:xfrm>
            <a:custGeom>
              <a:rect b="b" l="l" r="r" t="t"/>
              <a:pathLst>
                <a:path extrusionOk="0" h="1640" w="2161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2209550" y="764175"/>
              <a:ext cx="122600" cy="82200"/>
            </a:xfrm>
            <a:custGeom>
              <a:rect b="b" l="l" r="r" t="t"/>
              <a:pathLst>
                <a:path extrusionOk="0" h="3288" w="4904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2383925" y="537100"/>
              <a:ext cx="51825" cy="43975"/>
            </a:xfrm>
            <a:custGeom>
              <a:rect b="b" l="l" r="r" t="t"/>
              <a:pathLst>
                <a:path extrusionOk="0" h="1759" w="2073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2370075" y="616800"/>
              <a:ext cx="44525" cy="43800"/>
            </a:xfrm>
            <a:custGeom>
              <a:rect b="b" l="l" r="r" t="t"/>
              <a:pathLst>
                <a:path extrusionOk="0" h="1752" w="1781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2302200" y="618975"/>
              <a:ext cx="76650" cy="131375"/>
            </a:xfrm>
            <a:custGeom>
              <a:rect b="b" l="l" r="r" t="t"/>
              <a:pathLst>
                <a:path extrusionOk="0" h="5255" w="3066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2219025" y="796250"/>
              <a:ext cx="69350" cy="50175"/>
            </a:xfrm>
            <a:custGeom>
              <a:rect b="b" l="l" r="r" t="t"/>
              <a:pathLst>
                <a:path extrusionOk="0" h="2007" w="2774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695150" y="1003500"/>
              <a:ext cx="1158375" cy="998175"/>
            </a:xfrm>
            <a:custGeom>
              <a:rect b="b" l="l" r="r" t="t"/>
              <a:pathLst>
                <a:path extrusionOk="0" h="39927" w="46335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676200" y="990350"/>
              <a:ext cx="345850" cy="580825"/>
            </a:xfrm>
            <a:custGeom>
              <a:rect b="b" l="l" r="r" t="t"/>
              <a:pathLst>
                <a:path extrusionOk="0" h="23233" w="13834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061725" y="806550"/>
              <a:ext cx="331975" cy="164600"/>
            </a:xfrm>
            <a:custGeom>
              <a:rect b="b" l="l" r="r" t="t"/>
              <a:pathLst>
                <a:path extrusionOk="0" h="6584" w="13279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3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/>
              <a:t>Desain </a:t>
            </a:r>
            <a:r>
              <a:rPr lang="en" sz="4000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Aplikasi</a:t>
            </a:r>
            <a:endParaRPr sz="4000"/>
          </a:p>
        </p:txBody>
      </p:sp>
      <p:pic>
        <p:nvPicPr>
          <p:cNvPr id="989" name="Google Shape;9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73" y="1345500"/>
            <a:ext cx="3674000" cy="3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6"/>
          <p:cNvGrpSpPr/>
          <p:nvPr/>
        </p:nvGrpSpPr>
        <p:grpSpPr>
          <a:xfrm>
            <a:off x="5111711" y="1296015"/>
            <a:ext cx="3492317" cy="3133501"/>
            <a:chOff x="880175" y="237925"/>
            <a:chExt cx="5828300" cy="5229475"/>
          </a:xfrm>
        </p:grpSpPr>
        <p:sp>
          <p:nvSpPr>
            <p:cNvPr id="995" name="Google Shape;995;p36"/>
            <p:cNvSpPr/>
            <p:nvPr/>
          </p:nvSpPr>
          <p:spPr>
            <a:xfrm>
              <a:off x="880175" y="2384675"/>
              <a:ext cx="5828300" cy="3082725"/>
            </a:xfrm>
            <a:custGeom>
              <a:rect b="b" l="l" r="r" t="t"/>
              <a:pathLst>
                <a:path extrusionOk="0" h="123309" w="233132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1291675" y="3576900"/>
              <a:ext cx="1765725" cy="1019325"/>
            </a:xfrm>
            <a:custGeom>
              <a:rect b="b" l="l" r="r" t="t"/>
              <a:pathLst>
                <a:path extrusionOk="0" h="40773" w="70629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4588125" y="3726475"/>
              <a:ext cx="1746050" cy="1010575"/>
            </a:xfrm>
            <a:custGeom>
              <a:rect b="b" l="l" r="r" t="t"/>
              <a:pathLst>
                <a:path extrusionOk="0" h="40423" w="69842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829225" y="2832800"/>
              <a:ext cx="550500" cy="768200"/>
            </a:xfrm>
            <a:custGeom>
              <a:rect b="b" l="l" r="r" t="t"/>
              <a:pathLst>
                <a:path extrusionOk="0" h="30728" w="2202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867175" y="2832675"/>
              <a:ext cx="466250" cy="699025"/>
            </a:xfrm>
            <a:custGeom>
              <a:rect b="b" l="l" r="r" t="t"/>
              <a:pathLst>
                <a:path extrusionOk="0" h="27961" w="1865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881050" y="2887100"/>
              <a:ext cx="346600" cy="646775"/>
            </a:xfrm>
            <a:custGeom>
              <a:rect b="b" l="l" r="r" t="t"/>
              <a:pathLst>
                <a:path extrusionOk="0" h="25871" w="13864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899275" y="3224950"/>
              <a:ext cx="662525" cy="776425"/>
            </a:xfrm>
            <a:custGeom>
              <a:rect b="b" l="l" r="r" t="t"/>
              <a:pathLst>
                <a:path extrusionOk="0" h="31057" w="26501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83925" y="3273925"/>
              <a:ext cx="481575" cy="620400"/>
            </a:xfrm>
            <a:custGeom>
              <a:rect b="b" l="l" r="r" t="t"/>
              <a:pathLst>
                <a:path extrusionOk="0" h="24816" w="19263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082425" y="3520200"/>
              <a:ext cx="314475" cy="52925"/>
            </a:xfrm>
            <a:custGeom>
              <a:rect b="b" l="l" r="r" t="t"/>
              <a:pathLst>
                <a:path extrusionOk="0" h="2117" w="12579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1207775" y="2710050"/>
              <a:ext cx="495425" cy="977775"/>
            </a:xfrm>
            <a:custGeom>
              <a:rect b="b" l="l" r="r" t="t"/>
              <a:pathLst>
                <a:path extrusionOk="0" h="39111" w="19817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1239875" y="2710100"/>
              <a:ext cx="455300" cy="977725"/>
            </a:xfrm>
            <a:custGeom>
              <a:rect b="b" l="l" r="r" t="t"/>
              <a:pathLst>
                <a:path extrusionOk="0" h="39109" w="18212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1348575" y="2769825"/>
              <a:ext cx="323250" cy="729025"/>
            </a:xfrm>
            <a:custGeom>
              <a:rect b="b" l="l" r="r" t="t"/>
              <a:pathLst>
                <a:path extrusionOk="0" h="29161" w="1293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1050175" y="3220425"/>
              <a:ext cx="640625" cy="741675"/>
            </a:xfrm>
            <a:custGeom>
              <a:rect b="b" l="l" r="r" t="t"/>
              <a:pathLst>
                <a:path extrusionOk="0" h="29667" w="25625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166900" y="3294200"/>
              <a:ext cx="403525" cy="657025"/>
            </a:xfrm>
            <a:custGeom>
              <a:rect b="b" l="l" r="r" t="t"/>
              <a:pathLst>
                <a:path extrusionOk="0" h="26281" w="16141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3925" y="867900"/>
              <a:ext cx="1095200" cy="817975"/>
            </a:xfrm>
            <a:custGeom>
              <a:rect b="b" l="l" r="r" t="t"/>
              <a:pathLst>
                <a:path extrusionOk="0" h="32719" w="43808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236450" y="982325"/>
              <a:ext cx="157625" cy="159550"/>
            </a:xfrm>
            <a:custGeom>
              <a:rect b="b" l="l" r="r" t="t"/>
              <a:pathLst>
                <a:path extrusionOk="0" h="6382" w="6305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124425" y="455525"/>
              <a:ext cx="555250" cy="616575"/>
            </a:xfrm>
            <a:custGeom>
              <a:rect b="b" l="l" r="r" t="t"/>
              <a:pathLst>
                <a:path extrusionOk="0" h="24663" w="2221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449100" y="411025"/>
              <a:ext cx="54750" cy="89375"/>
            </a:xfrm>
            <a:custGeom>
              <a:rect b="b" l="l" r="r" t="t"/>
              <a:pathLst>
                <a:path extrusionOk="0" h="3575" w="219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473900" y="393775"/>
              <a:ext cx="253950" cy="223175"/>
            </a:xfrm>
            <a:custGeom>
              <a:rect b="b" l="l" r="r" t="t"/>
              <a:pathLst>
                <a:path extrusionOk="0" h="8927" w="10158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829975" y="3966525"/>
              <a:ext cx="324900" cy="477375"/>
            </a:xfrm>
            <a:custGeom>
              <a:rect b="b" l="l" r="r" t="t"/>
              <a:pathLst>
                <a:path extrusionOk="0" h="19095" w="12996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823800" y="3957050"/>
              <a:ext cx="496175" cy="327725"/>
            </a:xfrm>
            <a:custGeom>
              <a:rect b="b" l="l" r="r" t="t"/>
              <a:pathLst>
                <a:path extrusionOk="0" h="13109" w="19847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923775" y="1995075"/>
              <a:ext cx="1155750" cy="2324800"/>
            </a:xfrm>
            <a:custGeom>
              <a:rect b="b" l="l" r="r" t="t"/>
              <a:pathLst>
                <a:path extrusionOk="0" h="92992" w="4623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033200" y="1816300"/>
              <a:ext cx="779275" cy="891525"/>
            </a:xfrm>
            <a:custGeom>
              <a:rect b="b" l="l" r="r" t="t"/>
              <a:pathLst>
                <a:path extrusionOk="0" h="35661" w="31171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5136100" y="2236575"/>
              <a:ext cx="275825" cy="466250"/>
            </a:xfrm>
            <a:custGeom>
              <a:rect b="b" l="l" r="r" t="t"/>
              <a:pathLst>
                <a:path extrusionOk="0" h="18650" w="11033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5425025" y="2549575"/>
              <a:ext cx="387450" cy="157525"/>
            </a:xfrm>
            <a:custGeom>
              <a:rect b="b" l="l" r="r" t="t"/>
              <a:pathLst>
                <a:path extrusionOk="0" h="6301" w="15498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033950" y="2543750"/>
              <a:ext cx="366300" cy="159075"/>
            </a:xfrm>
            <a:custGeom>
              <a:rect b="b" l="l" r="r" t="t"/>
              <a:pathLst>
                <a:path extrusionOk="0" h="6363" w="14652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004025" y="1175700"/>
              <a:ext cx="763950" cy="951075"/>
            </a:xfrm>
            <a:custGeom>
              <a:rect b="b" l="l" r="r" t="t"/>
              <a:pathLst>
                <a:path extrusionOk="0" h="38043" w="30558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189350" y="1550000"/>
              <a:ext cx="289675" cy="141550"/>
            </a:xfrm>
            <a:custGeom>
              <a:rect b="b" l="l" r="r" t="t"/>
              <a:pathLst>
                <a:path extrusionOk="0" h="5662" w="11587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063850" y="609500"/>
              <a:ext cx="556000" cy="717100"/>
            </a:xfrm>
            <a:custGeom>
              <a:rect b="b" l="l" r="r" t="t"/>
              <a:pathLst>
                <a:path extrusionOk="0" h="28684" w="2224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61575" y="829075"/>
              <a:ext cx="43800" cy="43100"/>
            </a:xfrm>
            <a:custGeom>
              <a:rect b="b" l="l" r="r" t="t"/>
              <a:pathLst>
                <a:path extrusionOk="0" h="1724" w="1752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3250" y="824000"/>
              <a:ext cx="41625" cy="42400"/>
            </a:xfrm>
            <a:custGeom>
              <a:rect b="b" l="l" r="r" t="t"/>
              <a:pathLst>
                <a:path extrusionOk="0" h="1696" w="1665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129525" y="824000"/>
              <a:ext cx="75175" cy="135750"/>
            </a:xfrm>
            <a:custGeom>
              <a:rect b="b" l="l" r="r" t="t"/>
              <a:pathLst>
                <a:path extrusionOk="0" h="5430" w="3007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290775" y="1010800"/>
              <a:ext cx="174400" cy="111650"/>
            </a:xfrm>
            <a:custGeom>
              <a:rect b="b" l="l" r="r" t="t"/>
              <a:pathLst>
                <a:path extrusionOk="0" h="4466" w="6976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278375" y="759125"/>
              <a:ext cx="56925" cy="40100"/>
            </a:xfrm>
            <a:custGeom>
              <a:rect b="b" l="l" r="r" t="t"/>
              <a:pathLst>
                <a:path extrusionOk="0" h="1604" w="2277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219275" y="956075"/>
              <a:ext cx="108725" cy="71475"/>
            </a:xfrm>
            <a:custGeom>
              <a:rect b="b" l="l" r="r" t="t"/>
              <a:pathLst>
                <a:path extrusionOk="0" h="2859" w="4349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261575" y="982325"/>
              <a:ext cx="59125" cy="44825"/>
            </a:xfrm>
            <a:custGeom>
              <a:rect b="b" l="l" r="r" t="t"/>
              <a:pathLst>
                <a:path extrusionOk="0" h="1793" w="2365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998200" y="505150"/>
              <a:ext cx="412975" cy="256850"/>
            </a:xfrm>
            <a:custGeom>
              <a:rect b="b" l="l" r="r" t="t"/>
              <a:pathLst>
                <a:path extrusionOk="0" h="10274" w="16519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081050" y="1890575"/>
              <a:ext cx="1146275" cy="1698750"/>
            </a:xfrm>
            <a:custGeom>
              <a:rect b="b" l="l" r="r" t="t"/>
              <a:pathLst>
                <a:path extrusionOk="0" h="67950" w="45851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3819850" y="2026875"/>
              <a:ext cx="1243300" cy="1601375"/>
            </a:xfrm>
            <a:custGeom>
              <a:rect b="b" l="l" r="r" t="t"/>
              <a:pathLst>
                <a:path extrusionOk="0" h="64055" w="49732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5223650" y="2923875"/>
              <a:ext cx="3675" cy="89050"/>
            </a:xfrm>
            <a:custGeom>
              <a:rect b="b" l="l" r="r" t="t"/>
              <a:pathLst>
                <a:path extrusionOk="0" h="3562" w="147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4863925" y="2466400"/>
              <a:ext cx="363400" cy="779275"/>
            </a:xfrm>
            <a:custGeom>
              <a:rect b="b" l="l" r="r" t="t"/>
              <a:pathLst>
                <a:path extrusionOk="0" h="31171" w="14536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5131700" y="3112850"/>
              <a:ext cx="89050" cy="253225"/>
            </a:xfrm>
            <a:custGeom>
              <a:rect b="b" l="l" r="r" t="t"/>
              <a:pathLst>
                <a:path extrusionOk="0" h="10129" w="3562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810675" y="3574725"/>
              <a:ext cx="18275" cy="10225"/>
            </a:xfrm>
            <a:custGeom>
              <a:rect b="b" l="l" r="r" t="t"/>
              <a:pathLst>
                <a:path extrusionOk="0" h="409" w="731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4812875" y="3109200"/>
              <a:ext cx="408600" cy="475025"/>
            </a:xfrm>
            <a:custGeom>
              <a:rect b="b" l="l" r="r" t="t"/>
              <a:pathLst>
                <a:path extrusionOk="0" h="19001" w="16344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4808475" y="3395225"/>
              <a:ext cx="143775" cy="191200"/>
            </a:xfrm>
            <a:custGeom>
              <a:rect b="b" l="l" r="r" t="t"/>
              <a:pathLst>
                <a:path extrusionOk="0" h="7648" w="5751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4488900" y="1892175"/>
              <a:ext cx="233525" cy="94900"/>
            </a:xfrm>
            <a:custGeom>
              <a:rect b="b" l="l" r="r" t="t"/>
              <a:pathLst>
                <a:path extrusionOk="0" h="3796" w="9341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4081775" y="1890725"/>
              <a:ext cx="1017850" cy="711425"/>
            </a:xfrm>
            <a:custGeom>
              <a:rect b="b" l="l" r="r" t="t"/>
              <a:pathLst>
                <a:path extrusionOk="0" h="28457" w="40714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4864675" y="2466400"/>
              <a:ext cx="234950" cy="135750"/>
            </a:xfrm>
            <a:custGeom>
              <a:rect b="b" l="l" r="r" t="t"/>
              <a:pathLst>
                <a:path extrusionOk="0" h="5430" w="9398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4069375" y="2602850"/>
              <a:ext cx="750075" cy="774325"/>
            </a:xfrm>
            <a:custGeom>
              <a:rect b="b" l="l" r="r" t="t"/>
              <a:pathLst>
                <a:path extrusionOk="0" h="30973" w="30003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148175" y="2917450"/>
              <a:ext cx="592475" cy="459725"/>
            </a:xfrm>
            <a:custGeom>
              <a:rect b="b" l="l" r="r" t="t"/>
              <a:pathLst>
                <a:path extrusionOk="0" h="18389" w="23699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595425" y="2568575"/>
              <a:ext cx="136475" cy="223975"/>
            </a:xfrm>
            <a:custGeom>
              <a:rect b="b" l="l" r="r" t="t"/>
              <a:pathLst>
                <a:path extrusionOk="0" h="8959" w="5459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165675" y="2319675"/>
              <a:ext cx="135750" cy="224075"/>
            </a:xfrm>
            <a:custGeom>
              <a:rect b="b" l="l" r="r" t="t"/>
              <a:pathLst>
                <a:path extrusionOk="0" h="8963" w="543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4620975" y="1182975"/>
              <a:ext cx="1103225" cy="979900"/>
            </a:xfrm>
            <a:custGeom>
              <a:rect b="b" l="l" r="r" t="t"/>
              <a:pathLst>
                <a:path extrusionOk="0" h="39196" w="44129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2453975" y="990350"/>
              <a:ext cx="709950" cy="517325"/>
            </a:xfrm>
            <a:custGeom>
              <a:rect b="b" l="l" r="r" t="t"/>
              <a:pathLst>
                <a:path extrusionOk="0" h="20693" w="28398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2318250" y="982675"/>
              <a:ext cx="405700" cy="427250"/>
            </a:xfrm>
            <a:custGeom>
              <a:rect b="b" l="l" r="r" t="t"/>
              <a:pathLst>
                <a:path extrusionOk="0" h="17090" w="16228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620325" y="792925"/>
              <a:ext cx="1159400" cy="1713625"/>
            </a:xfrm>
            <a:custGeom>
              <a:rect b="b" l="l" r="r" t="t"/>
              <a:pathLst>
                <a:path extrusionOk="0" h="68545" w="46376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786675" y="929825"/>
              <a:ext cx="1257175" cy="1616100"/>
            </a:xfrm>
            <a:custGeom>
              <a:rect b="b" l="l" r="r" t="t"/>
              <a:pathLst>
                <a:path extrusionOk="0" h="64644" w="50287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620325" y="1449300"/>
              <a:ext cx="97075" cy="472100"/>
            </a:xfrm>
            <a:custGeom>
              <a:rect b="b" l="l" r="r" t="t"/>
              <a:pathLst>
                <a:path extrusionOk="0" h="18884" w="3883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2716650" y="1373450"/>
              <a:ext cx="32825" cy="75875"/>
            </a:xfrm>
            <a:custGeom>
              <a:rect b="b" l="l" r="r" t="t"/>
              <a:pathLst>
                <a:path extrusionOk="0" h="3035" w="1313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2620325" y="1373425"/>
              <a:ext cx="367025" cy="787300"/>
            </a:xfrm>
            <a:custGeom>
              <a:rect b="b" l="l" r="r" t="t"/>
              <a:pathLst>
                <a:path extrusionOk="0" h="31492" w="14681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861825" y="1511325"/>
              <a:ext cx="125525" cy="469175"/>
            </a:xfrm>
            <a:custGeom>
              <a:rect b="b" l="l" r="r" t="t"/>
              <a:pathLst>
                <a:path extrusionOk="0" h="18767" w="5021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643675" y="2119825"/>
              <a:ext cx="4400" cy="16075"/>
            </a:xfrm>
            <a:custGeom>
              <a:rect b="b" l="l" r="r" t="t"/>
              <a:pathLst>
                <a:path extrusionOk="0" h="643" w="176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626175" y="2022800"/>
              <a:ext cx="189725" cy="348775"/>
            </a:xfrm>
            <a:custGeom>
              <a:rect b="b" l="l" r="r" t="t"/>
              <a:pathLst>
                <a:path extrusionOk="0" h="13951" w="7589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2626900" y="2022800"/>
              <a:ext cx="416625" cy="481575"/>
            </a:xfrm>
            <a:custGeom>
              <a:rect b="b" l="l" r="r" t="t"/>
              <a:pathLst>
                <a:path extrusionOk="0" h="19263" w="16665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544775" y="830575"/>
              <a:ext cx="234225" cy="136475"/>
            </a:xfrm>
            <a:custGeom>
              <a:rect b="b" l="l" r="r" t="t"/>
              <a:pathLst>
                <a:path extrusionOk="0" h="5459" w="9369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2749475" y="1272725"/>
              <a:ext cx="51100" cy="100725"/>
            </a:xfrm>
            <a:custGeom>
              <a:rect b="b" l="l" r="r" t="t"/>
              <a:pathLst>
                <a:path extrusionOk="0" h="4029" w="2044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2749475" y="792625"/>
              <a:ext cx="1022225" cy="718000"/>
            </a:xfrm>
            <a:custGeom>
              <a:rect b="b" l="l" r="r" t="t"/>
              <a:pathLst>
                <a:path extrusionOk="0" h="28720" w="40889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121575" y="1476750"/>
              <a:ext cx="137925" cy="226750"/>
            </a:xfrm>
            <a:custGeom>
              <a:rect b="b" l="l" r="r" t="t"/>
              <a:pathLst>
                <a:path extrusionOk="0" h="9070" w="5517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3556450" y="1225425"/>
              <a:ext cx="137925" cy="227000"/>
            </a:xfrm>
            <a:custGeom>
              <a:rect b="b" l="l" r="r" t="t"/>
              <a:pathLst>
                <a:path extrusionOk="0" h="9080" w="5517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027450" y="1550800"/>
              <a:ext cx="774175" cy="682875"/>
            </a:xfrm>
            <a:custGeom>
              <a:rect b="b" l="l" r="r" t="t"/>
              <a:pathLst>
                <a:path extrusionOk="0" h="27315" w="30967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2927500" y="1861400"/>
              <a:ext cx="233500" cy="165075"/>
            </a:xfrm>
            <a:custGeom>
              <a:rect b="b" l="l" r="r" t="t"/>
              <a:pathLst>
                <a:path extrusionOk="0" h="6603" w="934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640350" y="1450350"/>
              <a:ext cx="233500" cy="165325"/>
            </a:xfrm>
            <a:custGeom>
              <a:rect b="b" l="l" r="r" t="t"/>
              <a:pathLst>
                <a:path extrusionOk="0" h="6613" w="934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28075" y="3968725"/>
              <a:ext cx="315225" cy="367750"/>
            </a:xfrm>
            <a:custGeom>
              <a:rect b="b" l="l" r="r" t="t"/>
              <a:pathLst>
                <a:path extrusionOk="0" h="14710" w="12609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2208825" y="3926400"/>
              <a:ext cx="511475" cy="136325"/>
            </a:xfrm>
            <a:custGeom>
              <a:rect b="b" l="l" r="r" t="t"/>
              <a:pathLst>
                <a:path extrusionOk="0" h="5453" w="20459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585500" y="3737425"/>
              <a:ext cx="187025" cy="219300"/>
            </a:xfrm>
            <a:custGeom>
              <a:rect b="b" l="l" r="r" t="t"/>
              <a:pathLst>
                <a:path extrusionOk="0" h="8772" w="7481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2221950" y="3517075"/>
              <a:ext cx="193375" cy="299525"/>
            </a:xfrm>
            <a:custGeom>
              <a:rect b="b" l="l" r="r" t="t"/>
              <a:pathLst>
                <a:path extrusionOk="0" h="11981" w="7735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1598125" y="1916275"/>
              <a:ext cx="907675" cy="1934500"/>
            </a:xfrm>
            <a:custGeom>
              <a:rect b="b" l="l" r="r" t="t"/>
              <a:pathLst>
                <a:path extrusionOk="0" h="77380" w="36307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27100" y="2196450"/>
              <a:ext cx="219650" cy="744250"/>
            </a:xfrm>
            <a:custGeom>
              <a:rect b="b" l="l" r="r" t="t"/>
              <a:pathLst>
                <a:path extrusionOk="0" h="29770" w="8786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1535375" y="3879400"/>
              <a:ext cx="314500" cy="425025"/>
            </a:xfrm>
            <a:custGeom>
              <a:rect b="b" l="l" r="r" t="t"/>
              <a:pathLst>
                <a:path extrusionOk="0" h="17001" w="1258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202250" y="3735875"/>
              <a:ext cx="522450" cy="298825"/>
            </a:xfrm>
            <a:custGeom>
              <a:rect b="b" l="l" r="r" t="t"/>
              <a:pathLst>
                <a:path extrusionOk="0" h="11953" w="20898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1779075" y="972125"/>
              <a:ext cx="734025" cy="1097050"/>
            </a:xfrm>
            <a:custGeom>
              <a:rect b="b" l="l" r="r" t="t"/>
              <a:pathLst>
                <a:path extrusionOk="0" h="43882" w="29361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916975" y="411775"/>
              <a:ext cx="178050" cy="453850"/>
            </a:xfrm>
            <a:custGeom>
              <a:rect b="b" l="l" r="r" t="t"/>
              <a:pathLst>
                <a:path extrusionOk="0" h="18154" w="7122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2088425" y="315450"/>
              <a:ext cx="399125" cy="398400"/>
            </a:xfrm>
            <a:custGeom>
              <a:rect b="b" l="l" r="r" t="t"/>
              <a:pathLst>
                <a:path extrusionOk="0" h="15936" w="15965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1876825" y="414200"/>
              <a:ext cx="586650" cy="663975"/>
            </a:xfrm>
            <a:custGeom>
              <a:rect b="b" l="l" r="r" t="t"/>
              <a:pathLst>
                <a:path extrusionOk="0" h="26559" w="23466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1981175" y="237925"/>
              <a:ext cx="495450" cy="256175"/>
            </a:xfrm>
            <a:custGeom>
              <a:rect b="b" l="l" r="r" t="t"/>
              <a:pathLst>
                <a:path extrusionOk="0" h="10247" w="19818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2059975" y="824725"/>
              <a:ext cx="200675" cy="123350"/>
            </a:xfrm>
            <a:custGeom>
              <a:rect b="b" l="l" r="r" t="t"/>
              <a:pathLst>
                <a:path extrusionOk="0" h="4934" w="8027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2187650" y="623350"/>
              <a:ext cx="44550" cy="43850"/>
            </a:xfrm>
            <a:custGeom>
              <a:rect b="b" l="l" r="r" t="t"/>
              <a:pathLst>
                <a:path extrusionOk="0" h="1754" w="1782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2154825" y="548825"/>
              <a:ext cx="54025" cy="41000"/>
            </a:xfrm>
            <a:custGeom>
              <a:rect b="b" l="l" r="r" t="t"/>
              <a:pathLst>
                <a:path extrusionOk="0" h="1640" w="2161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2209550" y="764175"/>
              <a:ext cx="122600" cy="82200"/>
            </a:xfrm>
            <a:custGeom>
              <a:rect b="b" l="l" r="r" t="t"/>
              <a:pathLst>
                <a:path extrusionOk="0" h="3288" w="4904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2383925" y="537100"/>
              <a:ext cx="51825" cy="43975"/>
            </a:xfrm>
            <a:custGeom>
              <a:rect b="b" l="l" r="r" t="t"/>
              <a:pathLst>
                <a:path extrusionOk="0" h="1759" w="2073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370075" y="616800"/>
              <a:ext cx="44525" cy="43800"/>
            </a:xfrm>
            <a:custGeom>
              <a:rect b="b" l="l" r="r" t="t"/>
              <a:pathLst>
                <a:path extrusionOk="0" h="1752" w="1781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302200" y="618975"/>
              <a:ext cx="76650" cy="131375"/>
            </a:xfrm>
            <a:custGeom>
              <a:rect b="b" l="l" r="r" t="t"/>
              <a:pathLst>
                <a:path extrusionOk="0" h="5255" w="3066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219025" y="796250"/>
              <a:ext cx="69350" cy="50175"/>
            </a:xfrm>
            <a:custGeom>
              <a:rect b="b" l="l" r="r" t="t"/>
              <a:pathLst>
                <a:path extrusionOk="0" h="2007" w="2774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150" y="1003500"/>
              <a:ext cx="1158375" cy="998175"/>
            </a:xfrm>
            <a:custGeom>
              <a:rect b="b" l="l" r="r" t="t"/>
              <a:pathLst>
                <a:path extrusionOk="0" h="39927" w="46335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76200" y="990350"/>
              <a:ext cx="345850" cy="580825"/>
            </a:xfrm>
            <a:custGeom>
              <a:rect b="b" l="l" r="r" t="t"/>
              <a:pathLst>
                <a:path extrusionOk="0" h="23233" w="13834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061725" y="806550"/>
              <a:ext cx="331975" cy="164600"/>
            </a:xfrm>
            <a:custGeom>
              <a:rect b="b" l="l" r="r" t="t"/>
              <a:pathLst>
                <a:path extrusionOk="0" h="6584" w="13279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1" name="Google Shape;1091;p36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/>
              <a:t>Desain </a:t>
            </a:r>
            <a:r>
              <a:rPr lang="en" sz="4000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Aplikasi</a:t>
            </a:r>
            <a:endParaRPr sz="4000"/>
          </a:p>
        </p:txBody>
      </p:sp>
      <p:pic>
        <p:nvPicPr>
          <p:cNvPr id="1092" name="Google Shape;10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53" y="1296025"/>
            <a:ext cx="3607050" cy="32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7"/>
          <p:cNvSpPr txBox="1"/>
          <p:nvPr>
            <p:ph idx="2" type="title"/>
          </p:nvPr>
        </p:nvSpPr>
        <p:spPr>
          <a:xfrm>
            <a:off x="2702675" y="251400"/>
            <a:ext cx="548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>
                <a:solidFill>
                  <a:schemeClr val="dk1"/>
                </a:solidFill>
              </a:rPr>
              <a:t>Pengembangan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/>
              <a:t>Basis Data</a:t>
            </a:r>
            <a:endParaRPr sz="4000"/>
          </a:p>
        </p:txBody>
      </p:sp>
      <p:grpSp>
        <p:nvGrpSpPr>
          <p:cNvPr id="1098" name="Google Shape;1098;p37"/>
          <p:cNvGrpSpPr/>
          <p:nvPr/>
        </p:nvGrpSpPr>
        <p:grpSpPr>
          <a:xfrm>
            <a:off x="5216741" y="1233828"/>
            <a:ext cx="3483086" cy="3039783"/>
            <a:chOff x="1114800" y="560325"/>
            <a:chExt cx="5373475" cy="4689575"/>
          </a:xfrm>
        </p:grpSpPr>
        <p:sp>
          <p:nvSpPr>
            <p:cNvPr id="1099" name="Google Shape;1099;p37"/>
            <p:cNvSpPr/>
            <p:nvPr/>
          </p:nvSpPr>
          <p:spPr>
            <a:xfrm>
              <a:off x="1114800" y="2423750"/>
              <a:ext cx="5373475" cy="2826150"/>
            </a:xfrm>
            <a:custGeom>
              <a:rect b="b" l="l" r="r" t="t"/>
              <a:pathLst>
                <a:path extrusionOk="0" h="113046" w="214939">
                  <a:moveTo>
                    <a:pt x="107457" y="0"/>
                  </a:moveTo>
                  <a:cubicBezTo>
                    <a:pt x="82401" y="0"/>
                    <a:pt x="57344" y="5520"/>
                    <a:pt x="38221" y="16561"/>
                  </a:cubicBezTo>
                  <a:cubicBezTo>
                    <a:pt x="0" y="38641"/>
                    <a:pt x="0" y="74431"/>
                    <a:pt x="38221" y="96486"/>
                  </a:cubicBezTo>
                  <a:cubicBezTo>
                    <a:pt x="57344" y="107526"/>
                    <a:pt x="82407" y="113046"/>
                    <a:pt x="107467" y="113046"/>
                  </a:cubicBezTo>
                  <a:cubicBezTo>
                    <a:pt x="132526" y="113046"/>
                    <a:pt x="157583" y="107526"/>
                    <a:pt x="176693" y="96486"/>
                  </a:cubicBezTo>
                  <a:cubicBezTo>
                    <a:pt x="214939" y="74431"/>
                    <a:pt x="214939" y="38641"/>
                    <a:pt x="176693" y="16561"/>
                  </a:cubicBezTo>
                  <a:cubicBezTo>
                    <a:pt x="157570" y="5520"/>
                    <a:pt x="132514" y="0"/>
                    <a:pt x="1074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5273350" y="1102175"/>
              <a:ext cx="449275" cy="340125"/>
            </a:xfrm>
            <a:custGeom>
              <a:rect b="b" l="l" r="r" t="t"/>
              <a:pathLst>
                <a:path extrusionOk="0" h="13605" w="17971">
                  <a:moveTo>
                    <a:pt x="9643" y="1"/>
                  </a:moveTo>
                  <a:cubicBezTo>
                    <a:pt x="8634" y="1"/>
                    <a:pt x="7907" y="725"/>
                    <a:pt x="7770" y="1980"/>
                  </a:cubicBezTo>
                  <a:cubicBezTo>
                    <a:pt x="7419" y="1453"/>
                    <a:pt x="6943" y="1002"/>
                    <a:pt x="6391" y="676"/>
                  </a:cubicBezTo>
                  <a:cubicBezTo>
                    <a:pt x="6017" y="456"/>
                    <a:pt x="5664" y="352"/>
                    <a:pt x="5352" y="352"/>
                  </a:cubicBezTo>
                  <a:cubicBezTo>
                    <a:pt x="4599" y="352"/>
                    <a:pt x="4085" y="959"/>
                    <a:pt x="4085" y="2005"/>
                  </a:cubicBezTo>
                  <a:lnTo>
                    <a:pt x="4085" y="2832"/>
                  </a:lnTo>
                  <a:cubicBezTo>
                    <a:pt x="4085" y="2957"/>
                    <a:pt x="4110" y="3082"/>
                    <a:pt x="4110" y="3208"/>
                  </a:cubicBezTo>
                  <a:lnTo>
                    <a:pt x="1278" y="1553"/>
                  </a:lnTo>
                  <a:cubicBezTo>
                    <a:pt x="1068" y="1438"/>
                    <a:pt x="873" y="1382"/>
                    <a:pt x="702" y="1382"/>
                  </a:cubicBezTo>
                  <a:cubicBezTo>
                    <a:pt x="279" y="1382"/>
                    <a:pt x="0" y="1717"/>
                    <a:pt x="0" y="2305"/>
                  </a:cubicBezTo>
                  <a:cubicBezTo>
                    <a:pt x="50" y="3208"/>
                    <a:pt x="526" y="4010"/>
                    <a:pt x="1278" y="4511"/>
                  </a:cubicBezTo>
                  <a:lnTo>
                    <a:pt x="16692" y="13433"/>
                  </a:lnTo>
                  <a:cubicBezTo>
                    <a:pt x="16895" y="13549"/>
                    <a:pt x="17087" y="13604"/>
                    <a:pt x="17258" y="13604"/>
                  </a:cubicBezTo>
                  <a:cubicBezTo>
                    <a:pt x="17679" y="13604"/>
                    <a:pt x="17970" y="13270"/>
                    <a:pt x="17970" y="12681"/>
                  </a:cubicBezTo>
                  <a:cubicBezTo>
                    <a:pt x="17920" y="11779"/>
                    <a:pt x="17444" y="10952"/>
                    <a:pt x="16692" y="10476"/>
                  </a:cubicBezTo>
                  <a:lnTo>
                    <a:pt x="14336" y="9122"/>
                  </a:lnTo>
                  <a:cubicBezTo>
                    <a:pt x="14537" y="8671"/>
                    <a:pt x="14637" y="8170"/>
                    <a:pt x="14612" y="7694"/>
                  </a:cubicBezTo>
                  <a:lnTo>
                    <a:pt x="14612" y="6441"/>
                  </a:lnTo>
                  <a:cubicBezTo>
                    <a:pt x="14612" y="4235"/>
                    <a:pt x="13083" y="1553"/>
                    <a:pt x="11178" y="476"/>
                  </a:cubicBezTo>
                  <a:cubicBezTo>
                    <a:pt x="10627" y="153"/>
                    <a:pt x="10105" y="1"/>
                    <a:pt x="964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627350" y="731700"/>
              <a:ext cx="545150" cy="519925"/>
            </a:xfrm>
            <a:custGeom>
              <a:rect b="b" l="l" r="r" t="t"/>
              <a:pathLst>
                <a:path extrusionOk="0" h="20797" w="21806">
                  <a:moveTo>
                    <a:pt x="5929" y="1"/>
                  </a:moveTo>
                  <a:cubicBezTo>
                    <a:pt x="4584" y="1"/>
                    <a:pt x="3610" y="898"/>
                    <a:pt x="3610" y="2713"/>
                  </a:cubicBezTo>
                  <a:lnTo>
                    <a:pt x="3610" y="6172"/>
                  </a:lnTo>
                  <a:lnTo>
                    <a:pt x="2056" y="5570"/>
                  </a:lnTo>
                  <a:cubicBezTo>
                    <a:pt x="1728" y="5381"/>
                    <a:pt x="1416" y="5291"/>
                    <a:pt x="1140" y="5291"/>
                  </a:cubicBezTo>
                  <a:cubicBezTo>
                    <a:pt x="467" y="5291"/>
                    <a:pt x="1" y="5824"/>
                    <a:pt x="1" y="6748"/>
                  </a:cubicBezTo>
                  <a:cubicBezTo>
                    <a:pt x="101" y="8177"/>
                    <a:pt x="853" y="9505"/>
                    <a:pt x="2056" y="10282"/>
                  </a:cubicBezTo>
                  <a:lnTo>
                    <a:pt x="19775" y="20533"/>
                  </a:lnTo>
                  <a:cubicBezTo>
                    <a:pt x="20091" y="20712"/>
                    <a:pt x="20392" y="20797"/>
                    <a:pt x="20661" y="20797"/>
                  </a:cubicBezTo>
                  <a:cubicBezTo>
                    <a:pt x="21332" y="20797"/>
                    <a:pt x="21805" y="20268"/>
                    <a:pt x="21805" y="19355"/>
                  </a:cubicBezTo>
                  <a:cubicBezTo>
                    <a:pt x="21730" y="17901"/>
                    <a:pt x="20978" y="16598"/>
                    <a:pt x="19775" y="15821"/>
                  </a:cubicBezTo>
                  <a:lnTo>
                    <a:pt x="17570" y="14568"/>
                  </a:lnTo>
                  <a:lnTo>
                    <a:pt x="17570" y="14342"/>
                  </a:lnTo>
                  <a:cubicBezTo>
                    <a:pt x="17469" y="12162"/>
                    <a:pt x="16317" y="10157"/>
                    <a:pt x="14487" y="8979"/>
                  </a:cubicBezTo>
                  <a:cubicBezTo>
                    <a:pt x="14092" y="8704"/>
                    <a:pt x="13615" y="8559"/>
                    <a:pt x="13137" y="8559"/>
                  </a:cubicBezTo>
                  <a:cubicBezTo>
                    <a:pt x="12916" y="8559"/>
                    <a:pt x="12695" y="8590"/>
                    <a:pt x="12482" y="8653"/>
                  </a:cubicBezTo>
                  <a:lnTo>
                    <a:pt x="12482" y="8152"/>
                  </a:lnTo>
                  <a:cubicBezTo>
                    <a:pt x="12482" y="5395"/>
                    <a:pt x="10552" y="2062"/>
                    <a:pt x="8171" y="683"/>
                  </a:cubicBezTo>
                  <a:cubicBezTo>
                    <a:pt x="7381" y="229"/>
                    <a:pt x="6608" y="1"/>
                    <a:pt x="592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4852925" y="560325"/>
              <a:ext cx="369700" cy="324125"/>
            </a:xfrm>
            <a:custGeom>
              <a:rect b="b" l="l" r="r" t="t"/>
              <a:pathLst>
                <a:path extrusionOk="0" h="12965" w="14788">
                  <a:moveTo>
                    <a:pt x="7402" y="1"/>
                  </a:moveTo>
                  <a:cubicBezTo>
                    <a:pt x="6236" y="1"/>
                    <a:pt x="5054" y="315"/>
                    <a:pt x="3985" y="972"/>
                  </a:cubicBezTo>
                  <a:cubicBezTo>
                    <a:pt x="952" y="2851"/>
                    <a:pt x="0" y="6836"/>
                    <a:pt x="1880" y="9894"/>
                  </a:cubicBezTo>
                  <a:cubicBezTo>
                    <a:pt x="3105" y="11872"/>
                    <a:pt x="5237" y="12965"/>
                    <a:pt x="7413" y="12965"/>
                  </a:cubicBezTo>
                  <a:cubicBezTo>
                    <a:pt x="8574" y="12965"/>
                    <a:pt x="9747" y="12653"/>
                    <a:pt x="10802" y="11999"/>
                  </a:cubicBezTo>
                  <a:cubicBezTo>
                    <a:pt x="13860" y="10120"/>
                    <a:pt x="14787" y="6110"/>
                    <a:pt x="12907" y="3077"/>
                  </a:cubicBezTo>
                  <a:cubicBezTo>
                    <a:pt x="11685" y="1088"/>
                    <a:pt x="9571" y="1"/>
                    <a:pt x="7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2268950" y="4223725"/>
              <a:ext cx="408550" cy="235625"/>
            </a:xfrm>
            <a:custGeom>
              <a:rect b="b" l="l" r="r" t="t"/>
              <a:pathLst>
                <a:path extrusionOk="0" h="9425" w="16342">
                  <a:moveTo>
                    <a:pt x="8171" y="0"/>
                  </a:moveTo>
                  <a:cubicBezTo>
                    <a:pt x="3659" y="0"/>
                    <a:pt x="0" y="2131"/>
                    <a:pt x="0" y="4712"/>
                  </a:cubicBezTo>
                  <a:cubicBezTo>
                    <a:pt x="0" y="7319"/>
                    <a:pt x="3659" y="9424"/>
                    <a:pt x="8171" y="9424"/>
                  </a:cubicBezTo>
                  <a:cubicBezTo>
                    <a:pt x="12682" y="9424"/>
                    <a:pt x="16341" y="7319"/>
                    <a:pt x="16341" y="4712"/>
                  </a:cubicBezTo>
                  <a:cubicBezTo>
                    <a:pt x="16341" y="2131"/>
                    <a:pt x="12682" y="0"/>
                    <a:pt x="8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2146750" y="3102175"/>
              <a:ext cx="3134750" cy="1809550"/>
            </a:xfrm>
            <a:custGeom>
              <a:rect b="b" l="l" r="r" t="t"/>
              <a:pathLst>
                <a:path extrusionOk="0" h="72382" w="125390">
                  <a:moveTo>
                    <a:pt x="29600" y="0"/>
                  </a:moveTo>
                  <a:lnTo>
                    <a:pt x="1" y="17093"/>
                  </a:lnTo>
                  <a:lnTo>
                    <a:pt x="95791" y="72381"/>
                  </a:lnTo>
                  <a:lnTo>
                    <a:pt x="125390" y="55314"/>
                  </a:lnTo>
                  <a:lnTo>
                    <a:pt x="296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5039625" y="3694900"/>
              <a:ext cx="424525" cy="524450"/>
            </a:xfrm>
            <a:custGeom>
              <a:rect b="b" l="l" r="r" t="t"/>
              <a:pathLst>
                <a:path extrusionOk="0" h="20978" w="16981">
                  <a:moveTo>
                    <a:pt x="3760" y="0"/>
                  </a:moveTo>
                  <a:cubicBezTo>
                    <a:pt x="3484" y="702"/>
                    <a:pt x="3159" y="1379"/>
                    <a:pt x="2783" y="2056"/>
                  </a:cubicBezTo>
                  <a:cubicBezTo>
                    <a:pt x="2307" y="2782"/>
                    <a:pt x="1906" y="3559"/>
                    <a:pt x="1530" y="4361"/>
                  </a:cubicBezTo>
                  <a:cubicBezTo>
                    <a:pt x="1254" y="4812"/>
                    <a:pt x="1129" y="5339"/>
                    <a:pt x="1179" y="5840"/>
                  </a:cubicBezTo>
                  <a:cubicBezTo>
                    <a:pt x="1279" y="6266"/>
                    <a:pt x="1505" y="6667"/>
                    <a:pt x="1855" y="6943"/>
                  </a:cubicBezTo>
                  <a:cubicBezTo>
                    <a:pt x="2181" y="7219"/>
                    <a:pt x="2557" y="7444"/>
                    <a:pt x="2883" y="7720"/>
                  </a:cubicBezTo>
                  <a:cubicBezTo>
                    <a:pt x="3058" y="7845"/>
                    <a:pt x="3209" y="8021"/>
                    <a:pt x="3184" y="8221"/>
                  </a:cubicBezTo>
                  <a:cubicBezTo>
                    <a:pt x="3159" y="8371"/>
                    <a:pt x="3008" y="8497"/>
                    <a:pt x="2833" y="8522"/>
                  </a:cubicBezTo>
                  <a:cubicBezTo>
                    <a:pt x="2771" y="8532"/>
                    <a:pt x="2704" y="8538"/>
                    <a:pt x="2637" y="8538"/>
                  </a:cubicBezTo>
                  <a:cubicBezTo>
                    <a:pt x="2541" y="8538"/>
                    <a:pt x="2445" y="8526"/>
                    <a:pt x="2357" y="8497"/>
                  </a:cubicBezTo>
                  <a:cubicBezTo>
                    <a:pt x="2058" y="8437"/>
                    <a:pt x="1736" y="8377"/>
                    <a:pt x="1433" y="8377"/>
                  </a:cubicBezTo>
                  <a:cubicBezTo>
                    <a:pt x="1100" y="8377"/>
                    <a:pt x="788" y="8449"/>
                    <a:pt x="552" y="8672"/>
                  </a:cubicBezTo>
                  <a:cubicBezTo>
                    <a:pt x="176" y="9123"/>
                    <a:pt x="1" y="9675"/>
                    <a:pt x="51" y="10251"/>
                  </a:cubicBezTo>
                  <a:cubicBezTo>
                    <a:pt x="26" y="11153"/>
                    <a:pt x="301" y="12006"/>
                    <a:pt x="803" y="12732"/>
                  </a:cubicBezTo>
                  <a:cubicBezTo>
                    <a:pt x="1505" y="13685"/>
                    <a:pt x="2858" y="13860"/>
                    <a:pt x="3785" y="14612"/>
                  </a:cubicBezTo>
                  <a:cubicBezTo>
                    <a:pt x="3535" y="15138"/>
                    <a:pt x="2808" y="15163"/>
                    <a:pt x="2382" y="15589"/>
                  </a:cubicBezTo>
                  <a:cubicBezTo>
                    <a:pt x="2031" y="16016"/>
                    <a:pt x="1956" y="16617"/>
                    <a:pt x="2206" y="17093"/>
                  </a:cubicBezTo>
                  <a:cubicBezTo>
                    <a:pt x="2657" y="18096"/>
                    <a:pt x="3885" y="18798"/>
                    <a:pt x="4813" y="19299"/>
                  </a:cubicBezTo>
                  <a:cubicBezTo>
                    <a:pt x="6191" y="20051"/>
                    <a:pt x="7745" y="20853"/>
                    <a:pt x="9149" y="20978"/>
                  </a:cubicBezTo>
                  <a:lnTo>
                    <a:pt x="10276" y="20978"/>
                  </a:lnTo>
                  <a:cubicBezTo>
                    <a:pt x="11855" y="20652"/>
                    <a:pt x="13134" y="19725"/>
                    <a:pt x="14236" y="18622"/>
                  </a:cubicBezTo>
                  <a:cubicBezTo>
                    <a:pt x="15314" y="17394"/>
                    <a:pt x="16141" y="15965"/>
                    <a:pt x="16617" y="14412"/>
                  </a:cubicBezTo>
                  <a:cubicBezTo>
                    <a:pt x="16745" y="13965"/>
                    <a:pt x="16981" y="12111"/>
                    <a:pt x="16222" y="12111"/>
                  </a:cubicBezTo>
                  <a:cubicBezTo>
                    <a:pt x="16087" y="12111"/>
                    <a:pt x="15920" y="12170"/>
                    <a:pt x="15715" y="12306"/>
                  </a:cubicBezTo>
                  <a:lnTo>
                    <a:pt x="14537" y="13083"/>
                  </a:lnTo>
                  <a:cubicBezTo>
                    <a:pt x="15189" y="11980"/>
                    <a:pt x="15840" y="10828"/>
                    <a:pt x="16041" y="9549"/>
                  </a:cubicBezTo>
                  <a:cubicBezTo>
                    <a:pt x="16166" y="8747"/>
                    <a:pt x="16041" y="7920"/>
                    <a:pt x="15665" y="7193"/>
                  </a:cubicBezTo>
                  <a:cubicBezTo>
                    <a:pt x="15081" y="6236"/>
                    <a:pt x="14345" y="5757"/>
                    <a:pt x="13943" y="5757"/>
                  </a:cubicBezTo>
                  <a:cubicBezTo>
                    <a:pt x="13914" y="5757"/>
                    <a:pt x="13886" y="5760"/>
                    <a:pt x="13860" y="5765"/>
                  </a:cubicBezTo>
                  <a:cubicBezTo>
                    <a:pt x="13685" y="5815"/>
                    <a:pt x="13510" y="5915"/>
                    <a:pt x="13384" y="6066"/>
                  </a:cubicBezTo>
                  <a:lnTo>
                    <a:pt x="12006" y="7319"/>
                  </a:lnTo>
                  <a:cubicBezTo>
                    <a:pt x="11956" y="7394"/>
                    <a:pt x="11906" y="7419"/>
                    <a:pt x="11830" y="7444"/>
                  </a:cubicBezTo>
                  <a:cubicBezTo>
                    <a:pt x="11793" y="7456"/>
                    <a:pt x="11765" y="7462"/>
                    <a:pt x="11743" y="7462"/>
                  </a:cubicBezTo>
                  <a:cubicBezTo>
                    <a:pt x="11588" y="7462"/>
                    <a:pt x="11786" y="7181"/>
                    <a:pt x="11830" y="7093"/>
                  </a:cubicBezTo>
                  <a:cubicBezTo>
                    <a:pt x="11956" y="6968"/>
                    <a:pt x="12031" y="6818"/>
                    <a:pt x="12131" y="6692"/>
                  </a:cubicBezTo>
                  <a:cubicBezTo>
                    <a:pt x="12307" y="6341"/>
                    <a:pt x="12407" y="5965"/>
                    <a:pt x="12407" y="5589"/>
                  </a:cubicBezTo>
                  <a:cubicBezTo>
                    <a:pt x="12357" y="4236"/>
                    <a:pt x="10928" y="3108"/>
                    <a:pt x="9901" y="2457"/>
                  </a:cubicBezTo>
                  <a:cubicBezTo>
                    <a:pt x="8046" y="1203"/>
                    <a:pt x="5966" y="376"/>
                    <a:pt x="37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5040250" y="3694900"/>
              <a:ext cx="401675" cy="490000"/>
            </a:xfrm>
            <a:custGeom>
              <a:rect b="b" l="l" r="r" t="t"/>
              <a:pathLst>
                <a:path extrusionOk="0" h="19600" w="16067">
                  <a:moveTo>
                    <a:pt x="3735" y="0"/>
                  </a:moveTo>
                  <a:cubicBezTo>
                    <a:pt x="3459" y="702"/>
                    <a:pt x="3134" y="1379"/>
                    <a:pt x="2758" y="2056"/>
                  </a:cubicBezTo>
                  <a:cubicBezTo>
                    <a:pt x="2282" y="2782"/>
                    <a:pt x="1881" y="3559"/>
                    <a:pt x="1505" y="4361"/>
                  </a:cubicBezTo>
                  <a:cubicBezTo>
                    <a:pt x="1254" y="4762"/>
                    <a:pt x="1129" y="5213"/>
                    <a:pt x="1129" y="5665"/>
                  </a:cubicBezTo>
                  <a:cubicBezTo>
                    <a:pt x="1129" y="5715"/>
                    <a:pt x="1129" y="5790"/>
                    <a:pt x="1154" y="5840"/>
                  </a:cubicBezTo>
                  <a:cubicBezTo>
                    <a:pt x="1254" y="6266"/>
                    <a:pt x="1480" y="6667"/>
                    <a:pt x="1830" y="6943"/>
                  </a:cubicBezTo>
                  <a:cubicBezTo>
                    <a:pt x="2156" y="7219"/>
                    <a:pt x="2532" y="7444"/>
                    <a:pt x="2858" y="7720"/>
                  </a:cubicBezTo>
                  <a:cubicBezTo>
                    <a:pt x="3008" y="7820"/>
                    <a:pt x="3159" y="7995"/>
                    <a:pt x="3159" y="8171"/>
                  </a:cubicBezTo>
                  <a:cubicBezTo>
                    <a:pt x="3159" y="8171"/>
                    <a:pt x="3159" y="8196"/>
                    <a:pt x="3159" y="8221"/>
                  </a:cubicBezTo>
                  <a:cubicBezTo>
                    <a:pt x="3134" y="8371"/>
                    <a:pt x="2983" y="8497"/>
                    <a:pt x="2808" y="8522"/>
                  </a:cubicBezTo>
                  <a:cubicBezTo>
                    <a:pt x="2758" y="8547"/>
                    <a:pt x="2708" y="8547"/>
                    <a:pt x="2657" y="8547"/>
                  </a:cubicBezTo>
                  <a:cubicBezTo>
                    <a:pt x="2557" y="8547"/>
                    <a:pt x="2432" y="8522"/>
                    <a:pt x="2332" y="8497"/>
                  </a:cubicBezTo>
                  <a:cubicBezTo>
                    <a:pt x="2031" y="8422"/>
                    <a:pt x="1730" y="8371"/>
                    <a:pt x="1429" y="8371"/>
                  </a:cubicBezTo>
                  <a:cubicBezTo>
                    <a:pt x="1078" y="8371"/>
                    <a:pt x="778" y="8447"/>
                    <a:pt x="527" y="8672"/>
                  </a:cubicBezTo>
                  <a:cubicBezTo>
                    <a:pt x="201" y="9073"/>
                    <a:pt x="1" y="9574"/>
                    <a:pt x="1" y="10101"/>
                  </a:cubicBezTo>
                  <a:cubicBezTo>
                    <a:pt x="1" y="10151"/>
                    <a:pt x="26" y="10201"/>
                    <a:pt x="26" y="10251"/>
                  </a:cubicBezTo>
                  <a:cubicBezTo>
                    <a:pt x="26" y="10276"/>
                    <a:pt x="26" y="10301"/>
                    <a:pt x="26" y="10326"/>
                  </a:cubicBezTo>
                  <a:cubicBezTo>
                    <a:pt x="26" y="10978"/>
                    <a:pt x="176" y="11630"/>
                    <a:pt x="452" y="12206"/>
                  </a:cubicBezTo>
                  <a:lnTo>
                    <a:pt x="7896" y="16517"/>
                  </a:lnTo>
                  <a:lnTo>
                    <a:pt x="3936" y="18798"/>
                  </a:lnTo>
                  <a:cubicBezTo>
                    <a:pt x="4236" y="18973"/>
                    <a:pt x="4512" y="19148"/>
                    <a:pt x="4788" y="19299"/>
                  </a:cubicBezTo>
                  <a:cubicBezTo>
                    <a:pt x="4963" y="19399"/>
                    <a:pt x="5139" y="19499"/>
                    <a:pt x="5339" y="19600"/>
                  </a:cubicBezTo>
                  <a:cubicBezTo>
                    <a:pt x="5615" y="18873"/>
                    <a:pt x="6216" y="17645"/>
                    <a:pt x="6793" y="17645"/>
                  </a:cubicBezTo>
                  <a:cubicBezTo>
                    <a:pt x="6993" y="17645"/>
                    <a:pt x="7194" y="17795"/>
                    <a:pt x="7369" y="18171"/>
                  </a:cubicBezTo>
                  <a:lnTo>
                    <a:pt x="8046" y="19574"/>
                  </a:lnTo>
                  <a:cubicBezTo>
                    <a:pt x="8071" y="18071"/>
                    <a:pt x="8146" y="16492"/>
                    <a:pt x="8748" y="15013"/>
                  </a:cubicBezTo>
                  <a:cubicBezTo>
                    <a:pt x="8973" y="14412"/>
                    <a:pt x="9299" y="13835"/>
                    <a:pt x="9750" y="13359"/>
                  </a:cubicBezTo>
                  <a:cubicBezTo>
                    <a:pt x="9725" y="13334"/>
                    <a:pt x="9725" y="13309"/>
                    <a:pt x="9725" y="13259"/>
                  </a:cubicBezTo>
                  <a:cubicBezTo>
                    <a:pt x="8121" y="11605"/>
                    <a:pt x="5966" y="10552"/>
                    <a:pt x="3660" y="10351"/>
                  </a:cubicBezTo>
                  <a:lnTo>
                    <a:pt x="3585" y="10326"/>
                  </a:lnTo>
                  <a:cubicBezTo>
                    <a:pt x="3535" y="10301"/>
                    <a:pt x="3510" y="10226"/>
                    <a:pt x="3510" y="10176"/>
                  </a:cubicBezTo>
                  <a:cubicBezTo>
                    <a:pt x="3510" y="10076"/>
                    <a:pt x="3585" y="10026"/>
                    <a:pt x="3660" y="10026"/>
                  </a:cubicBezTo>
                  <a:lnTo>
                    <a:pt x="3685" y="10026"/>
                  </a:lnTo>
                  <a:cubicBezTo>
                    <a:pt x="5916" y="10226"/>
                    <a:pt x="7996" y="11153"/>
                    <a:pt x="9625" y="12707"/>
                  </a:cubicBezTo>
                  <a:cubicBezTo>
                    <a:pt x="8748" y="7745"/>
                    <a:pt x="6668" y="3584"/>
                    <a:pt x="5214" y="1880"/>
                  </a:cubicBezTo>
                  <a:lnTo>
                    <a:pt x="5189" y="1855"/>
                  </a:lnTo>
                  <a:cubicBezTo>
                    <a:pt x="5139" y="1780"/>
                    <a:pt x="5139" y="1680"/>
                    <a:pt x="5214" y="1630"/>
                  </a:cubicBezTo>
                  <a:cubicBezTo>
                    <a:pt x="5264" y="1604"/>
                    <a:pt x="5289" y="1579"/>
                    <a:pt x="5314" y="1579"/>
                  </a:cubicBezTo>
                  <a:cubicBezTo>
                    <a:pt x="5389" y="1579"/>
                    <a:pt x="5439" y="1604"/>
                    <a:pt x="5464" y="1655"/>
                  </a:cubicBezTo>
                  <a:cubicBezTo>
                    <a:pt x="6968" y="3384"/>
                    <a:pt x="9074" y="7620"/>
                    <a:pt x="9951" y="12632"/>
                  </a:cubicBezTo>
                  <a:cubicBezTo>
                    <a:pt x="10803" y="10802"/>
                    <a:pt x="12006" y="9148"/>
                    <a:pt x="13510" y="7795"/>
                  </a:cubicBezTo>
                  <a:lnTo>
                    <a:pt x="13535" y="7770"/>
                  </a:lnTo>
                  <a:cubicBezTo>
                    <a:pt x="13560" y="7720"/>
                    <a:pt x="13610" y="7720"/>
                    <a:pt x="13660" y="7720"/>
                  </a:cubicBezTo>
                  <a:cubicBezTo>
                    <a:pt x="13685" y="7720"/>
                    <a:pt x="13735" y="7720"/>
                    <a:pt x="13760" y="7770"/>
                  </a:cubicBezTo>
                  <a:cubicBezTo>
                    <a:pt x="13835" y="7820"/>
                    <a:pt x="13835" y="7920"/>
                    <a:pt x="13760" y="7995"/>
                  </a:cubicBezTo>
                  <a:lnTo>
                    <a:pt x="13735" y="8021"/>
                  </a:lnTo>
                  <a:cubicBezTo>
                    <a:pt x="12231" y="9399"/>
                    <a:pt x="11003" y="11078"/>
                    <a:pt x="10176" y="12933"/>
                  </a:cubicBezTo>
                  <a:cubicBezTo>
                    <a:pt x="10302" y="12833"/>
                    <a:pt x="10427" y="12732"/>
                    <a:pt x="10552" y="12632"/>
                  </a:cubicBezTo>
                  <a:cubicBezTo>
                    <a:pt x="11429" y="12056"/>
                    <a:pt x="12206" y="11830"/>
                    <a:pt x="12708" y="11830"/>
                  </a:cubicBezTo>
                  <a:cubicBezTo>
                    <a:pt x="12933" y="11830"/>
                    <a:pt x="13109" y="11880"/>
                    <a:pt x="13209" y="11955"/>
                  </a:cubicBezTo>
                  <a:cubicBezTo>
                    <a:pt x="13359" y="12106"/>
                    <a:pt x="13460" y="12306"/>
                    <a:pt x="13485" y="12507"/>
                  </a:cubicBezTo>
                  <a:cubicBezTo>
                    <a:pt x="13685" y="13183"/>
                    <a:pt x="13861" y="13885"/>
                    <a:pt x="14061" y="14562"/>
                  </a:cubicBezTo>
                  <a:cubicBezTo>
                    <a:pt x="14086" y="14637"/>
                    <a:pt x="14111" y="14712"/>
                    <a:pt x="14161" y="14787"/>
                  </a:cubicBezTo>
                  <a:cubicBezTo>
                    <a:pt x="14211" y="14813"/>
                    <a:pt x="14262" y="14838"/>
                    <a:pt x="14287" y="14838"/>
                  </a:cubicBezTo>
                  <a:cubicBezTo>
                    <a:pt x="14362" y="14838"/>
                    <a:pt x="14387" y="14637"/>
                    <a:pt x="14387" y="14487"/>
                  </a:cubicBezTo>
                  <a:cubicBezTo>
                    <a:pt x="14387" y="14462"/>
                    <a:pt x="14387" y="14412"/>
                    <a:pt x="14387" y="14386"/>
                  </a:cubicBezTo>
                  <a:cubicBezTo>
                    <a:pt x="14387" y="14286"/>
                    <a:pt x="14362" y="14186"/>
                    <a:pt x="14362" y="14086"/>
                  </a:cubicBezTo>
                  <a:cubicBezTo>
                    <a:pt x="14362" y="13985"/>
                    <a:pt x="14387" y="13885"/>
                    <a:pt x="14387" y="13785"/>
                  </a:cubicBezTo>
                  <a:cubicBezTo>
                    <a:pt x="14412" y="13309"/>
                    <a:pt x="14562" y="12858"/>
                    <a:pt x="14788" y="12457"/>
                  </a:cubicBezTo>
                  <a:cubicBezTo>
                    <a:pt x="14888" y="12306"/>
                    <a:pt x="15013" y="12156"/>
                    <a:pt x="15114" y="12031"/>
                  </a:cubicBezTo>
                  <a:cubicBezTo>
                    <a:pt x="15540" y="11229"/>
                    <a:pt x="15891" y="10427"/>
                    <a:pt x="16016" y="9549"/>
                  </a:cubicBezTo>
                  <a:cubicBezTo>
                    <a:pt x="16041" y="9349"/>
                    <a:pt x="16066" y="9123"/>
                    <a:pt x="16066" y="8923"/>
                  </a:cubicBezTo>
                  <a:cubicBezTo>
                    <a:pt x="16066" y="8321"/>
                    <a:pt x="15916" y="7720"/>
                    <a:pt x="15640" y="7193"/>
                  </a:cubicBezTo>
                  <a:cubicBezTo>
                    <a:pt x="15064" y="6216"/>
                    <a:pt x="14337" y="5765"/>
                    <a:pt x="13911" y="5765"/>
                  </a:cubicBezTo>
                  <a:lnTo>
                    <a:pt x="13835" y="5765"/>
                  </a:lnTo>
                  <a:cubicBezTo>
                    <a:pt x="13660" y="5815"/>
                    <a:pt x="13485" y="5915"/>
                    <a:pt x="13359" y="6066"/>
                  </a:cubicBezTo>
                  <a:lnTo>
                    <a:pt x="11981" y="7319"/>
                  </a:lnTo>
                  <a:cubicBezTo>
                    <a:pt x="11931" y="7394"/>
                    <a:pt x="11881" y="7419"/>
                    <a:pt x="11805" y="7444"/>
                  </a:cubicBezTo>
                  <a:cubicBezTo>
                    <a:pt x="11780" y="7469"/>
                    <a:pt x="11755" y="7469"/>
                    <a:pt x="11730" y="7469"/>
                  </a:cubicBezTo>
                  <a:cubicBezTo>
                    <a:pt x="11680" y="7469"/>
                    <a:pt x="11680" y="7444"/>
                    <a:pt x="11680" y="7394"/>
                  </a:cubicBezTo>
                  <a:cubicBezTo>
                    <a:pt x="11680" y="7319"/>
                    <a:pt x="11780" y="7143"/>
                    <a:pt x="11805" y="7093"/>
                  </a:cubicBezTo>
                  <a:cubicBezTo>
                    <a:pt x="11931" y="6968"/>
                    <a:pt x="12006" y="6818"/>
                    <a:pt x="12106" y="6692"/>
                  </a:cubicBezTo>
                  <a:cubicBezTo>
                    <a:pt x="12282" y="6341"/>
                    <a:pt x="12382" y="5990"/>
                    <a:pt x="12382" y="5614"/>
                  </a:cubicBezTo>
                  <a:lnTo>
                    <a:pt x="12382" y="5589"/>
                  </a:lnTo>
                  <a:cubicBezTo>
                    <a:pt x="12332" y="4236"/>
                    <a:pt x="10903" y="3108"/>
                    <a:pt x="9876" y="2457"/>
                  </a:cubicBezTo>
                  <a:cubicBezTo>
                    <a:pt x="8021" y="1203"/>
                    <a:pt x="5941" y="376"/>
                    <a:pt x="3735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5127975" y="3734500"/>
              <a:ext cx="258175" cy="481850"/>
            </a:xfrm>
            <a:custGeom>
              <a:rect b="b" l="l" r="r" t="t"/>
              <a:pathLst>
                <a:path extrusionOk="0" h="19274" w="10327">
                  <a:moveTo>
                    <a:pt x="1827" y="0"/>
                  </a:moveTo>
                  <a:cubicBezTo>
                    <a:pt x="1789" y="0"/>
                    <a:pt x="1747" y="14"/>
                    <a:pt x="1705" y="46"/>
                  </a:cubicBezTo>
                  <a:cubicBezTo>
                    <a:pt x="1630" y="96"/>
                    <a:pt x="1630" y="196"/>
                    <a:pt x="1680" y="271"/>
                  </a:cubicBezTo>
                  <a:lnTo>
                    <a:pt x="1705" y="296"/>
                  </a:lnTo>
                  <a:cubicBezTo>
                    <a:pt x="3159" y="2000"/>
                    <a:pt x="5239" y="6161"/>
                    <a:pt x="6116" y="11123"/>
                  </a:cubicBezTo>
                  <a:cubicBezTo>
                    <a:pt x="4487" y="9569"/>
                    <a:pt x="2407" y="8642"/>
                    <a:pt x="176" y="8442"/>
                  </a:cubicBezTo>
                  <a:cubicBezTo>
                    <a:pt x="163" y="8438"/>
                    <a:pt x="150" y="8437"/>
                    <a:pt x="138" y="8437"/>
                  </a:cubicBezTo>
                  <a:cubicBezTo>
                    <a:pt x="57" y="8437"/>
                    <a:pt x="1" y="8505"/>
                    <a:pt x="1" y="8592"/>
                  </a:cubicBezTo>
                  <a:cubicBezTo>
                    <a:pt x="1" y="8642"/>
                    <a:pt x="26" y="8717"/>
                    <a:pt x="76" y="8742"/>
                  </a:cubicBezTo>
                  <a:lnTo>
                    <a:pt x="151" y="8767"/>
                  </a:lnTo>
                  <a:cubicBezTo>
                    <a:pt x="2457" y="8968"/>
                    <a:pt x="4612" y="10021"/>
                    <a:pt x="6216" y="11675"/>
                  </a:cubicBezTo>
                  <a:cubicBezTo>
                    <a:pt x="6592" y="14031"/>
                    <a:pt x="6667" y="17289"/>
                    <a:pt x="6291" y="19068"/>
                  </a:cubicBezTo>
                  <a:cubicBezTo>
                    <a:pt x="6266" y="19118"/>
                    <a:pt x="6291" y="19193"/>
                    <a:pt x="6341" y="19244"/>
                  </a:cubicBezTo>
                  <a:lnTo>
                    <a:pt x="6417" y="19269"/>
                  </a:lnTo>
                  <a:cubicBezTo>
                    <a:pt x="6430" y="19272"/>
                    <a:pt x="6444" y="19274"/>
                    <a:pt x="6457" y="19274"/>
                  </a:cubicBezTo>
                  <a:cubicBezTo>
                    <a:pt x="6542" y="19274"/>
                    <a:pt x="6621" y="19208"/>
                    <a:pt x="6642" y="19143"/>
                  </a:cubicBezTo>
                  <a:cubicBezTo>
                    <a:pt x="7018" y="17314"/>
                    <a:pt x="6943" y="14005"/>
                    <a:pt x="6542" y="11625"/>
                  </a:cubicBezTo>
                  <a:cubicBezTo>
                    <a:pt x="7394" y="9645"/>
                    <a:pt x="8647" y="7890"/>
                    <a:pt x="10226" y="6437"/>
                  </a:cubicBezTo>
                  <a:lnTo>
                    <a:pt x="10251" y="6411"/>
                  </a:lnTo>
                  <a:cubicBezTo>
                    <a:pt x="10326" y="6336"/>
                    <a:pt x="10326" y="6236"/>
                    <a:pt x="10251" y="6186"/>
                  </a:cubicBezTo>
                  <a:cubicBezTo>
                    <a:pt x="10226" y="6148"/>
                    <a:pt x="10189" y="6130"/>
                    <a:pt x="10148" y="6130"/>
                  </a:cubicBezTo>
                  <a:cubicBezTo>
                    <a:pt x="10107" y="6130"/>
                    <a:pt x="10063" y="6148"/>
                    <a:pt x="10026" y="6186"/>
                  </a:cubicBezTo>
                  <a:lnTo>
                    <a:pt x="10001" y="6211"/>
                  </a:lnTo>
                  <a:cubicBezTo>
                    <a:pt x="8497" y="7564"/>
                    <a:pt x="7294" y="9218"/>
                    <a:pt x="6442" y="11048"/>
                  </a:cubicBezTo>
                  <a:cubicBezTo>
                    <a:pt x="5565" y="6036"/>
                    <a:pt x="3459" y="1800"/>
                    <a:pt x="1955" y="71"/>
                  </a:cubicBezTo>
                  <a:cubicBezTo>
                    <a:pt x="1926" y="27"/>
                    <a:pt x="1880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155550" y="3945325"/>
              <a:ext cx="553275" cy="530025"/>
            </a:xfrm>
            <a:custGeom>
              <a:rect b="b" l="l" r="r" t="t"/>
              <a:pathLst>
                <a:path extrusionOk="0" h="21201" w="22131">
                  <a:moveTo>
                    <a:pt x="22131" y="585"/>
                  </a:moveTo>
                  <a:lnTo>
                    <a:pt x="22131" y="585"/>
                  </a:lnTo>
                  <a:cubicBezTo>
                    <a:pt x="22131" y="585"/>
                    <a:pt x="22131" y="585"/>
                    <a:pt x="22131" y="585"/>
                  </a:cubicBezTo>
                  <a:cubicBezTo>
                    <a:pt x="22131" y="585"/>
                    <a:pt x="22131" y="585"/>
                    <a:pt x="22131" y="585"/>
                  </a:cubicBezTo>
                  <a:close/>
                  <a:moveTo>
                    <a:pt x="17896" y="1"/>
                  </a:moveTo>
                  <a:cubicBezTo>
                    <a:pt x="16792" y="1"/>
                    <a:pt x="15675" y="98"/>
                    <a:pt x="14587" y="259"/>
                  </a:cubicBezTo>
                  <a:cubicBezTo>
                    <a:pt x="13158" y="460"/>
                    <a:pt x="11053" y="986"/>
                    <a:pt x="10176" y="2440"/>
                  </a:cubicBezTo>
                  <a:cubicBezTo>
                    <a:pt x="9950" y="2841"/>
                    <a:pt x="9800" y="3292"/>
                    <a:pt x="9775" y="3768"/>
                  </a:cubicBezTo>
                  <a:cubicBezTo>
                    <a:pt x="9750" y="3968"/>
                    <a:pt x="9750" y="4169"/>
                    <a:pt x="9775" y="4369"/>
                  </a:cubicBezTo>
                  <a:cubicBezTo>
                    <a:pt x="9775" y="4472"/>
                    <a:pt x="9792" y="4828"/>
                    <a:pt x="9659" y="4828"/>
                  </a:cubicBezTo>
                  <a:cubicBezTo>
                    <a:pt x="9630" y="4828"/>
                    <a:pt x="9594" y="4811"/>
                    <a:pt x="9549" y="4770"/>
                  </a:cubicBezTo>
                  <a:cubicBezTo>
                    <a:pt x="9499" y="4695"/>
                    <a:pt x="9474" y="4620"/>
                    <a:pt x="9449" y="4545"/>
                  </a:cubicBezTo>
                  <a:cubicBezTo>
                    <a:pt x="9249" y="3868"/>
                    <a:pt x="9073" y="3166"/>
                    <a:pt x="8873" y="2490"/>
                  </a:cubicBezTo>
                  <a:cubicBezTo>
                    <a:pt x="8848" y="2289"/>
                    <a:pt x="8747" y="2089"/>
                    <a:pt x="8597" y="1938"/>
                  </a:cubicBezTo>
                  <a:cubicBezTo>
                    <a:pt x="8489" y="1853"/>
                    <a:pt x="8314" y="1807"/>
                    <a:pt x="8087" y="1807"/>
                  </a:cubicBezTo>
                  <a:cubicBezTo>
                    <a:pt x="7578" y="1807"/>
                    <a:pt x="6807" y="2043"/>
                    <a:pt x="5940" y="2615"/>
                  </a:cubicBezTo>
                  <a:cubicBezTo>
                    <a:pt x="5113" y="3217"/>
                    <a:pt x="4487" y="4044"/>
                    <a:pt x="4136" y="4996"/>
                  </a:cubicBezTo>
                  <a:cubicBezTo>
                    <a:pt x="3534" y="6475"/>
                    <a:pt x="3459" y="8054"/>
                    <a:pt x="3434" y="9557"/>
                  </a:cubicBezTo>
                  <a:lnTo>
                    <a:pt x="2757" y="8154"/>
                  </a:lnTo>
                  <a:cubicBezTo>
                    <a:pt x="2579" y="7782"/>
                    <a:pt x="2382" y="7632"/>
                    <a:pt x="2180" y="7632"/>
                  </a:cubicBezTo>
                  <a:cubicBezTo>
                    <a:pt x="1472" y="7632"/>
                    <a:pt x="713" y="9471"/>
                    <a:pt x="577" y="9958"/>
                  </a:cubicBezTo>
                  <a:cubicBezTo>
                    <a:pt x="176" y="11588"/>
                    <a:pt x="0" y="14169"/>
                    <a:pt x="351" y="15698"/>
                  </a:cubicBezTo>
                  <a:cubicBezTo>
                    <a:pt x="827" y="17502"/>
                    <a:pt x="1504" y="19106"/>
                    <a:pt x="2858" y="20234"/>
                  </a:cubicBezTo>
                  <a:cubicBezTo>
                    <a:pt x="2983" y="20334"/>
                    <a:pt x="3860" y="20735"/>
                    <a:pt x="3985" y="20786"/>
                  </a:cubicBezTo>
                  <a:cubicBezTo>
                    <a:pt x="4790" y="21096"/>
                    <a:pt x="5787" y="21200"/>
                    <a:pt x="6835" y="21200"/>
                  </a:cubicBezTo>
                  <a:cubicBezTo>
                    <a:pt x="7646" y="21200"/>
                    <a:pt x="8489" y="21138"/>
                    <a:pt x="9299" y="21061"/>
                  </a:cubicBezTo>
                  <a:cubicBezTo>
                    <a:pt x="10502" y="20961"/>
                    <a:pt x="12156" y="20811"/>
                    <a:pt x="13208" y="19959"/>
                  </a:cubicBezTo>
                  <a:cubicBezTo>
                    <a:pt x="13735" y="19558"/>
                    <a:pt x="14036" y="18881"/>
                    <a:pt x="13960" y="18229"/>
                  </a:cubicBezTo>
                  <a:cubicBezTo>
                    <a:pt x="13810" y="17578"/>
                    <a:pt x="13083" y="17177"/>
                    <a:pt x="13158" y="16475"/>
                  </a:cubicBezTo>
                  <a:cubicBezTo>
                    <a:pt x="14537" y="16099"/>
                    <a:pt x="15990" y="16550"/>
                    <a:pt x="17269" y="15898"/>
                  </a:cubicBezTo>
                  <a:cubicBezTo>
                    <a:pt x="18221" y="15347"/>
                    <a:pt x="19023" y="14545"/>
                    <a:pt x="19524" y="13568"/>
                  </a:cubicBezTo>
                  <a:cubicBezTo>
                    <a:pt x="19875" y="12991"/>
                    <a:pt x="20151" y="12164"/>
                    <a:pt x="20000" y="11588"/>
                  </a:cubicBezTo>
                  <a:cubicBezTo>
                    <a:pt x="19800" y="10886"/>
                    <a:pt x="19023" y="10685"/>
                    <a:pt x="18321" y="10535"/>
                  </a:cubicBezTo>
                  <a:cubicBezTo>
                    <a:pt x="18146" y="10485"/>
                    <a:pt x="17970" y="10435"/>
                    <a:pt x="17820" y="10309"/>
                  </a:cubicBezTo>
                  <a:cubicBezTo>
                    <a:pt x="17670" y="10184"/>
                    <a:pt x="17619" y="9984"/>
                    <a:pt x="17670" y="9808"/>
                  </a:cubicBezTo>
                  <a:cubicBezTo>
                    <a:pt x="17795" y="9583"/>
                    <a:pt x="18020" y="9432"/>
                    <a:pt x="18271" y="9382"/>
                  </a:cubicBezTo>
                  <a:cubicBezTo>
                    <a:pt x="18772" y="9257"/>
                    <a:pt x="19274" y="9207"/>
                    <a:pt x="19775" y="9056"/>
                  </a:cubicBezTo>
                  <a:cubicBezTo>
                    <a:pt x="20301" y="8906"/>
                    <a:pt x="20777" y="8605"/>
                    <a:pt x="21128" y="8204"/>
                  </a:cubicBezTo>
                  <a:cubicBezTo>
                    <a:pt x="21479" y="7678"/>
                    <a:pt x="21655" y="7051"/>
                    <a:pt x="21680" y="6425"/>
                  </a:cubicBezTo>
                  <a:cubicBezTo>
                    <a:pt x="21805" y="5372"/>
                    <a:pt x="21855" y="4344"/>
                    <a:pt x="21855" y="3292"/>
                  </a:cubicBezTo>
                  <a:cubicBezTo>
                    <a:pt x="21855" y="3042"/>
                    <a:pt x="22054" y="585"/>
                    <a:pt x="22130" y="585"/>
                  </a:cubicBezTo>
                  <a:cubicBezTo>
                    <a:pt x="22130" y="585"/>
                    <a:pt x="22130" y="585"/>
                    <a:pt x="22131" y="585"/>
                  </a:cubicBezTo>
                  <a:lnTo>
                    <a:pt x="22131" y="585"/>
                  </a:lnTo>
                  <a:cubicBezTo>
                    <a:pt x="20802" y="171"/>
                    <a:pt x="19360" y="1"/>
                    <a:pt x="1789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159300" y="3945525"/>
              <a:ext cx="549525" cy="529475"/>
            </a:xfrm>
            <a:custGeom>
              <a:rect b="b" l="l" r="r" t="t"/>
              <a:pathLst>
                <a:path extrusionOk="0" h="21179" w="21981">
                  <a:moveTo>
                    <a:pt x="17770" y="1"/>
                  </a:moveTo>
                  <a:cubicBezTo>
                    <a:pt x="16642" y="1"/>
                    <a:pt x="15540" y="76"/>
                    <a:pt x="14437" y="251"/>
                  </a:cubicBezTo>
                  <a:cubicBezTo>
                    <a:pt x="13008" y="452"/>
                    <a:pt x="10903" y="978"/>
                    <a:pt x="10026" y="2432"/>
                  </a:cubicBezTo>
                  <a:cubicBezTo>
                    <a:pt x="9800" y="2833"/>
                    <a:pt x="9650" y="3284"/>
                    <a:pt x="9625" y="3760"/>
                  </a:cubicBezTo>
                  <a:cubicBezTo>
                    <a:pt x="9625" y="3860"/>
                    <a:pt x="9600" y="3960"/>
                    <a:pt x="9600" y="4061"/>
                  </a:cubicBezTo>
                  <a:cubicBezTo>
                    <a:pt x="9600" y="4161"/>
                    <a:pt x="9625" y="4261"/>
                    <a:pt x="9625" y="4361"/>
                  </a:cubicBezTo>
                  <a:cubicBezTo>
                    <a:pt x="9625" y="4387"/>
                    <a:pt x="9625" y="4437"/>
                    <a:pt x="9625" y="4462"/>
                  </a:cubicBezTo>
                  <a:cubicBezTo>
                    <a:pt x="9625" y="4612"/>
                    <a:pt x="9600" y="4813"/>
                    <a:pt x="9525" y="4813"/>
                  </a:cubicBezTo>
                  <a:cubicBezTo>
                    <a:pt x="9500" y="4813"/>
                    <a:pt x="9449" y="4788"/>
                    <a:pt x="9399" y="4762"/>
                  </a:cubicBezTo>
                  <a:cubicBezTo>
                    <a:pt x="9349" y="4687"/>
                    <a:pt x="9324" y="4612"/>
                    <a:pt x="9299" y="4537"/>
                  </a:cubicBezTo>
                  <a:cubicBezTo>
                    <a:pt x="9099" y="3860"/>
                    <a:pt x="8923" y="3158"/>
                    <a:pt x="8723" y="2482"/>
                  </a:cubicBezTo>
                  <a:cubicBezTo>
                    <a:pt x="8698" y="2281"/>
                    <a:pt x="8597" y="2081"/>
                    <a:pt x="8447" y="1930"/>
                  </a:cubicBezTo>
                  <a:cubicBezTo>
                    <a:pt x="8347" y="1855"/>
                    <a:pt x="8171" y="1805"/>
                    <a:pt x="7946" y="1805"/>
                  </a:cubicBezTo>
                  <a:cubicBezTo>
                    <a:pt x="7444" y="1805"/>
                    <a:pt x="6667" y="2031"/>
                    <a:pt x="5790" y="2607"/>
                  </a:cubicBezTo>
                  <a:cubicBezTo>
                    <a:pt x="4963" y="3209"/>
                    <a:pt x="4337" y="4036"/>
                    <a:pt x="3986" y="4988"/>
                  </a:cubicBezTo>
                  <a:cubicBezTo>
                    <a:pt x="3384" y="6467"/>
                    <a:pt x="3309" y="8046"/>
                    <a:pt x="3284" y="9549"/>
                  </a:cubicBezTo>
                  <a:lnTo>
                    <a:pt x="2607" y="8146"/>
                  </a:lnTo>
                  <a:cubicBezTo>
                    <a:pt x="2432" y="7770"/>
                    <a:pt x="2231" y="7620"/>
                    <a:pt x="2031" y="7620"/>
                  </a:cubicBezTo>
                  <a:cubicBezTo>
                    <a:pt x="1329" y="7620"/>
                    <a:pt x="552" y="9474"/>
                    <a:pt x="427" y="9950"/>
                  </a:cubicBezTo>
                  <a:cubicBezTo>
                    <a:pt x="176" y="10978"/>
                    <a:pt x="1" y="12357"/>
                    <a:pt x="1" y="13610"/>
                  </a:cubicBezTo>
                  <a:cubicBezTo>
                    <a:pt x="1" y="14387"/>
                    <a:pt x="76" y="15113"/>
                    <a:pt x="201" y="15690"/>
                  </a:cubicBezTo>
                  <a:cubicBezTo>
                    <a:pt x="677" y="17494"/>
                    <a:pt x="1354" y="19098"/>
                    <a:pt x="2708" y="20226"/>
                  </a:cubicBezTo>
                  <a:cubicBezTo>
                    <a:pt x="2833" y="20326"/>
                    <a:pt x="3710" y="20727"/>
                    <a:pt x="3835" y="20778"/>
                  </a:cubicBezTo>
                  <a:cubicBezTo>
                    <a:pt x="4637" y="21078"/>
                    <a:pt x="5640" y="21179"/>
                    <a:pt x="6692" y="21179"/>
                  </a:cubicBezTo>
                  <a:cubicBezTo>
                    <a:pt x="7495" y="21179"/>
                    <a:pt x="8347" y="21128"/>
                    <a:pt x="9149" y="21053"/>
                  </a:cubicBezTo>
                  <a:cubicBezTo>
                    <a:pt x="10352" y="20953"/>
                    <a:pt x="12006" y="20803"/>
                    <a:pt x="13058" y="19951"/>
                  </a:cubicBezTo>
                  <a:cubicBezTo>
                    <a:pt x="13535" y="19575"/>
                    <a:pt x="13810" y="19023"/>
                    <a:pt x="13810" y="18422"/>
                  </a:cubicBezTo>
                  <a:cubicBezTo>
                    <a:pt x="13810" y="18347"/>
                    <a:pt x="13810" y="18271"/>
                    <a:pt x="13810" y="18221"/>
                  </a:cubicBezTo>
                  <a:cubicBezTo>
                    <a:pt x="13660" y="17595"/>
                    <a:pt x="13008" y="17194"/>
                    <a:pt x="13008" y="16567"/>
                  </a:cubicBezTo>
                  <a:cubicBezTo>
                    <a:pt x="13008" y="16517"/>
                    <a:pt x="13008" y="16492"/>
                    <a:pt x="13008" y="16467"/>
                  </a:cubicBezTo>
                  <a:cubicBezTo>
                    <a:pt x="14387" y="16091"/>
                    <a:pt x="15840" y="16542"/>
                    <a:pt x="17119" y="15890"/>
                  </a:cubicBezTo>
                  <a:cubicBezTo>
                    <a:pt x="18071" y="15339"/>
                    <a:pt x="18873" y="14537"/>
                    <a:pt x="19374" y="13560"/>
                  </a:cubicBezTo>
                  <a:cubicBezTo>
                    <a:pt x="19650" y="13108"/>
                    <a:pt x="19901" y="12482"/>
                    <a:pt x="19901" y="11930"/>
                  </a:cubicBezTo>
                  <a:cubicBezTo>
                    <a:pt x="19901" y="11805"/>
                    <a:pt x="19876" y="11680"/>
                    <a:pt x="19850" y="11580"/>
                  </a:cubicBezTo>
                  <a:cubicBezTo>
                    <a:pt x="19650" y="10878"/>
                    <a:pt x="18873" y="10677"/>
                    <a:pt x="18171" y="10527"/>
                  </a:cubicBezTo>
                  <a:cubicBezTo>
                    <a:pt x="17996" y="10477"/>
                    <a:pt x="17820" y="10427"/>
                    <a:pt x="17670" y="10301"/>
                  </a:cubicBezTo>
                  <a:cubicBezTo>
                    <a:pt x="17570" y="10226"/>
                    <a:pt x="17495" y="10076"/>
                    <a:pt x="17495" y="9950"/>
                  </a:cubicBezTo>
                  <a:cubicBezTo>
                    <a:pt x="17495" y="9900"/>
                    <a:pt x="17520" y="9850"/>
                    <a:pt x="17520" y="9800"/>
                  </a:cubicBezTo>
                  <a:cubicBezTo>
                    <a:pt x="17645" y="9575"/>
                    <a:pt x="17870" y="9424"/>
                    <a:pt x="18121" y="9374"/>
                  </a:cubicBezTo>
                  <a:cubicBezTo>
                    <a:pt x="18622" y="9249"/>
                    <a:pt x="19124" y="9199"/>
                    <a:pt x="19625" y="9048"/>
                  </a:cubicBezTo>
                  <a:cubicBezTo>
                    <a:pt x="20151" y="8898"/>
                    <a:pt x="20627" y="8597"/>
                    <a:pt x="20978" y="8196"/>
                  </a:cubicBezTo>
                  <a:cubicBezTo>
                    <a:pt x="21329" y="7670"/>
                    <a:pt x="21505" y="7043"/>
                    <a:pt x="21530" y="6417"/>
                  </a:cubicBezTo>
                  <a:cubicBezTo>
                    <a:pt x="21630" y="5414"/>
                    <a:pt x="21705" y="4387"/>
                    <a:pt x="21705" y="3384"/>
                  </a:cubicBezTo>
                  <a:cubicBezTo>
                    <a:pt x="21705" y="3334"/>
                    <a:pt x="21705" y="3309"/>
                    <a:pt x="21705" y="3284"/>
                  </a:cubicBezTo>
                  <a:cubicBezTo>
                    <a:pt x="21705" y="3033"/>
                    <a:pt x="21906" y="577"/>
                    <a:pt x="21981" y="577"/>
                  </a:cubicBezTo>
                  <a:cubicBezTo>
                    <a:pt x="20652" y="151"/>
                    <a:pt x="19224" y="1"/>
                    <a:pt x="17770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233250" y="3983875"/>
              <a:ext cx="414800" cy="467325"/>
            </a:xfrm>
            <a:custGeom>
              <a:rect b="b" l="l" r="r" t="t"/>
              <a:pathLst>
                <a:path extrusionOk="0" h="18693" w="16592">
                  <a:moveTo>
                    <a:pt x="16374" y="0"/>
                  </a:moveTo>
                  <a:cubicBezTo>
                    <a:pt x="16347" y="0"/>
                    <a:pt x="16319" y="6"/>
                    <a:pt x="16291" y="20"/>
                  </a:cubicBezTo>
                  <a:cubicBezTo>
                    <a:pt x="13760" y="1173"/>
                    <a:pt x="8496" y="5835"/>
                    <a:pt x="4537" y="10848"/>
                  </a:cubicBezTo>
                  <a:cubicBezTo>
                    <a:pt x="4837" y="8517"/>
                    <a:pt x="4637" y="6136"/>
                    <a:pt x="3985" y="3880"/>
                  </a:cubicBezTo>
                  <a:lnTo>
                    <a:pt x="3985" y="3805"/>
                  </a:lnTo>
                  <a:lnTo>
                    <a:pt x="3985" y="3780"/>
                  </a:lnTo>
                  <a:cubicBezTo>
                    <a:pt x="3966" y="3723"/>
                    <a:pt x="3905" y="3695"/>
                    <a:pt x="3834" y="3695"/>
                  </a:cubicBezTo>
                  <a:cubicBezTo>
                    <a:pt x="3810" y="3695"/>
                    <a:pt x="3785" y="3698"/>
                    <a:pt x="3760" y="3705"/>
                  </a:cubicBezTo>
                  <a:cubicBezTo>
                    <a:pt x="3659" y="3730"/>
                    <a:pt x="3609" y="3855"/>
                    <a:pt x="3634" y="3955"/>
                  </a:cubicBezTo>
                  <a:lnTo>
                    <a:pt x="3634" y="4005"/>
                  </a:lnTo>
                  <a:cubicBezTo>
                    <a:pt x="4311" y="6437"/>
                    <a:pt x="4461" y="8968"/>
                    <a:pt x="4085" y="11449"/>
                  </a:cubicBezTo>
                  <a:cubicBezTo>
                    <a:pt x="2231" y="13830"/>
                    <a:pt x="752" y="16286"/>
                    <a:pt x="25" y="18467"/>
                  </a:cubicBezTo>
                  <a:lnTo>
                    <a:pt x="25" y="18492"/>
                  </a:lnTo>
                  <a:cubicBezTo>
                    <a:pt x="0" y="18592"/>
                    <a:pt x="50" y="18692"/>
                    <a:pt x="151" y="18692"/>
                  </a:cubicBezTo>
                  <a:lnTo>
                    <a:pt x="226" y="18692"/>
                  </a:lnTo>
                  <a:cubicBezTo>
                    <a:pt x="326" y="18692"/>
                    <a:pt x="376" y="18617"/>
                    <a:pt x="401" y="18542"/>
                  </a:cubicBezTo>
                  <a:cubicBezTo>
                    <a:pt x="1103" y="16437"/>
                    <a:pt x="2582" y="14005"/>
                    <a:pt x="4386" y="11650"/>
                  </a:cubicBezTo>
                  <a:cubicBezTo>
                    <a:pt x="5954" y="11033"/>
                    <a:pt x="7398" y="10836"/>
                    <a:pt x="8605" y="10836"/>
                  </a:cubicBezTo>
                  <a:cubicBezTo>
                    <a:pt x="10734" y="10836"/>
                    <a:pt x="12124" y="11449"/>
                    <a:pt x="12156" y="11449"/>
                  </a:cubicBezTo>
                  <a:lnTo>
                    <a:pt x="12231" y="11449"/>
                  </a:lnTo>
                  <a:cubicBezTo>
                    <a:pt x="12306" y="11424"/>
                    <a:pt x="12381" y="11374"/>
                    <a:pt x="12406" y="11324"/>
                  </a:cubicBezTo>
                  <a:lnTo>
                    <a:pt x="12406" y="11299"/>
                  </a:lnTo>
                  <a:cubicBezTo>
                    <a:pt x="12456" y="11224"/>
                    <a:pt x="12431" y="11098"/>
                    <a:pt x="12331" y="11073"/>
                  </a:cubicBezTo>
                  <a:cubicBezTo>
                    <a:pt x="11124" y="10638"/>
                    <a:pt x="9861" y="10418"/>
                    <a:pt x="8598" y="10418"/>
                  </a:cubicBezTo>
                  <a:cubicBezTo>
                    <a:pt x="7318" y="10418"/>
                    <a:pt x="6036" y="10644"/>
                    <a:pt x="4812" y="11098"/>
                  </a:cubicBezTo>
                  <a:cubicBezTo>
                    <a:pt x="8722" y="6136"/>
                    <a:pt x="13910" y="1524"/>
                    <a:pt x="16416" y="396"/>
                  </a:cubicBezTo>
                  <a:cubicBezTo>
                    <a:pt x="16542" y="346"/>
                    <a:pt x="16592" y="246"/>
                    <a:pt x="16567" y="121"/>
                  </a:cubicBezTo>
                  <a:lnTo>
                    <a:pt x="16542" y="96"/>
                  </a:lnTo>
                  <a:cubicBezTo>
                    <a:pt x="16505" y="41"/>
                    <a:pt x="16443" y="0"/>
                    <a:pt x="1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2310925" y="4214800"/>
              <a:ext cx="325200" cy="212900"/>
            </a:xfrm>
            <a:custGeom>
              <a:rect b="b" l="l" r="r" t="t"/>
              <a:pathLst>
                <a:path extrusionOk="0" h="8516" w="13008">
                  <a:moveTo>
                    <a:pt x="6485" y="0"/>
                  </a:moveTo>
                  <a:cubicBezTo>
                    <a:pt x="4819" y="0"/>
                    <a:pt x="3158" y="370"/>
                    <a:pt x="1905" y="1109"/>
                  </a:cubicBezTo>
                  <a:cubicBezTo>
                    <a:pt x="652" y="1836"/>
                    <a:pt x="0" y="2814"/>
                    <a:pt x="0" y="3766"/>
                  </a:cubicBezTo>
                  <a:lnTo>
                    <a:pt x="0" y="4768"/>
                  </a:lnTo>
                  <a:cubicBezTo>
                    <a:pt x="0" y="5721"/>
                    <a:pt x="627" y="6673"/>
                    <a:pt x="1905" y="7425"/>
                  </a:cubicBezTo>
                  <a:cubicBezTo>
                    <a:pt x="3171" y="8152"/>
                    <a:pt x="4844" y="8515"/>
                    <a:pt x="6513" y="8515"/>
                  </a:cubicBezTo>
                  <a:cubicBezTo>
                    <a:pt x="8183" y="8515"/>
                    <a:pt x="9850" y="8152"/>
                    <a:pt x="11103" y="7425"/>
                  </a:cubicBezTo>
                  <a:cubicBezTo>
                    <a:pt x="12356" y="6673"/>
                    <a:pt x="12983" y="5721"/>
                    <a:pt x="12983" y="4768"/>
                  </a:cubicBezTo>
                  <a:lnTo>
                    <a:pt x="12983" y="3766"/>
                  </a:lnTo>
                  <a:cubicBezTo>
                    <a:pt x="13008" y="2814"/>
                    <a:pt x="12356" y="1836"/>
                    <a:pt x="11103" y="1109"/>
                  </a:cubicBezTo>
                  <a:cubicBezTo>
                    <a:pt x="9825" y="370"/>
                    <a:pt x="8152" y="0"/>
                    <a:pt x="648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2310300" y="4214950"/>
              <a:ext cx="325825" cy="188000"/>
            </a:xfrm>
            <a:custGeom>
              <a:rect b="b" l="l" r="r" t="t"/>
              <a:pathLst>
                <a:path extrusionOk="0" h="7520" w="13033">
                  <a:moveTo>
                    <a:pt x="6517" y="1"/>
                  </a:moveTo>
                  <a:cubicBezTo>
                    <a:pt x="2933" y="1"/>
                    <a:pt x="0" y="1680"/>
                    <a:pt x="0" y="3760"/>
                  </a:cubicBezTo>
                  <a:cubicBezTo>
                    <a:pt x="0" y="5840"/>
                    <a:pt x="2933" y="7519"/>
                    <a:pt x="6517" y="7519"/>
                  </a:cubicBezTo>
                  <a:cubicBezTo>
                    <a:pt x="10101" y="7519"/>
                    <a:pt x="13033" y="5840"/>
                    <a:pt x="13033" y="3760"/>
                  </a:cubicBezTo>
                  <a:cubicBezTo>
                    <a:pt x="13033" y="1680"/>
                    <a:pt x="10101" y="1"/>
                    <a:pt x="65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2310300" y="4215575"/>
              <a:ext cx="325825" cy="187375"/>
            </a:xfrm>
            <a:custGeom>
              <a:rect b="b" l="l" r="r" t="t"/>
              <a:pathLst>
                <a:path extrusionOk="0" h="7495" w="13033">
                  <a:moveTo>
                    <a:pt x="5790" y="1"/>
                  </a:moveTo>
                  <a:cubicBezTo>
                    <a:pt x="2532" y="201"/>
                    <a:pt x="0" y="1805"/>
                    <a:pt x="0" y="3735"/>
                  </a:cubicBezTo>
                  <a:cubicBezTo>
                    <a:pt x="0" y="5815"/>
                    <a:pt x="2933" y="7494"/>
                    <a:pt x="6517" y="7494"/>
                  </a:cubicBezTo>
                  <a:cubicBezTo>
                    <a:pt x="10101" y="7494"/>
                    <a:pt x="13033" y="5815"/>
                    <a:pt x="13033" y="3735"/>
                  </a:cubicBezTo>
                  <a:cubicBezTo>
                    <a:pt x="13033" y="1805"/>
                    <a:pt x="10502" y="201"/>
                    <a:pt x="7243" y="1"/>
                  </a:cubicBezTo>
                  <a:lnTo>
                    <a:pt x="7243" y="3961"/>
                  </a:lnTo>
                  <a:cubicBezTo>
                    <a:pt x="7218" y="4086"/>
                    <a:pt x="7143" y="4211"/>
                    <a:pt x="7018" y="4261"/>
                  </a:cubicBezTo>
                  <a:cubicBezTo>
                    <a:pt x="6867" y="4336"/>
                    <a:pt x="6692" y="4387"/>
                    <a:pt x="6517" y="4387"/>
                  </a:cubicBezTo>
                  <a:cubicBezTo>
                    <a:pt x="6341" y="4387"/>
                    <a:pt x="6166" y="4336"/>
                    <a:pt x="6015" y="4261"/>
                  </a:cubicBezTo>
                  <a:cubicBezTo>
                    <a:pt x="5890" y="4211"/>
                    <a:pt x="5815" y="4086"/>
                    <a:pt x="5790" y="396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2455025" y="3397275"/>
              <a:ext cx="36375" cy="928125"/>
            </a:xfrm>
            <a:custGeom>
              <a:rect b="b" l="l" r="r" t="t"/>
              <a:pathLst>
                <a:path extrusionOk="0" h="37125" w="1455">
                  <a:moveTo>
                    <a:pt x="1" y="1"/>
                  </a:moveTo>
                  <a:lnTo>
                    <a:pt x="1" y="36693"/>
                  </a:lnTo>
                  <a:cubicBezTo>
                    <a:pt x="26" y="36818"/>
                    <a:pt x="101" y="36943"/>
                    <a:pt x="226" y="36993"/>
                  </a:cubicBezTo>
                  <a:cubicBezTo>
                    <a:pt x="389" y="37081"/>
                    <a:pt x="565" y="37125"/>
                    <a:pt x="737" y="37125"/>
                  </a:cubicBezTo>
                  <a:cubicBezTo>
                    <a:pt x="909" y="37125"/>
                    <a:pt x="1078" y="37081"/>
                    <a:pt x="1229" y="36993"/>
                  </a:cubicBezTo>
                  <a:cubicBezTo>
                    <a:pt x="1354" y="36943"/>
                    <a:pt x="1429" y="36818"/>
                    <a:pt x="1454" y="3669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455025" y="3575225"/>
              <a:ext cx="36375" cy="48900"/>
            </a:xfrm>
            <a:custGeom>
              <a:rect b="b" l="l" r="r" t="t"/>
              <a:pathLst>
                <a:path extrusionOk="0" h="1956" w="1455">
                  <a:moveTo>
                    <a:pt x="1" y="0"/>
                  </a:moveTo>
                  <a:lnTo>
                    <a:pt x="1" y="1128"/>
                  </a:lnTo>
                  <a:lnTo>
                    <a:pt x="1454" y="1955"/>
                  </a:lnTo>
                  <a:lnTo>
                    <a:pt x="1454" y="8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2177450" y="2948650"/>
              <a:ext cx="533250" cy="760675"/>
            </a:xfrm>
            <a:custGeom>
              <a:rect b="b" l="l" r="r" t="t"/>
              <a:pathLst>
                <a:path extrusionOk="0" h="30427" w="21330">
                  <a:moveTo>
                    <a:pt x="928" y="1"/>
                  </a:moveTo>
                  <a:lnTo>
                    <a:pt x="1" y="552"/>
                  </a:lnTo>
                  <a:lnTo>
                    <a:pt x="1" y="18647"/>
                  </a:lnTo>
                  <a:lnTo>
                    <a:pt x="20377" y="30427"/>
                  </a:lnTo>
                  <a:lnTo>
                    <a:pt x="21329" y="29875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2177450" y="2948650"/>
              <a:ext cx="533250" cy="308300"/>
            </a:xfrm>
            <a:custGeom>
              <a:rect b="b" l="l" r="r" t="t"/>
              <a:pathLst>
                <a:path extrusionOk="0" h="12332" w="21330">
                  <a:moveTo>
                    <a:pt x="928" y="1"/>
                  </a:moveTo>
                  <a:lnTo>
                    <a:pt x="1" y="552"/>
                  </a:lnTo>
                  <a:lnTo>
                    <a:pt x="20377" y="12332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" y="0"/>
                  </a:moveTo>
                  <a:lnTo>
                    <a:pt x="1" y="18095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229" y="1980"/>
                  </a:moveTo>
                  <a:lnTo>
                    <a:pt x="2006" y="2431"/>
                  </a:lnTo>
                  <a:lnTo>
                    <a:pt x="19525" y="12582"/>
                  </a:lnTo>
                  <a:lnTo>
                    <a:pt x="19525" y="27193"/>
                  </a:lnTo>
                  <a:lnTo>
                    <a:pt x="19525" y="28045"/>
                  </a:lnTo>
                  <a:lnTo>
                    <a:pt x="1254" y="17494"/>
                  </a:lnTo>
                  <a:lnTo>
                    <a:pt x="1229" y="1980"/>
                  </a:lnTo>
                  <a:close/>
                  <a:moveTo>
                    <a:pt x="1" y="0"/>
                  </a:moveTo>
                  <a:lnTo>
                    <a:pt x="1" y="18095"/>
                  </a:lnTo>
                  <a:lnTo>
                    <a:pt x="11104" y="24511"/>
                  </a:lnTo>
                  <a:lnTo>
                    <a:pt x="12557" y="25339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208150" y="3011925"/>
              <a:ext cx="457425" cy="651675"/>
            </a:xfrm>
            <a:custGeom>
              <a:rect b="b" l="l" r="r" t="t"/>
              <a:pathLst>
                <a:path extrusionOk="0" h="26067" w="18297">
                  <a:moveTo>
                    <a:pt x="1" y="1"/>
                  </a:moveTo>
                  <a:lnTo>
                    <a:pt x="26" y="15515"/>
                  </a:lnTo>
                  <a:lnTo>
                    <a:pt x="18297" y="26066"/>
                  </a:lnTo>
                  <a:lnTo>
                    <a:pt x="18297" y="10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227575" y="3023225"/>
              <a:ext cx="438000" cy="619075"/>
            </a:xfrm>
            <a:custGeom>
              <a:rect b="b" l="l" r="r" t="t"/>
              <a:pathLst>
                <a:path extrusionOk="0" h="24763" w="17520">
                  <a:moveTo>
                    <a:pt x="1" y="0"/>
                  </a:moveTo>
                  <a:lnTo>
                    <a:pt x="1" y="14637"/>
                  </a:lnTo>
                  <a:lnTo>
                    <a:pt x="17520" y="24762"/>
                  </a:lnTo>
                  <a:lnTo>
                    <a:pt x="17520" y="10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208150" y="3011925"/>
              <a:ext cx="19450" cy="11325"/>
            </a:xfrm>
            <a:custGeom>
              <a:rect b="b" l="l" r="r" t="t"/>
              <a:pathLst>
                <a:path extrusionOk="0" h="453" w="778">
                  <a:moveTo>
                    <a:pt x="778" y="452"/>
                  </a:moveTo>
                  <a:lnTo>
                    <a:pt x="1" y="1"/>
                  </a:lnTo>
                  <a:lnTo>
                    <a:pt x="778" y="452"/>
                  </a:lnTo>
                  <a:lnTo>
                    <a:pt x="778" y="452"/>
                  </a:ln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208150" y="3011925"/>
              <a:ext cx="19450" cy="387875"/>
            </a:xfrm>
            <a:custGeom>
              <a:rect b="b" l="l" r="r" t="t"/>
              <a:pathLst>
                <a:path extrusionOk="0" h="15515" w="778">
                  <a:moveTo>
                    <a:pt x="1" y="1"/>
                  </a:moveTo>
                  <a:lnTo>
                    <a:pt x="26" y="15515"/>
                  </a:lnTo>
                  <a:lnTo>
                    <a:pt x="778" y="15089"/>
                  </a:lnTo>
                  <a:lnTo>
                    <a:pt x="778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227575" y="3023225"/>
              <a:ext cx="25" cy="365925"/>
            </a:xfrm>
            <a:custGeom>
              <a:rect b="b" l="l" r="r" t="t"/>
              <a:pathLst>
                <a:path extrusionOk="0" h="14637" w="1">
                  <a:moveTo>
                    <a:pt x="1" y="14637"/>
                  </a:moveTo>
                  <a:lnTo>
                    <a:pt x="1" y="14637"/>
                  </a:lnTo>
                  <a:lnTo>
                    <a:pt x="1" y="0"/>
                  </a:lnTo>
                  <a:lnTo>
                    <a:pt x="1" y="1463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262675" y="3129425"/>
              <a:ext cx="114675" cy="242925"/>
            </a:xfrm>
            <a:custGeom>
              <a:rect b="b" l="l" r="r" t="t"/>
              <a:pathLst>
                <a:path extrusionOk="0" h="9717" w="4587">
                  <a:moveTo>
                    <a:pt x="151" y="0"/>
                  </a:moveTo>
                  <a:cubicBezTo>
                    <a:pt x="126" y="0"/>
                    <a:pt x="101" y="13"/>
                    <a:pt x="76" y="38"/>
                  </a:cubicBezTo>
                  <a:cubicBezTo>
                    <a:pt x="26" y="88"/>
                    <a:pt x="0" y="138"/>
                    <a:pt x="26" y="213"/>
                  </a:cubicBezTo>
                  <a:lnTo>
                    <a:pt x="26" y="4800"/>
                  </a:lnTo>
                  <a:cubicBezTo>
                    <a:pt x="26" y="5301"/>
                    <a:pt x="76" y="5802"/>
                    <a:pt x="176" y="6304"/>
                  </a:cubicBezTo>
                  <a:cubicBezTo>
                    <a:pt x="276" y="6755"/>
                    <a:pt x="452" y="7181"/>
                    <a:pt x="652" y="7607"/>
                  </a:cubicBezTo>
                  <a:cubicBezTo>
                    <a:pt x="828" y="7983"/>
                    <a:pt x="1078" y="8334"/>
                    <a:pt x="1354" y="8634"/>
                  </a:cubicBezTo>
                  <a:cubicBezTo>
                    <a:pt x="1630" y="8935"/>
                    <a:pt x="1955" y="9186"/>
                    <a:pt x="2281" y="9386"/>
                  </a:cubicBezTo>
                  <a:cubicBezTo>
                    <a:pt x="2557" y="9562"/>
                    <a:pt x="2883" y="9662"/>
                    <a:pt x="3208" y="9712"/>
                  </a:cubicBezTo>
                  <a:cubicBezTo>
                    <a:pt x="3240" y="9715"/>
                    <a:pt x="3272" y="9717"/>
                    <a:pt x="3303" y="9717"/>
                  </a:cubicBezTo>
                  <a:cubicBezTo>
                    <a:pt x="3527" y="9717"/>
                    <a:pt x="3760" y="9640"/>
                    <a:pt x="3935" y="9487"/>
                  </a:cubicBezTo>
                  <a:cubicBezTo>
                    <a:pt x="4161" y="9286"/>
                    <a:pt x="4311" y="9035"/>
                    <a:pt x="4386" y="8735"/>
                  </a:cubicBezTo>
                  <a:cubicBezTo>
                    <a:pt x="4512" y="8309"/>
                    <a:pt x="4587" y="7883"/>
                    <a:pt x="4562" y="7431"/>
                  </a:cubicBezTo>
                  <a:lnTo>
                    <a:pt x="4562" y="2845"/>
                  </a:lnTo>
                  <a:cubicBezTo>
                    <a:pt x="4562" y="2745"/>
                    <a:pt x="4537" y="2669"/>
                    <a:pt x="4512" y="2594"/>
                  </a:cubicBezTo>
                  <a:cubicBezTo>
                    <a:pt x="4487" y="2519"/>
                    <a:pt x="4437" y="2444"/>
                    <a:pt x="4361" y="2419"/>
                  </a:cubicBezTo>
                  <a:lnTo>
                    <a:pt x="3384" y="1842"/>
                  </a:lnTo>
                  <a:cubicBezTo>
                    <a:pt x="3359" y="1830"/>
                    <a:pt x="3334" y="1824"/>
                    <a:pt x="3309" y="1824"/>
                  </a:cubicBezTo>
                  <a:cubicBezTo>
                    <a:pt x="3284" y="1824"/>
                    <a:pt x="3259" y="1830"/>
                    <a:pt x="3234" y="1842"/>
                  </a:cubicBezTo>
                  <a:cubicBezTo>
                    <a:pt x="3208" y="1892"/>
                    <a:pt x="3183" y="1968"/>
                    <a:pt x="3183" y="2043"/>
                  </a:cubicBezTo>
                  <a:lnTo>
                    <a:pt x="3183" y="6604"/>
                  </a:lnTo>
                  <a:cubicBezTo>
                    <a:pt x="3208" y="6930"/>
                    <a:pt x="3133" y="7256"/>
                    <a:pt x="2958" y="7557"/>
                  </a:cubicBezTo>
                  <a:cubicBezTo>
                    <a:pt x="2883" y="7644"/>
                    <a:pt x="2789" y="7688"/>
                    <a:pt x="2676" y="7688"/>
                  </a:cubicBezTo>
                  <a:cubicBezTo>
                    <a:pt x="2563" y="7688"/>
                    <a:pt x="2432" y="7644"/>
                    <a:pt x="2281" y="7557"/>
                  </a:cubicBezTo>
                  <a:cubicBezTo>
                    <a:pt x="1980" y="7381"/>
                    <a:pt x="1755" y="7106"/>
                    <a:pt x="1630" y="6780"/>
                  </a:cubicBezTo>
                  <a:cubicBezTo>
                    <a:pt x="1454" y="6379"/>
                    <a:pt x="1379" y="5978"/>
                    <a:pt x="1404" y="5577"/>
                  </a:cubicBezTo>
                  <a:lnTo>
                    <a:pt x="1404" y="1015"/>
                  </a:lnTo>
                  <a:cubicBezTo>
                    <a:pt x="1404" y="940"/>
                    <a:pt x="1379" y="840"/>
                    <a:pt x="1329" y="765"/>
                  </a:cubicBezTo>
                  <a:cubicBezTo>
                    <a:pt x="1304" y="689"/>
                    <a:pt x="1254" y="639"/>
                    <a:pt x="1203" y="589"/>
                  </a:cubicBezTo>
                  <a:lnTo>
                    <a:pt x="226" y="38"/>
                  </a:lnTo>
                  <a:cubicBezTo>
                    <a:pt x="201" y="13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401775" y="3209000"/>
              <a:ext cx="110300" cy="216800"/>
            </a:xfrm>
            <a:custGeom>
              <a:rect b="b" l="l" r="r" t="t"/>
              <a:pathLst>
                <a:path extrusionOk="0" h="8672" w="4412">
                  <a:moveTo>
                    <a:pt x="1379" y="2494"/>
                  </a:moveTo>
                  <a:lnTo>
                    <a:pt x="2306" y="3020"/>
                  </a:lnTo>
                  <a:cubicBezTo>
                    <a:pt x="2507" y="3146"/>
                    <a:pt x="2682" y="3321"/>
                    <a:pt x="2807" y="3547"/>
                  </a:cubicBezTo>
                  <a:cubicBezTo>
                    <a:pt x="2958" y="3797"/>
                    <a:pt x="3033" y="4073"/>
                    <a:pt x="3033" y="4349"/>
                  </a:cubicBezTo>
                  <a:cubicBezTo>
                    <a:pt x="3033" y="4674"/>
                    <a:pt x="2958" y="4875"/>
                    <a:pt x="2807" y="4950"/>
                  </a:cubicBezTo>
                  <a:cubicBezTo>
                    <a:pt x="2752" y="4966"/>
                    <a:pt x="2696" y="4974"/>
                    <a:pt x="2642" y="4974"/>
                  </a:cubicBezTo>
                  <a:cubicBezTo>
                    <a:pt x="2523" y="4974"/>
                    <a:pt x="2409" y="4936"/>
                    <a:pt x="2306" y="4850"/>
                  </a:cubicBezTo>
                  <a:lnTo>
                    <a:pt x="1379" y="4324"/>
                  </a:lnTo>
                  <a:lnTo>
                    <a:pt x="1379" y="2494"/>
                  </a:lnTo>
                  <a:close/>
                  <a:moveTo>
                    <a:pt x="126" y="0"/>
                  </a:moveTo>
                  <a:cubicBezTo>
                    <a:pt x="101" y="0"/>
                    <a:pt x="76" y="13"/>
                    <a:pt x="51" y="38"/>
                  </a:cubicBezTo>
                  <a:cubicBezTo>
                    <a:pt x="0" y="88"/>
                    <a:pt x="0" y="138"/>
                    <a:pt x="0" y="213"/>
                  </a:cubicBezTo>
                  <a:lnTo>
                    <a:pt x="0" y="7657"/>
                  </a:lnTo>
                  <a:cubicBezTo>
                    <a:pt x="0" y="7732"/>
                    <a:pt x="25" y="7807"/>
                    <a:pt x="51" y="7908"/>
                  </a:cubicBezTo>
                  <a:cubicBezTo>
                    <a:pt x="76" y="7958"/>
                    <a:pt x="126" y="8033"/>
                    <a:pt x="201" y="8083"/>
                  </a:cubicBezTo>
                  <a:lnTo>
                    <a:pt x="1178" y="8634"/>
                  </a:lnTo>
                  <a:cubicBezTo>
                    <a:pt x="1203" y="8659"/>
                    <a:pt x="1228" y="8672"/>
                    <a:pt x="1254" y="8672"/>
                  </a:cubicBezTo>
                  <a:cubicBezTo>
                    <a:pt x="1279" y="8672"/>
                    <a:pt x="1304" y="8659"/>
                    <a:pt x="1329" y="8634"/>
                  </a:cubicBezTo>
                  <a:cubicBezTo>
                    <a:pt x="1354" y="8584"/>
                    <a:pt x="1379" y="8534"/>
                    <a:pt x="1379" y="8459"/>
                  </a:cubicBezTo>
                  <a:lnTo>
                    <a:pt x="1379" y="6103"/>
                  </a:lnTo>
                  <a:lnTo>
                    <a:pt x="2331" y="6654"/>
                  </a:lnTo>
                  <a:cubicBezTo>
                    <a:pt x="2607" y="6830"/>
                    <a:pt x="2883" y="6930"/>
                    <a:pt x="3183" y="6980"/>
                  </a:cubicBezTo>
                  <a:cubicBezTo>
                    <a:pt x="3248" y="6993"/>
                    <a:pt x="3311" y="6999"/>
                    <a:pt x="3372" y="6999"/>
                  </a:cubicBezTo>
                  <a:cubicBezTo>
                    <a:pt x="3547" y="6999"/>
                    <a:pt x="3705" y="6948"/>
                    <a:pt x="3835" y="6855"/>
                  </a:cubicBezTo>
                  <a:cubicBezTo>
                    <a:pt x="4061" y="6705"/>
                    <a:pt x="4186" y="6504"/>
                    <a:pt x="4261" y="6253"/>
                  </a:cubicBezTo>
                  <a:cubicBezTo>
                    <a:pt x="4386" y="5903"/>
                    <a:pt x="4411" y="5527"/>
                    <a:pt x="4411" y="5151"/>
                  </a:cubicBezTo>
                  <a:cubicBezTo>
                    <a:pt x="4411" y="4725"/>
                    <a:pt x="4361" y="4299"/>
                    <a:pt x="4261" y="3897"/>
                  </a:cubicBezTo>
                  <a:cubicBezTo>
                    <a:pt x="4186" y="3522"/>
                    <a:pt x="4035" y="3146"/>
                    <a:pt x="3835" y="2820"/>
                  </a:cubicBezTo>
                  <a:cubicBezTo>
                    <a:pt x="3509" y="2168"/>
                    <a:pt x="2983" y="1642"/>
                    <a:pt x="2331" y="1266"/>
                  </a:cubicBezTo>
                  <a:lnTo>
                    <a:pt x="201" y="38"/>
                  </a:lnTo>
                  <a:cubicBezTo>
                    <a:pt x="176" y="13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2533350" y="3308300"/>
              <a:ext cx="97775" cy="233750"/>
            </a:xfrm>
            <a:custGeom>
              <a:rect b="b" l="l" r="r" t="t"/>
              <a:pathLst>
                <a:path extrusionOk="0" h="9350" w="3911">
                  <a:moveTo>
                    <a:pt x="1955" y="1"/>
                  </a:moveTo>
                  <a:lnTo>
                    <a:pt x="1" y="2281"/>
                  </a:lnTo>
                  <a:lnTo>
                    <a:pt x="1103" y="2908"/>
                  </a:lnTo>
                  <a:lnTo>
                    <a:pt x="1103" y="8372"/>
                  </a:lnTo>
                  <a:lnTo>
                    <a:pt x="2808" y="9349"/>
                  </a:lnTo>
                  <a:lnTo>
                    <a:pt x="2808" y="3885"/>
                  </a:lnTo>
                  <a:lnTo>
                    <a:pt x="3910" y="453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2233850" y="1669825"/>
              <a:ext cx="2307675" cy="3191775"/>
            </a:xfrm>
            <a:custGeom>
              <a:rect b="b" l="l" r="r" t="t"/>
              <a:pathLst>
                <a:path extrusionOk="0" h="127671" w="92307">
                  <a:moveTo>
                    <a:pt x="1" y="0"/>
                  </a:moveTo>
                  <a:lnTo>
                    <a:pt x="1" y="36191"/>
                  </a:lnTo>
                  <a:lnTo>
                    <a:pt x="29600" y="53284"/>
                  </a:lnTo>
                  <a:lnTo>
                    <a:pt x="29600" y="67344"/>
                  </a:lnTo>
                  <a:lnTo>
                    <a:pt x="59199" y="84437"/>
                  </a:lnTo>
                  <a:lnTo>
                    <a:pt x="59224" y="98522"/>
                  </a:lnTo>
                  <a:lnTo>
                    <a:pt x="88823" y="115615"/>
                  </a:lnTo>
                  <a:lnTo>
                    <a:pt x="88823" y="125665"/>
                  </a:lnTo>
                  <a:lnTo>
                    <a:pt x="92307" y="127670"/>
                  </a:lnTo>
                  <a:lnTo>
                    <a:pt x="92307" y="113610"/>
                  </a:lnTo>
                  <a:lnTo>
                    <a:pt x="62683" y="96517"/>
                  </a:lnTo>
                  <a:lnTo>
                    <a:pt x="62683" y="82432"/>
                  </a:lnTo>
                  <a:lnTo>
                    <a:pt x="33083" y="65339"/>
                  </a:lnTo>
                  <a:lnTo>
                    <a:pt x="33083" y="51279"/>
                  </a:lnTo>
                  <a:lnTo>
                    <a:pt x="3484" y="34186"/>
                  </a:lnTo>
                  <a:lnTo>
                    <a:pt x="3484" y="20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233850" y="1719950"/>
              <a:ext cx="2307675" cy="3141650"/>
            </a:xfrm>
            <a:custGeom>
              <a:rect b="b" l="l" r="r" t="t"/>
              <a:pathLst>
                <a:path extrusionOk="0" h="125666" w="92307">
                  <a:moveTo>
                    <a:pt x="3484" y="1"/>
                  </a:moveTo>
                  <a:lnTo>
                    <a:pt x="1" y="2006"/>
                  </a:lnTo>
                  <a:lnTo>
                    <a:pt x="1" y="34186"/>
                  </a:lnTo>
                  <a:lnTo>
                    <a:pt x="29600" y="51279"/>
                  </a:lnTo>
                  <a:lnTo>
                    <a:pt x="29600" y="65339"/>
                  </a:lnTo>
                  <a:lnTo>
                    <a:pt x="59199" y="82432"/>
                  </a:lnTo>
                  <a:lnTo>
                    <a:pt x="59224" y="96517"/>
                  </a:lnTo>
                  <a:lnTo>
                    <a:pt x="88823" y="113610"/>
                  </a:lnTo>
                  <a:lnTo>
                    <a:pt x="88823" y="123660"/>
                  </a:lnTo>
                  <a:lnTo>
                    <a:pt x="92307" y="125665"/>
                  </a:lnTo>
                  <a:lnTo>
                    <a:pt x="92307" y="111605"/>
                  </a:lnTo>
                  <a:lnTo>
                    <a:pt x="62683" y="94512"/>
                  </a:lnTo>
                  <a:lnTo>
                    <a:pt x="62683" y="80427"/>
                  </a:lnTo>
                  <a:lnTo>
                    <a:pt x="33083" y="63334"/>
                  </a:lnTo>
                  <a:lnTo>
                    <a:pt x="33083" y="49274"/>
                  </a:lnTo>
                  <a:lnTo>
                    <a:pt x="3484" y="321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2050275" y="779250"/>
              <a:ext cx="1100275" cy="1036675"/>
            </a:xfrm>
            <a:custGeom>
              <a:rect b="b" l="l" r="r" t="t"/>
              <a:pathLst>
                <a:path extrusionOk="0" h="41467" w="44011">
                  <a:moveTo>
                    <a:pt x="20874" y="1"/>
                  </a:moveTo>
                  <a:cubicBezTo>
                    <a:pt x="20304" y="1"/>
                    <a:pt x="19741" y="302"/>
                    <a:pt x="19424" y="836"/>
                  </a:cubicBezTo>
                  <a:cubicBezTo>
                    <a:pt x="19399" y="886"/>
                    <a:pt x="19374" y="937"/>
                    <a:pt x="19349" y="987"/>
                  </a:cubicBezTo>
                  <a:lnTo>
                    <a:pt x="326" y="38330"/>
                  </a:lnTo>
                  <a:cubicBezTo>
                    <a:pt x="25" y="38882"/>
                    <a:pt x="0" y="39258"/>
                    <a:pt x="226" y="39383"/>
                  </a:cubicBezTo>
                  <a:cubicBezTo>
                    <a:pt x="426" y="39508"/>
                    <a:pt x="3484" y="41288"/>
                    <a:pt x="3709" y="41413"/>
                  </a:cubicBezTo>
                  <a:cubicBezTo>
                    <a:pt x="3767" y="41449"/>
                    <a:pt x="3833" y="41466"/>
                    <a:pt x="3909" y="41466"/>
                  </a:cubicBezTo>
                  <a:cubicBezTo>
                    <a:pt x="4097" y="41466"/>
                    <a:pt x="4347" y="41359"/>
                    <a:pt x="4687" y="41162"/>
                  </a:cubicBezTo>
                  <a:lnTo>
                    <a:pt x="42908" y="19107"/>
                  </a:lnTo>
                  <a:cubicBezTo>
                    <a:pt x="43935" y="18506"/>
                    <a:pt x="44010" y="17428"/>
                    <a:pt x="43108" y="16676"/>
                  </a:cubicBezTo>
                  <a:lnTo>
                    <a:pt x="25464" y="2440"/>
                  </a:lnTo>
                  <a:cubicBezTo>
                    <a:pt x="25389" y="2365"/>
                    <a:pt x="25289" y="2290"/>
                    <a:pt x="25188" y="2240"/>
                  </a:cubicBezTo>
                  <a:lnTo>
                    <a:pt x="21705" y="235"/>
                  </a:lnTo>
                  <a:cubicBezTo>
                    <a:pt x="21446" y="76"/>
                    <a:pt x="21159" y="1"/>
                    <a:pt x="2087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2136175" y="829700"/>
              <a:ext cx="1014375" cy="985800"/>
            </a:xfrm>
            <a:custGeom>
              <a:rect b="b" l="l" r="r" t="t"/>
              <a:pathLst>
                <a:path extrusionOk="0" h="39432" w="40575">
                  <a:moveTo>
                    <a:pt x="20925" y="1"/>
                  </a:moveTo>
                  <a:cubicBezTo>
                    <a:pt x="20289" y="1"/>
                    <a:pt x="19673" y="365"/>
                    <a:pt x="19396" y="974"/>
                  </a:cubicBezTo>
                  <a:lnTo>
                    <a:pt x="374" y="38317"/>
                  </a:lnTo>
                  <a:cubicBezTo>
                    <a:pt x="1" y="39029"/>
                    <a:pt x="63" y="39431"/>
                    <a:pt x="461" y="39431"/>
                  </a:cubicBezTo>
                  <a:cubicBezTo>
                    <a:pt x="651" y="39431"/>
                    <a:pt x="918" y="39339"/>
                    <a:pt x="1251" y="39144"/>
                  </a:cubicBezTo>
                  <a:lnTo>
                    <a:pt x="39472" y="17089"/>
                  </a:lnTo>
                  <a:cubicBezTo>
                    <a:pt x="40499" y="16488"/>
                    <a:pt x="40574" y="15410"/>
                    <a:pt x="39672" y="14683"/>
                  </a:cubicBezTo>
                  <a:lnTo>
                    <a:pt x="22053" y="422"/>
                  </a:lnTo>
                  <a:cubicBezTo>
                    <a:pt x="21928" y="297"/>
                    <a:pt x="21777" y="222"/>
                    <a:pt x="21602" y="147"/>
                  </a:cubicBezTo>
                  <a:cubicBezTo>
                    <a:pt x="21384" y="47"/>
                    <a:pt x="21153" y="1"/>
                    <a:pt x="20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2055900" y="1763800"/>
              <a:ext cx="86500" cy="50150"/>
            </a:xfrm>
            <a:custGeom>
              <a:rect b="b" l="l" r="r" t="t"/>
              <a:pathLst>
                <a:path extrusionOk="0" h="2006" w="3460">
                  <a:moveTo>
                    <a:pt x="1" y="1"/>
                  </a:moveTo>
                  <a:cubicBezTo>
                    <a:pt x="138" y="99"/>
                    <a:pt x="2014" y="1166"/>
                    <a:pt x="2952" y="1708"/>
                  </a:cubicBezTo>
                  <a:lnTo>
                    <a:pt x="2952" y="1708"/>
                  </a:lnTo>
                  <a:cubicBezTo>
                    <a:pt x="2014" y="1164"/>
                    <a:pt x="159" y="100"/>
                    <a:pt x="1" y="1"/>
                  </a:cubicBezTo>
                  <a:close/>
                  <a:moveTo>
                    <a:pt x="2952" y="1708"/>
                  </a:moveTo>
                  <a:cubicBezTo>
                    <a:pt x="3204" y="1855"/>
                    <a:pt x="3390" y="1963"/>
                    <a:pt x="3459" y="2006"/>
                  </a:cubicBezTo>
                  <a:cubicBezTo>
                    <a:pt x="3400" y="1968"/>
                    <a:pt x="3212" y="1858"/>
                    <a:pt x="2952" y="1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2050900" y="779475"/>
              <a:ext cx="625325" cy="1034475"/>
            </a:xfrm>
            <a:custGeom>
              <a:rect b="b" l="l" r="r" t="t"/>
              <a:pathLst>
                <a:path extrusionOk="0" h="41379" w="25013">
                  <a:moveTo>
                    <a:pt x="20852" y="0"/>
                  </a:moveTo>
                  <a:cubicBezTo>
                    <a:pt x="20201" y="0"/>
                    <a:pt x="19599" y="351"/>
                    <a:pt x="19324" y="978"/>
                  </a:cubicBezTo>
                  <a:lnTo>
                    <a:pt x="301" y="38321"/>
                  </a:lnTo>
                  <a:cubicBezTo>
                    <a:pt x="0" y="38898"/>
                    <a:pt x="25" y="39274"/>
                    <a:pt x="201" y="39374"/>
                  </a:cubicBezTo>
                  <a:cubicBezTo>
                    <a:pt x="401" y="39499"/>
                    <a:pt x="3334" y="41178"/>
                    <a:pt x="3659" y="41379"/>
                  </a:cubicBezTo>
                  <a:cubicBezTo>
                    <a:pt x="3459" y="41254"/>
                    <a:pt x="3509" y="40878"/>
                    <a:pt x="3785" y="40326"/>
                  </a:cubicBezTo>
                  <a:lnTo>
                    <a:pt x="22807" y="2983"/>
                  </a:lnTo>
                  <a:cubicBezTo>
                    <a:pt x="22832" y="2983"/>
                    <a:pt x="22832" y="2958"/>
                    <a:pt x="22832" y="2958"/>
                  </a:cubicBezTo>
                  <a:lnTo>
                    <a:pt x="22857" y="2908"/>
                  </a:lnTo>
                  <a:cubicBezTo>
                    <a:pt x="23133" y="2331"/>
                    <a:pt x="23710" y="2005"/>
                    <a:pt x="24336" y="2005"/>
                  </a:cubicBezTo>
                  <a:cubicBezTo>
                    <a:pt x="24462" y="2005"/>
                    <a:pt x="24587" y="2005"/>
                    <a:pt x="24737" y="2055"/>
                  </a:cubicBezTo>
                  <a:cubicBezTo>
                    <a:pt x="24837" y="2080"/>
                    <a:pt x="24913" y="2106"/>
                    <a:pt x="25013" y="2156"/>
                  </a:cubicBezTo>
                  <a:cubicBezTo>
                    <a:pt x="24286" y="1730"/>
                    <a:pt x="21780" y="276"/>
                    <a:pt x="21680" y="226"/>
                  </a:cubicBezTo>
                  <a:cubicBezTo>
                    <a:pt x="21629" y="201"/>
                    <a:pt x="21579" y="176"/>
                    <a:pt x="21529" y="151"/>
                  </a:cubicBezTo>
                  <a:cubicBezTo>
                    <a:pt x="21304" y="50"/>
                    <a:pt x="21078" y="0"/>
                    <a:pt x="20852" y="0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2621075" y="830850"/>
              <a:ext cx="56425" cy="23200"/>
            </a:xfrm>
            <a:custGeom>
              <a:rect b="b" l="l" r="r" t="t"/>
              <a:pathLst>
                <a:path extrusionOk="0" h="928" w="2257">
                  <a:moveTo>
                    <a:pt x="1930" y="0"/>
                  </a:moveTo>
                  <a:lnTo>
                    <a:pt x="1930" y="0"/>
                  </a:lnTo>
                  <a:cubicBezTo>
                    <a:pt x="2031" y="25"/>
                    <a:pt x="2156" y="76"/>
                    <a:pt x="2256" y="126"/>
                  </a:cubicBezTo>
                  <a:cubicBezTo>
                    <a:pt x="2231" y="101"/>
                    <a:pt x="2231" y="101"/>
                    <a:pt x="2206" y="101"/>
                  </a:cubicBezTo>
                  <a:cubicBezTo>
                    <a:pt x="2106" y="51"/>
                    <a:pt x="2030" y="25"/>
                    <a:pt x="1930" y="0"/>
                  </a:cubicBezTo>
                  <a:close/>
                  <a:moveTo>
                    <a:pt x="25" y="903"/>
                  </a:moveTo>
                  <a:lnTo>
                    <a:pt x="0" y="928"/>
                  </a:lnTo>
                  <a:cubicBezTo>
                    <a:pt x="25" y="928"/>
                    <a:pt x="25" y="903"/>
                    <a:pt x="25" y="903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2320950" y="1267575"/>
              <a:ext cx="696775" cy="1256925"/>
            </a:xfrm>
            <a:custGeom>
              <a:rect b="b" l="l" r="r" t="t"/>
              <a:pathLst>
                <a:path extrusionOk="0" h="50277" w="27871">
                  <a:moveTo>
                    <a:pt x="27870" y="0"/>
                  </a:moveTo>
                  <a:lnTo>
                    <a:pt x="0" y="16090"/>
                  </a:lnTo>
                  <a:lnTo>
                    <a:pt x="0" y="50276"/>
                  </a:lnTo>
                  <a:lnTo>
                    <a:pt x="27870" y="34186"/>
                  </a:lnTo>
                  <a:lnTo>
                    <a:pt x="278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060925" y="2549525"/>
              <a:ext cx="696775" cy="753800"/>
            </a:xfrm>
            <a:custGeom>
              <a:rect b="b" l="l" r="r" t="t"/>
              <a:pathLst>
                <a:path extrusionOk="0" h="30152" w="27871">
                  <a:moveTo>
                    <a:pt x="27870" y="1"/>
                  </a:moveTo>
                  <a:lnTo>
                    <a:pt x="0" y="16091"/>
                  </a:lnTo>
                  <a:lnTo>
                    <a:pt x="0" y="30151"/>
                  </a:lnTo>
                  <a:lnTo>
                    <a:pt x="27870" y="14061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3060925" y="2901025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3060925" y="2901025"/>
              <a:ext cx="1359675" cy="829600"/>
            </a:xfrm>
            <a:custGeom>
              <a:rect b="b" l="l" r="r" t="t"/>
              <a:pathLst>
                <a:path extrusionOk="0" h="33184" w="54387">
                  <a:moveTo>
                    <a:pt x="41529" y="7896"/>
                  </a:moveTo>
                  <a:cubicBezTo>
                    <a:pt x="41830" y="9049"/>
                    <a:pt x="42231" y="9625"/>
                    <a:pt x="42582" y="10051"/>
                  </a:cubicBezTo>
                  <a:cubicBezTo>
                    <a:pt x="42758" y="10352"/>
                    <a:pt x="43033" y="10602"/>
                    <a:pt x="43359" y="10753"/>
                  </a:cubicBezTo>
                  <a:cubicBezTo>
                    <a:pt x="43359" y="10753"/>
                    <a:pt x="43159" y="13435"/>
                    <a:pt x="42833" y="16066"/>
                  </a:cubicBezTo>
                  <a:cubicBezTo>
                    <a:pt x="43234" y="16066"/>
                    <a:pt x="43610" y="16091"/>
                    <a:pt x="43961" y="16091"/>
                  </a:cubicBezTo>
                  <a:cubicBezTo>
                    <a:pt x="48973" y="16292"/>
                    <a:pt x="52457" y="16943"/>
                    <a:pt x="54387" y="17394"/>
                  </a:cubicBezTo>
                  <a:cubicBezTo>
                    <a:pt x="54286" y="16743"/>
                    <a:pt x="54186" y="15966"/>
                    <a:pt x="54061" y="15114"/>
                  </a:cubicBezTo>
                  <a:lnTo>
                    <a:pt x="41529" y="7896"/>
                  </a:lnTo>
                  <a:close/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42908" y="25515"/>
                  </a:lnTo>
                  <a:lnTo>
                    <a:pt x="42908" y="25515"/>
                  </a:lnTo>
                  <a:cubicBezTo>
                    <a:pt x="42682" y="25590"/>
                    <a:pt x="42056" y="25816"/>
                    <a:pt x="40652" y="26267"/>
                  </a:cubicBezTo>
                  <a:cubicBezTo>
                    <a:pt x="38096" y="27019"/>
                    <a:pt x="35464" y="27445"/>
                    <a:pt x="32808" y="27520"/>
                  </a:cubicBezTo>
                  <a:lnTo>
                    <a:pt x="32582" y="27520"/>
                  </a:lnTo>
                  <a:cubicBezTo>
                    <a:pt x="31580" y="27520"/>
                    <a:pt x="29048" y="27445"/>
                    <a:pt x="31479" y="25415"/>
                  </a:cubicBezTo>
                  <a:cubicBezTo>
                    <a:pt x="32106" y="24913"/>
                    <a:pt x="32758" y="24437"/>
                    <a:pt x="33409" y="23961"/>
                  </a:cubicBezTo>
                  <a:cubicBezTo>
                    <a:pt x="33384" y="23936"/>
                    <a:pt x="33359" y="23936"/>
                    <a:pt x="33334" y="23936"/>
                  </a:cubicBezTo>
                  <a:cubicBezTo>
                    <a:pt x="33058" y="23811"/>
                    <a:pt x="33660" y="22908"/>
                    <a:pt x="34161" y="22207"/>
                  </a:cubicBezTo>
                  <a:cubicBezTo>
                    <a:pt x="34136" y="22156"/>
                    <a:pt x="34086" y="22106"/>
                    <a:pt x="34011" y="22056"/>
                  </a:cubicBezTo>
                  <a:cubicBezTo>
                    <a:pt x="33409" y="21379"/>
                    <a:pt x="32557" y="20953"/>
                    <a:pt x="32081" y="20126"/>
                  </a:cubicBezTo>
                  <a:cubicBezTo>
                    <a:pt x="31254" y="18597"/>
                    <a:pt x="32006" y="17846"/>
                    <a:pt x="33610" y="17094"/>
                  </a:cubicBezTo>
                  <a:cubicBezTo>
                    <a:pt x="34437" y="16743"/>
                    <a:pt x="35565" y="16467"/>
                    <a:pt x="36868" y="16317"/>
                  </a:cubicBezTo>
                  <a:cubicBezTo>
                    <a:pt x="37143" y="15239"/>
                    <a:pt x="37294" y="14111"/>
                    <a:pt x="37219" y="13585"/>
                  </a:cubicBezTo>
                  <a:cubicBezTo>
                    <a:pt x="36943" y="12031"/>
                    <a:pt x="35239" y="8973"/>
                    <a:pt x="33459" y="5866"/>
                  </a:cubicBezTo>
                  <a:cubicBezTo>
                    <a:pt x="33309" y="5615"/>
                    <a:pt x="32231" y="3835"/>
                    <a:pt x="31128" y="188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00900" y="3328350"/>
              <a:ext cx="696775" cy="754425"/>
            </a:xfrm>
            <a:custGeom>
              <a:rect b="b" l="l" r="r" t="t"/>
              <a:pathLst>
                <a:path extrusionOk="0" h="30177" w="27871">
                  <a:moveTo>
                    <a:pt x="27870" y="1"/>
                  </a:moveTo>
                  <a:lnTo>
                    <a:pt x="1" y="16091"/>
                  </a:lnTo>
                  <a:lnTo>
                    <a:pt x="1" y="30176"/>
                  </a:lnTo>
                  <a:lnTo>
                    <a:pt x="27870" y="14086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3800900" y="3680475"/>
              <a:ext cx="1436750" cy="829625"/>
            </a:xfrm>
            <a:custGeom>
              <a:rect b="b" l="l" r="r" t="t"/>
              <a:pathLst>
                <a:path extrusionOk="0" h="33185" w="57470">
                  <a:moveTo>
                    <a:pt x="27870" y="1"/>
                  </a:moveTo>
                  <a:lnTo>
                    <a:pt x="1" y="16091"/>
                  </a:lnTo>
                  <a:lnTo>
                    <a:pt x="29625" y="33184"/>
                  </a:lnTo>
                  <a:lnTo>
                    <a:pt x="57470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800900" y="3734375"/>
              <a:ext cx="1436750" cy="775725"/>
            </a:xfrm>
            <a:custGeom>
              <a:rect b="b" l="l" r="r" t="t"/>
              <a:pathLst>
                <a:path extrusionOk="0" h="31029" w="57470">
                  <a:moveTo>
                    <a:pt x="31605" y="0"/>
                  </a:moveTo>
                  <a:cubicBezTo>
                    <a:pt x="31630" y="552"/>
                    <a:pt x="31680" y="1103"/>
                    <a:pt x="31705" y="1655"/>
                  </a:cubicBezTo>
                  <a:cubicBezTo>
                    <a:pt x="31780" y="2406"/>
                    <a:pt x="31906" y="3158"/>
                    <a:pt x="32006" y="3885"/>
                  </a:cubicBezTo>
                  <a:cubicBezTo>
                    <a:pt x="33184" y="4963"/>
                    <a:pt x="34662" y="6767"/>
                    <a:pt x="34612" y="10903"/>
                  </a:cubicBezTo>
                  <a:cubicBezTo>
                    <a:pt x="34587" y="13334"/>
                    <a:pt x="32883" y="14386"/>
                    <a:pt x="30677" y="14386"/>
                  </a:cubicBezTo>
                  <a:cubicBezTo>
                    <a:pt x="30276" y="14386"/>
                    <a:pt x="29875" y="14336"/>
                    <a:pt x="29474" y="14286"/>
                  </a:cubicBezTo>
                  <a:cubicBezTo>
                    <a:pt x="26617" y="13860"/>
                    <a:pt x="24236" y="12356"/>
                    <a:pt x="18121" y="9048"/>
                  </a:cubicBezTo>
                  <a:cubicBezTo>
                    <a:pt x="15514" y="7619"/>
                    <a:pt x="13384" y="6216"/>
                    <a:pt x="13384" y="6216"/>
                  </a:cubicBezTo>
                  <a:lnTo>
                    <a:pt x="1" y="13935"/>
                  </a:lnTo>
                  <a:lnTo>
                    <a:pt x="29625" y="31028"/>
                  </a:lnTo>
                  <a:lnTo>
                    <a:pt x="53510" y="17219"/>
                  </a:lnTo>
                  <a:lnTo>
                    <a:pt x="57470" y="14938"/>
                  </a:lnTo>
                  <a:lnTo>
                    <a:pt x="31605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541500" y="4107800"/>
              <a:ext cx="696150" cy="753800"/>
            </a:xfrm>
            <a:custGeom>
              <a:rect b="b" l="l" r="r" t="t"/>
              <a:pathLst>
                <a:path extrusionOk="0" h="30152" w="27846">
                  <a:moveTo>
                    <a:pt x="27846" y="1"/>
                  </a:moveTo>
                  <a:lnTo>
                    <a:pt x="1" y="16091"/>
                  </a:lnTo>
                  <a:lnTo>
                    <a:pt x="1" y="30151"/>
                  </a:lnTo>
                  <a:lnTo>
                    <a:pt x="27846" y="14086"/>
                  </a:lnTo>
                  <a:lnTo>
                    <a:pt x="278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787125" y="3302675"/>
              <a:ext cx="638500" cy="286350"/>
            </a:xfrm>
            <a:custGeom>
              <a:rect b="b" l="l" r="r" t="t"/>
              <a:pathLst>
                <a:path extrusionOk="0" h="11454" w="25540">
                  <a:moveTo>
                    <a:pt x="7820" y="251"/>
                  </a:moveTo>
                  <a:lnTo>
                    <a:pt x="7820" y="251"/>
                  </a:lnTo>
                  <a:cubicBezTo>
                    <a:pt x="6517" y="401"/>
                    <a:pt x="5389" y="677"/>
                    <a:pt x="4562" y="1028"/>
                  </a:cubicBezTo>
                  <a:cubicBezTo>
                    <a:pt x="2958" y="1780"/>
                    <a:pt x="2206" y="2531"/>
                    <a:pt x="3033" y="4060"/>
                  </a:cubicBezTo>
                  <a:cubicBezTo>
                    <a:pt x="3509" y="4887"/>
                    <a:pt x="4361" y="5313"/>
                    <a:pt x="4963" y="5990"/>
                  </a:cubicBezTo>
                  <a:cubicBezTo>
                    <a:pt x="5038" y="6040"/>
                    <a:pt x="5088" y="6090"/>
                    <a:pt x="5113" y="6141"/>
                  </a:cubicBezTo>
                  <a:cubicBezTo>
                    <a:pt x="5464" y="5714"/>
                    <a:pt x="5740" y="5364"/>
                    <a:pt x="5740" y="5364"/>
                  </a:cubicBezTo>
                  <a:cubicBezTo>
                    <a:pt x="6416" y="4486"/>
                    <a:pt x="7118" y="2707"/>
                    <a:pt x="7519" y="1354"/>
                  </a:cubicBezTo>
                  <a:cubicBezTo>
                    <a:pt x="7644" y="1003"/>
                    <a:pt x="7745" y="627"/>
                    <a:pt x="7820" y="251"/>
                  </a:cubicBezTo>
                  <a:close/>
                  <a:moveTo>
                    <a:pt x="13785" y="0"/>
                  </a:moveTo>
                  <a:cubicBezTo>
                    <a:pt x="13685" y="777"/>
                    <a:pt x="13584" y="1554"/>
                    <a:pt x="13484" y="2231"/>
                  </a:cubicBezTo>
                  <a:cubicBezTo>
                    <a:pt x="12983" y="5263"/>
                    <a:pt x="12857" y="6892"/>
                    <a:pt x="10978" y="7594"/>
                  </a:cubicBezTo>
                  <a:cubicBezTo>
                    <a:pt x="10000" y="7945"/>
                    <a:pt x="8371" y="8045"/>
                    <a:pt x="6968" y="8045"/>
                  </a:cubicBezTo>
                  <a:cubicBezTo>
                    <a:pt x="5765" y="8045"/>
                    <a:pt x="4712" y="7970"/>
                    <a:pt x="4361" y="7895"/>
                  </a:cubicBezTo>
                  <a:cubicBezTo>
                    <a:pt x="3710" y="8371"/>
                    <a:pt x="3058" y="8847"/>
                    <a:pt x="2431" y="9349"/>
                  </a:cubicBezTo>
                  <a:cubicBezTo>
                    <a:pt x="0" y="11379"/>
                    <a:pt x="2532" y="11454"/>
                    <a:pt x="3534" y="11454"/>
                  </a:cubicBezTo>
                  <a:lnTo>
                    <a:pt x="3760" y="11454"/>
                  </a:lnTo>
                  <a:cubicBezTo>
                    <a:pt x="6416" y="11379"/>
                    <a:pt x="9048" y="10953"/>
                    <a:pt x="11604" y="10201"/>
                  </a:cubicBezTo>
                  <a:cubicBezTo>
                    <a:pt x="13008" y="9750"/>
                    <a:pt x="13634" y="9524"/>
                    <a:pt x="13860" y="9449"/>
                  </a:cubicBezTo>
                  <a:lnTo>
                    <a:pt x="25539" y="2707"/>
                  </a:lnTo>
                  <a:cubicBezTo>
                    <a:pt x="25489" y="2356"/>
                    <a:pt x="25414" y="1880"/>
                    <a:pt x="25339" y="1328"/>
                  </a:cubicBezTo>
                  <a:cubicBezTo>
                    <a:pt x="23409" y="877"/>
                    <a:pt x="19925" y="226"/>
                    <a:pt x="14913" y="25"/>
                  </a:cubicBezTo>
                  <a:cubicBezTo>
                    <a:pt x="14562" y="25"/>
                    <a:pt x="14186" y="0"/>
                    <a:pt x="13785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33600" y="3370325"/>
              <a:ext cx="324600" cy="519450"/>
            </a:xfrm>
            <a:custGeom>
              <a:rect b="b" l="l" r="r" t="t"/>
              <a:pathLst>
                <a:path extrusionOk="0" h="20778" w="12984">
                  <a:moveTo>
                    <a:pt x="11680" y="1"/>
                  </a:moveTo>
                  <a:lnTo>
                    <a:pt x="1" y="6743"/>
                  </a:lnTo>
                  <a:cubicBezTo>
                    <a:pt x="51" y="6718"/>
                    <a:pt x="76" y="6718"/>
                    <a:pt x="76" y="6718"/>
                  </a:cubicBezTo>
                  <a:lnTo>
                    <a:pt x="76" y="20778"/>
                  </a:lnTo>
                  <a:lnTo>
                    <a:pt x="12983" y="13309"/>
                  </a:lnTo>
                  <a:cubicBezTo>
                    <a:pt x="12958" y="11455"/>
                    <a:pt x="12983" y="10051"/>
                    <a:pt x="12983" y="10051"/>
                  </a:cubicBezTo>
                  <a:cubicBezTo>
                    <a:pt x="12708" y="7369"/>
                    <a:pt x="12232" y="3810"/>
                    <a:pt x="11780" y="577"/>
                  </a:cubicBezTo>
                  <a:lnTo>
                    <a:pt x="11755" y="577"/>
                  </a:lnTo>
                  <a:cubicBezTo>
                    <a:pt x="11755" y="577"/>
                    <a:pt x="11730" y="352"/>
                    <a:pt x="11680" y="1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35500" y="3703050"/>
              <a:ext cx="531975" cy="391000"/>
            </a:xfrm>
            <a:custGeom>
              <a:rect b="b" l="l" r="r" t="t"/>
              <a:pathLst>
                <a:path extrusionOk="0" h="15640" w="21279">
                  <a:moveTo>
                    <a:pt x="12907" y="0"/>
                  </a:moveTo>
                  <a:lnTo>
                    <a:pt x="0" y="7469"/>
                  </a:lnTo>
                  <a:cubicBezTo>
                    <a:pt x="0" y="7469"/>
                    <a:pt x="2130" y="8872"/>
                    <a:pt x="4737" y="10301"/>
                  </a:cubicBezTo>
                  <a:cubicBezTo>
                    <a:pt x="10852" y="13609"/>
                    <a:pt x="13233" y="15113"/>
                    <a:pt x="16090" y="15539"/>
                  </a:cubicBezTo>
                  <a:cubicBezTo>
                    <a:pt x="16491" y="15589"/>
                    <a:pt x="16892" y="15639"/>
                    <a:pt x="17293" y="15639"/>
                  </a:cubicBezTo>
                  <a:cubicBezTo>
                    <a:pt x="19499" y="15639"/>
                    <a:pt x="21203" y="14587"/>
                    <a:pt x="21228" y="12156"/>
                  </a:cubicBezTo>
                  <a:cubicBezTo>
                    <a:pt x="21278" y="8020"/>
                    <a:pt x="19800" y="6216"/>
                    <a:pt x="18622" y="5138"/>
                  </a:cubicBezTo>
                  <a:lnTo>
                    <a:pt x="18622" y="5138"/>
                  </a:lnTo>
                  <a:cubicBezTo>
                    <a:pt x="18772" y="6040"/>
                    <a:pt x="18897" y="6867"/>
                    <a:pt x="18872" y="7544"/>
                  </a:cubicBezTo>
                  <a:cubicBezTo>
                    <a:pt x="18872" y="7895"/>
                    <a:pt x="18572" y="8171"/>
                    <a:pt x="18246" y="8171"/>
                  </a:cubicBezTo>
                  <a:lnTo>
                    <a:pt x="18221" y="8171"/>
                  </a:lnTo>
                  <a:cubicBezTo>
                    <a:pt x="18146" y="8146"/>
                    <a:pt x="18070" y="8146"/>
                    <a:pt x="17995" y="8121"/>
                  </a:cubicBezTo>
                  <a:cubicBezTo>
                    <a:pt x="17369" y="7895"/>
                    <a:pt x="16717" y="7770"/>
                    <a:pt x="16065" y="7770"/>
                  </a:cubicBezTo>
                  <a:cubicBezTo>
                    <a:pt x="15389" y="7770"/>
                    <a:pt x="14687" y="7895"/>
                    <a:pt x="14010" y="8171"/>
                  </a:cubicBezTo>
                  <a:cubicBezTo>
                    <a:pt x="13935" y="8196"/>
                    <a:pt x="13860" y="8196"/>
                    <a:pt x="13785" y="8196"/>
                  </a:cubicBezTo>
                  <a:cubicBezTo>
                    <a:pt x="13534" y="8196"/>
                    <a:pt x="13308" y="8045"/>
                    <a:pt x="13208" y="7795"/>
                  </a:cubicBezTo>
                  <a:cubicBezTo>
                    <a:pt x="13183" y="7745"/>
                    <a:pt x="13158" y="7669"/>
                    <a:pt x="13158" y="7594"/>
                  </a:cubicBezTo>
                  <a:cubicBezTo>
                    <a:pt x="12983" y="5715"/>
                    <a:pt x="12933" y="2456"/>
                    <a:pt x="12907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22075" y="895900"/>
              <a:ext cx="759175" cy="824200"/>
            </a:xfrm>
            <a:custGeom>
              <a:rect b="b" l="l" r="r" t="t"/>
              <a:pathLst>
                <a:path extrusionOk="0" h="32968" w="30367">
                  <a:moveTo>
                    <a:pt x="3038" y="1"/>
                  </a:moveTo>
                  <a:cubicBezTo>
                    <a:pt x="2964" y="1"/>
                    <a:pt x="2888" y="18"/>
                    <a:pt x="2808" y="55"/>
                  </a:cubicBezTo>
                  <a:cubicBezTo>
                    <a:pt x="2306" y="281"/>
                    <a:pt x="2682" y="1509"/>
                    <a:pt x="2983" y="2737"/>
                  </a:cubicBezTo>
                  <a:cubicBezTo>
                    <a:pt x="3209" y="3489"/>
                    <a:pt x="3384" y="4266"/>
                    <a:pt x="3509" y="5043"/>
                  </a:cubicBezTo>
                  <a:cubicBezTo>
                    <a:pt x="3509" y="5243"/>
                    <a:pt x="3108" y="5243"/>
                    <a:pt x="2958" y="5268"/>
                  </a:cubicBezTo>
                  <a:cubicBezTo>
                    <a:pt x="2732" y="5293"/>
                    <a:pt x="2507" y="5368"/>
                    <a:pt x="2281" y="5469"/>
                  </a:cubicBezTo>
                  <a:cubicBezTo>
                    <a:pt x="2131" y="5519"/>
                    <a:pt x="2006" y="5995"/>
                    <a:pt x="1905" y="6095"/>
                  </a:cubicBezTo>
                  <a:cubicBezTo>
                    <a:pt x="1680" y="6346"/>
                    <a:pt x="1179" y="6321"/>
                    <a:pt x="928" y="6571"/>
                  </a:cubicBezTo>
                  <a:cubicBezTo>
                    <a:pt x="778" y="6797"/>
                    <a:pt x="627" y="7023"/>
                    <a:pt x="502" y="7273"/>
                  </a:cubicBezTo>
                  <a:cubicBezTo>
                    <a:pt x="402" y="7398"/>
                    <a:pt x="276" y="7499"/>
                    <a:pt x="176" y="7624"/>
                  </a:cubicBezTo>
                  <a:cubicBezTo>
                    <a:pt x="26" y="7900"/>
                    <a:pt x="1" y="8226"/>
                    <a:pt x="101" y="8551"/>
                  </a:cubicBezTo>
                  <a:cubicBezTo>
                    <a:pt x="452" y="9629"/>
                    <a:pt x="1003" y="10657"/>
                    <a:pt x="1705" y="11559"/>
                  </a:cubicBezTo>
                  <a:cubicBezTo>
                    <a:pt x="2231" y="12286"/>
                    <a:pt x="3033" y="12887"/>
                    <a:pt x="3885" y="13789"/>
                  </a:cubicBezTo>
                  <a:cubicBezTo>
                    <a:pt x="4136" y="14065"/>
                    <a:pt x="4587" y="14717"/>
                    <a:pt x="6191" y="17975"/>
                  </a:cubicBezTo>
                  <a:cubicBezTo>
                    <a:pt x="7620" y="20832"/>
                    <a:pt x="7770" y="21434"/>
                    <a:pt x="9725" y="24742"/>
                  </a:cubicBezTo>
                  <a:cubicBezTo>
                    <a:pt x="10402" y="25870"/>
                    <a:pt x="11078" y="26221"/>
                    <a:pt x="13785" y="27298"/>
                  </a:cubicBezTo>
                  <a:cubicBezTo>
                    <a:pt x="18271" y="29103"/>
                    <a:pt x="25590" y="30882"/>
                    <a:pt x="26166" y="32887"/>
                  </a:cubicBezTo>
                  <a:cubicBezTo>
                    <a:pt x="26362" y="32942"/>
                    <a:pt x="26550" y="32968"/>
                    <a:pt x="26729" y="32968"/>
                  </a:cubicBezTo>
                  <a:cubicBezTo>
                    <a:pt x="29514" y="32968"/>
                    <a:pt x="30366" y="26777"/>
                    <a:pt x="30201" y="26070"/>
                  </a:cubicBezTo>
                  <a:cubicBezTo>
                    <a:pt x="28271" y="25318"/>
                    <a:pt x="25790" y="24516"/>
                    <a:pt x="23409" y="23840"/>
                  </a:cubicBezTo>
                  <a:cubicBezTo>
                    <a:pt x="20201" y="22937"/>
                    <a:pt x="14938" y="20832"/>
                    <a:pt x="14938" y="20832"/>
                  </a:cubicBezTo>
                  <a:cubicBezTo>
                    <a:pt x="14938" y="20832"/>
                    <a:pt x="10552" y="15243"/>
                    <a:pt x="8196" y="11158"/>
                  </a:cubicBezTo>
                  <a:cubicBezTo>
                    <a:pt x="7795" y="10481"/>
                    <a:pt x="7720" y="9704"/>
                    <a:pt x="7996" y="8977"/>
                  </a:cubicBezTo>
                  <a:cubicBezTo>
                    <a:pt x="8347" y="7474"/>
                    <a:pt x="8146" y="5418"/>
                    <a:pt x="8171" y="4742"/>
                  </a:cubicBezTo>
                  <a:cubicBezTo>
                    <a:pt x="8202" y="4207"/>
                    <a:pt x="8074" y="3877"/>
                    <a:pt x="7833" y="3877"/>
                  </a:cubicBezTo>
                  <a:cubicBezTo>
                    <a:pt x="7679" y="3877"/>
                    <a:pt x="7479" y="4012"/>
                    <a:pt x="7244" y="4316"/>
                  </a:cubicBezTo>
                  <a:cubicBezTo>
                    <a:pt x="6662" y="5067"/>
                    <a:pt x="6901" y="6828"/>
                    <a:pt x="6486" y="6828"/>
                  </a:cubicBezTo>
                  <a:cubicBezTo>
                    <a:pt x="6472" y="6828"/>
                    <a:pt x="6457" y="6826"/>
                    <a:pt x="6442" y="6822"/>
                  </a:cubicBezTo>
                  <a:cubicBezTo>
                    <a:pt x="6116" y="6747"/>
                    <a:pt x="5289" y="4867"/>
                    <a:pt x="4763" y="3388"/>
                  </a:cubicBezTo>
                  <a:cubicBezTo>
                    <a:pt x="4259" y="1946"/>
                    <a:pt x="3818" y="1"/>
                    <a:pt x="303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696275" y="1321450"/>
              <a:ext cx="580225" cy="392250"/>
            </a:xfrm>
            <a:custGeom>
              <a:rect b="b" l="l" r="r" t="t"/>
              <a:pathLst>
                <a:path extrusionOk="0" h="15690" w="23209">
                  <a:moveTo>
                    <a:pt x="5138" y="1"/>
                  </a:moveTo>
                  <a:cubicBezTo>
                    <a:pt x="5138" y="1"/>
                    <a:pt x="4762" y="903"/>
                    <a:pt x="3258" y="1680"/>
                  </a:cubicBezTo>
                  <a:cubicBezTo>
                    <a:pt x="2256" y="2156"/>
                    <a:pt x="1128" y="2432"/>
                    <a:pt x="0" y="2507"/>
                  </a:cubicBezTo>
                  <a:cubicBezTo>
                    <a:pt x="0" y="2507"/>
                    <a:pt x="702" y="4061"/>
                    <a:pt x="1729" y="6266"/>
                  </a:cubicBezTo>
                  <a:cubicBezTo>
                    <a:pt x="2582" y="8171"/>
                    <a:pt x="2682" y="8672"/>
                    <a:pt x="4186" y="9324"/>
                  </a:cubicBezTo>
                  <a:cubicBezTo>
                    <a:pt x="5940" y="10101"/>
                    <a:pt x="10526" y="11780"/>
                    <a:pt x="12632" y="12582"/>
                  </a:cubicBezTo>
                  <a:cubicBezTo>
                    <a:pt x="15213" y="13560"/>
                    <a:pt x="18246" y="14737"/>
                    <a:pt x="18722" y="15690"/>
                  </a:cubicBezTo>
                  <a:cubicBezTo>
                    <a:pt x="18722" y="15690"/>
                    <a:pt x="18722" y="15690"/>
                    <a:pt x="18722" y="15690"/>
                  </a:cubicBezTo>
                  <a:cubicBezTo>
                    <a:pt x="18749" y="15690"/>
                    <a:pt x="23008" y="11746"/>
                    <a:pt x="23208" y="8873"/>
                  </a:cubicBezTo>
                  <a:cubicBezTo>
                    <a:pt x="22782" y="8722"/>
                    <a:pt x="22080" y="8321"/>
                    <a:pt x="21203" y="8046"/>
                  </a:cubicBezTo>
                  <a:cubicBezTo>
                    <a:pt x="20301" y="7770"/>
                    <a:pt x="13258" y="5590"/>
                    <a:pt x="11253" y="4863"/>
                  </a:cubicBezTo>
                  <a:cubicBezTo>
                    <a:pt x="9223" y="4136"/>
                    <a:pt x="8070" y="3685"/>
                    <a:pt x="8070" y="3685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700025" y="1321450"/>
              <a:ext cx="576475" cy="375350"/>
            </a:xfrm>
            <a:custGeom>
              <a:rect b="b" l="l" r="r" t="t"/>
              <a:pathLst>
                <a:path extrusionOk="0" h="15014" w="23059">
                  <a:moveTo>
                    <a:pt x="4988" y="1"/>
                  </a:moveTo>
                  <a:lnTo>
                    <a:pt x="5063" y="101"/>
                  </a:lnTo>
                  <a:cubicBezTo>
                    <a:pt x="4612" y="1078"/>
                    <a:pt x="3785" y="1830"/>
                    <a:pt x="2757" y="2206"/>
                  </a:cubicBezTo>
                  <a:cubicBezTo>
                    <a:pt x="1908" y="2581"/>
                    <a:pt x="985" y="2831"/>
                    <a:pt x="36" y="2907"/>
                  </a:cubicBezTo>
                  <a:lnTo>
                    <a:pt x="36" y="2907"/>
                  </a:lnTo>
                  <a:cubicBezTo>
                    <a:pt x="24" y="2881"/>
                    <a:pt x="12" y="2856"/>
                    <a:pt x="0" y="2833"/>
                  </a:cubicBezTo>
                  <a:lnTo>
                    <a:pt x="0" y="2833"/>
                  </a:lnTo>
                  <a:lnTo>
                    <a:pt x="26" y="2908"/>
                  </a:lnTo>
                  <a:cubicBezTo>
                    <a:pt x="29" y="2908"/>
                    <a:pt x="32" y="2907"/>
                    <a:pt x="36" y="2907"/>
                  </a:cubicBezTo>
                  <a:lnTo>
                    <a:pt x="36" y="2907"/>
                  </a:lnTo>
                  <a:cubicBezTo>
                    <a:pt x="324" y="3513"/>
                    <a:pt x="882" y="4728"/>
                    <a:pt x="1579" y="6266"/>
                  </a:cubicBezTo>
                  <a:cubicBezTo>
                    <a:pt x="2432" y="8171"/>
                    <a:pt x="2532" y="8672"/>
                    <a:pt x="4036" y="9324"/>
                  </a:cubicBezTo>
                  <a:cubicBezTo>
                    <a:pt x="5790" y="10101"/>
                    <a:pt x="10376" y="11780"/>
                    <a:pt x="12482" y="12582"/>
                  </a:cubicBezTo>
                  <a:cubicBezTo>
                    <a:pt x="14487" y="13334"/>
                    <a:pt x="16767" y="14211"/>
                    <a:pt x="17895" y="15013"/>
                  </a:cubicBezTo>
                  <a:cubicBezTo>
                    <a:pt x="17920" y="14988"/>
                    <a:pt x="17945" y="14938"/>
                    <a:pt x="17971" y="14913"/>
                  </a:cubicBezTo>
                  <a:cubicBezTo>
                    <a:pt x="21053" y="10903"/>
                    <a:pt x="22356" y="9549"/>
                    <a:pt x="23058" y="8873"/>
                  </a:cubicBezTo>
                  <a:cubicBezTo>
                    <a:pt x="22632" y="8722"/>
                    <a:pt x="21930" y="8321"/>
                    <a:pt x="21053" y="8046"/>
                  </a:cubicBezTo>
                  <a:cubicBezTo>
                    <a:pt x="20151" y="7770"/>
                    <a:pt x="13108" y="5590"/>
                    <a:pt x="11103" y="4863"/>
                  </a:cubicBezTo>
                  <a:cubicBezTo>
                    <a:pt x="9073" y="4136"/>
                    <a:pt x="7920" y="3685"/>
                    <a:pt x="7920" y="3685"/>
                  </a:cubicBezTo>
                  <a:lnTo>
                    <a:pt x="4988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3589125" y="1046400"/>
              <a:ext cx="100275" cy="122825"/>
            </a:xfrm>
            <a:custGeom>
              <a:rect b="b" l="l" r="r" t="t"/>
              <a:pathLst>
                <a:path extrusionOk="0" h="4913" w="4011">
                  <a:moveTo>
                    <a:pt x="2958" y="0"/>
                  </a:moveTo>
                  <a:cubicBezTo>
                    <a:pt x="3183" y="977"/>
                    <a:pt x="3685" y="2005"/>
                    <a:pt x="3309" y="2456"/>
                  </a:cubicBezTo>
                  <a:cubicBezTo>
                    <a:pt x="3149" y="2629"/>
                    <a:pt x="2934" y="2717"/>
                    <a:pt x="2718" y="2717"/>
                  </a:cubicBezTo>
                  <a:cubicBezTo>
                    <a:pt x="2526" y="2717"/>
                    <a:pt x="2334" y="2648"/>
                    <a:pt x="2181" y="2506"/>
                  </a:cubicBezTo>
                  <a:lnTo>
                    <a:pt x="2081" y="2406"/>
                  </a:lnTo>
                  <a:lnTo>
                    <a:pt x="2081" y="2406"/>
                  </a:lnTo>
                  <a:cubicBezTo>
                    <a:pt x="2106" y="2682"/>
                    <a:pt x="1980" y="2957"/>
                    <a:pt x="1755" y="3133"/>
                  </a:cubicBezTo>
                  <a:cubicBezTo>
                    <a:pt x="1629" y="3196"/>
                    <a:pt x="1498" y="3227"/>
                    <a:pt x="1366" y="3227"/>
                  </a:cubicBezTo>
                  <a:cubicBezTo>
                    <a:pt x="1235" y="3227"/>
                    <a:pt x="1103" y="3196"/>
                    <a:pt x="978" y="3133"/>
                  </a:cubicBezTo>
                  <a:cubicBezTo>
                    <a:pt x="896" y="3459"/>
                    <a:pt x="600" y="3669"/>
                    <a:pt x="276" y="3669"/>
                  </a:cubicBezTo>
                  <a:cubicBezTo>
                    <a:pt x="202" y="3669"/>
                    <a:pt x="126" y="3658"/>
                    <a:pt x="50" y="3634"/>
                  </a:cubicBezTo>
                  <a:lnTo>
                    <a:pt x="0" y="3634"/>
                  </a:lnTo>
                  <a:cubicBezTo>
                    <a:pt x="129" y="3763"/>
                    <a:pt x="373" y="3917"/>
                    <a:pt x="610" y="3917"/>
                  </a:cubicBezTo>
                  <a:cubicBezTo>
                    <a:pt x="787" y="3917"/>
                    <a:pt x="960" y="3831"/>
                    <a:pt x="1078" y="3584"/>
                  </a:cubicBezTo>
                  <a:cubicBezTo>
                    <a:pt x="1078" y="3584"/>
                    <a:pt x="1212" y="3619"/>
                    <a:pt x="1391" y="3619"/>
                  </a:cubicBezTo>
                  <a:cubicBezTo>
                    <a:pt x="1664" y="3619"/>
                    <a:pt x="2041" y="3538"/>
                    <a:pt x="2198" y="3128"/>
                  </a:cubicBezTo>
                  <a:lnTo>
                    <a:pt x="2198" y="3128"/>
                  </a:lnTo>
                  <a:cubicBezTo>
                    <a:pt x="2154" y="3256"/>
                    <a:pt x="1951" y="3982"/>
                    <a:pt x="2632" y="4912"/>
                  </a:cubicBezTo>
                  <a:cubicBezTo>
                    <a:pt x="2431" y="4311"/>
                    <a:pt x="2431" y="3659"/>
                    <a:pt x="2632" y="3058"/>
                  </a:cubicBezTo>
                  <a:cubicBezTo>
                    <a:pt x="2654" y="3059"/>
                    <a:pt x="2675" y="3060"/>
                    <a:pt x="2696" y="3060"/>
                  </a:cubicBezTo>
                  <a:cubicBezTo>
                    <a:pt x="3098" y="3060"/>
                    <a:pt x="3470" y="2839"/>
                    <a:pt x="3685" y="2506"/>
                  </a:cubicBezTo>
                  <a:cubicBezTo>
                    <a:pt x="4010" y="1905"/>
                    <a:pt x="2958" y="0"/>
                    <a:pt x="295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220700" y="955300"/>
              <a:ext cx="453675" cy="463925"/>
            </a:xfrm>
            <a:custGeom>
              <a:rect b="b" l="l" r="r" t="t"/>
              <a:pathLst>
                <a:path extrusionOk="0" h="18557" w="18147">
                  <a:moveTo>
                    <a:pt x="6136" y="0"/>
                  </a:moveTo>
                  <a:cubicBezTo>
                    <a:pt x="5577" y="0"/>
                    <a:pt x="5021" y="181"/>
                    <a:pt x="4562" y="536"/>
                  </a:cubicBezTo>
                  <a:cubicBezTo>
                    <a:pt x="4171" y="854"/>
                    <a:pt x="3899" y="1841"/>
                    <a:pt x="3326" y="1841"/>
                  </a:cubicBezTo>
                  <a:cubicBezTo>
                    <a:pt x="3312" y="1841"/>
                    <a:pt x="3298" y="1841"/>
                    <a:pt x="3284" y="1839"/>
                  </a:cubicBezTo>
                  <a:cubicBezTo>
                    <a:pt x="3095" y="1819"/>
                    <a:pt x="2942" y="1728"/>
                    <a:pt x="2750" y="1728"/>
                  </a:cubicBezTo>
                  <a:cubicBezTo>
                    <a:pt x="2712" y="1728"/>
                    <a:pt x="2673" y="1731"/>
                    <a:pt x="2632" y="1739"/>
                  </a:cubicBezTo>
                  <a:cubicBezTo>
                    <a:pt x="2457" y="1764"/>
                    <a:pt x="2281" y="1890"/>
                    <a:pt x="2156" y="2040"/>
                  </a:cubicBezTo>
                  <a:cubicBezTo>
                    <a:pt x="2003" y="2280"/>
                    <a:pt x="1755" y="2425"/>
                    <a:pt x="1478" y="2425"/>
                  </a:cubicBezTo>
                  <a:cubicBezTo>
                    <a:pt x="1437" y="2425"/>
                    <a:pt x="1396" y="2422"/>
                    <a:pt x="1354" y="2416"/>
                  </a:cubicBezTo>
                  <a:cubicBezTo>
                    <a:pt x="978" y="2366"/>
                    <a:pt x="727" y="1965"/>
                    <a:pt x="1154" y="1764"/>
                  </a:cubicBezTo>
                  <a:cubicBezTo>
                    <a:pt x="1130" y="1761"/>
                    <a:pt x="1106" y="1759"/>
                    <a:pt x="1083" y="1759"/>
                  </a:cubicBezTo>
                  <a:cubicBezTo>
                    <a:pt x="594" y="1759"/>
                    <a:pt x="263" y="2485"/>
                    <a:pt x="502" y="2892"/>
                  </a:cubicBezTo>
                  <a:cubicBezTo>
                    <a:pt x="677" y="3118"/>
                    <a:pt x="978" y="3143"/>
                    <a:pt x="1154" y="3318"/>
                  </a:cubicBezTo>
                  <a:cubicBezTo>
                    <a:pt x="1429" y="3594"/>
                    <a:pt x="1154" y="3920"/>
                    <a:pt x="903" y="4070"/>
                  </a:cubicBezTo>
                  <a:lnTo>
                    <a:pt x="853" y="4070"/>
                  </a:lnTo>
                  <a:cubicBezTo>
                    <a:pt x="226" y="4471"/>
                    <a:pt x="1" y="5323"/>
                    <a:pt x="402" y="5975"/>
                  </a:cubicBezTo>
                  <a:cubicBezTo>
                    <a:pt x="853" y="6827"/>
                    <a:pt x="1780" y="6952"/>
                    <a:pt x="2582" y="7278"/>
                  </a:cubicBezTo>
                  <a:cubicBezTo>
                    <a:pt x="2808" y="7353"/>
                    <a:pt x="3008" y="7479"/>
                    <a:pt x="3159" y="7654"/>
                  </a:cubicBezTo>
                  <a:cubicBezTo>
                    <a:pt x="3309" y="7855"/>
                    <a:pt x="3434" y="8080"/>
                    <a:pt x="3484" y="8331"/>
                  </a:cubicBezTo>
                  <a:cubicBezTo>
                    <a:pt x="3961" y="9534"/>
                    <a:pt x="4512" y="10737"/>
                    <a:pt x="5113" y="11890"/>
                  </a:cubicBezTo>
                  <a:cubicBezTo>
                    <a:pt x="5615" y="12792"/>
                    <a:pt x="6191" y="13669"/>
                    <a:pt x="6793" y="14496"/>
                  </a:cubicBezTo>
                  <a:cubicBezTo>
                    <a:pt x="7394" y="15298"/>
                    <a:pt x="8171" y="15925"/>
                    <a:pt x="8748" y="16727"/>
                  </a:cubicBezTo>
                  <a:cubicBezTo>
                    <a:pt x="8923" y="16977"/>
                    <a:pt x="9149" y="17203"/>
                    <a:pt x="9324" y="17429"/>
                  </a:cubicBezTo>
                  <a:cubicBezTo>
                    <a:pt x="9800" y="18080"/>
                    <a:pt x="10502" y="18481"/>
                    <a:pt x="11304" y="18556"/>
                  </a:cubicBezTo>
                  <a:cubicBezTo>
                    <a:pt x="12056" y="18556"/>
                    <a:pt x="12657" y="18406"/>
                    <a:pt x="13109" y="17804"/>
                  </a:cubicBezTo>
                  <a:cubicBezTo>
                    <a:pt x="13359" y="17479"/>
                    <a:pt x="13459" y="17228"/>
                    <a:pt x="13835" y="17078"/>
                  </a:cubicBezTo>
                  <a:cubicBezTo>
                    <a:pt x="14161" y="16952"/>
                    <a:pt x="14487" y="16902"/>
                    <a:pt x="14788" y="16802"/>
                  </a:cubicBezTo>
                  <a:cubicBezTo>
                    <a:pt x="15164" y="16677"/>
                    <a:pt x="15414" y="16351"/>
                    <a:pt x="15389" y="15975"/>
                  </a:cubicBezTo>
                  <a:cubicBezTo>
                    <a:pt x="15414" y="15724"/>
                    <a:pt x="15289" y="15474"/>
                    <a:pt x="15339" y="15223"/>
                  </a:cubicBezTo>
                  <a:lnTo>
                    <a:pt x="15339" y="15223"/>
                  </a:lnTo>
                  <a:cubicBezTo>
                    <a:pt x="15456" y="15690"/>
                    <a:pt x="15856" y="16005"/>
                    <a:pt x="16336" y="16005"/>
                  </a:cubicBezTo>
                  <a:cubicBezTo>
                    <a:pt x="16371" y="16005"/>
                    <a:pt x="16406" y="16003"/>
                    <a:pt x="16442" y="16000"/>
                  </a:cubicBezTo>
                  <a:cubicBezTo>
                    <a:pt x="16459" y="16002"/>
                    <a:pt x="16476" y="16003"/>
                    <a:pt x="16493" y="16003"/>
                  </a:cubicBezTo>
                  <a:cubicBezTo>
                    <a:pt x="16676" y="16003"/>
                    <a:pt x="16851" y="15885"/>
                    <a:pt x="16943" y="15724"/>
                  </a:cubicBezTo>
                  <a:lnTo>
                    <a:pt x="16943" y="15724"/>
                  </a:lnTo>
                  <a:lnTo>
                    <a:pt x="16893" y="15749"/>
                  </a:lnTo>
                  <a:cubicBezTo>
                    <a:pt x="16835" y="15770"/>
                    <a:pt x="16776" y="15780"/>
                    <a:pt x="16716" y="15780"/>
                  </a:cubicBezTo>
                  <a:cubicBezTo>
                    <a:pt x="16491" y="15780"/>
                    <a:pt x="16271" y="15636"/>
                    <a:pt x="16191" y="15398"/>
                  </a:cubicBezTo>
                  <a:cubicBezTo>
                    <a:pt x="16091" y="14972"/>
                    <a:pt x="16241" y="14496"/>
                    <a:pt x="16567" y="14221"/>
                  </a:cubicBezTo>
                  <a:cubicBezTo>
                    <a:pt x="17244" y="13594"/>
                    <a:pt x="18146" y="12742"/>
                    <a:pt x="17695" y="11739"/>
                  </a:cubicBezTo>
                  <a:cubicBezTo>
                    <a:pt x="17469" y="11188"/>
                    <a:pt x="16642" y="10411"/>
                    <a:pt x="16793" y="9759"/>
                  </a:cubicBezTo>
                  <a:cubicBezTo>
                    <a:pt x="16868" y="9459"/>
                    <a:pt x="17144" y="9258"/>
                    <a:pt x="17269" y="8982"/>
                  </a:cubicBezTo>
                  <a:cubicBezTo>
                    <a:pt x="17319" y="8832"/>
                    <a:pt x="17369" y="8707"/>
                    <a:pt x="17419" y="8556"/>
                  </a:cubicBezTo>
                  <a:cubicBezTo>
                    <a:pt x="17469" y="8331"/>
                    <a:pt x="17494" y="8105"/>
                    <a:pt x="17469" y="7880"/>
                  </a:cubicBezTo>
                  <a:cubicBezTo>
                    <a:pt x="17444" y="7403"/>
                    <a:pt x="17219" y="6927"/>
                    <a:pt x="16868" y="6601"/>
                  </a:cubicBezTo>
                  <a:cubicBezTo>
                    <a:pt x="16367" y="6150"/>
                    <a:pt x="15740" y="5900"/>
                    <a:pt x="15088" y="5850"/>
                  </a:cubicBezTo>
                  <a:cubicBezTo>
                    <a:pt x="15590" y="5799"/>
                    <a:pt x="16016" y="5474"/>
                    <a:pt x="16191" y="4997"/>
                  </a:cubicBezTo>
                  <a:cubicBezTo>
                    <a:pt x="16317" y="4546"/>
                    <a:pt x="16091" y="4070"/>
                    <a:pt x="15640" y="3895"/>
                  </a:cubicBezTo>
                  <a:lnTo>
                    <a:pt x="15640" y="3895"/>
                  </a:lnTo>
                  <a:cubicBezTo>
                    <a:pt x="15765" y="4070"/>
                    <a:pt x="15740" y="4296"/>
                    <a:pt x="15590" y="4471"/>
                  </a:cubicBezTo>
                  <a:cubicBezTo>
                    <a:pt x="15434" y="4647"/>
                    <a:pt x="15201" y="4746"/>
                    <a:pt x="14964" y="4746"/>
                  </a:cubicBezTo>
                  <a:cubicBezTo>
                    <a:pt x="14897" y="4746"/>
                    <a:pt x="14829" y="4738"/>
                    <a:pt x="14763" y="4722"/>
                  </a:cubicBezTo>
                  <a:cubicBezTo>
                    <a:pt x="14236" y="4647"/>
                    <a:pt x="13835" y="4195"/>
                    <a:pt x="13835" y="3644"/>
                  </a:cubicBezTo>
                  <a:cubicBezTo>
                    <a:pt x="13860" y="3193"/>
                    <a:pt x="13735" y="2717"/>
                    <a:pt x="13510" y="2316"/>
                  </a:cubicBezTo>
                  <a:cubicBezTo>
                    <a:pt x="13159" y="1839"/>
                    <a:pt x="12607" y="1539"/>
                    <a:pt x="12031" y="1464"/>
                  </a:cubicBezTo>
                  <a:cubicBezTo>
                    <a:pt x="11798" y="1403"/>
                    <a:pt x="11556" y="1372"/>
                    <a:pt x="11314" y="1372"/>
                  </a:cubicBezTo>
                  <a:cubicBezTo>
                    <a:pt x="10852" y="1372"/>
                    <a:pt x="10387" y="1484"/>
                    <a:pt x="9976" y="1714"/>
                  </a:cubicBezTo>
                  <a:cubicBezTo>
                    <a:pt x="9748" y="1819"/>
                    <a:pt x="9497" y="1863"/>
                    <a:pt x="9247" y="1863"/>
                  </a:cubicBezTo>
                  <a:cubicBezTo>
                    <a:pt x="9138" y="1863"/>
                    <a:pt x="9029" y="1855"/>
                    <a:pt x="8923" y="1839"/>
                  </a:cubicBezTo>
                  <a:cubicBezTo>
                    <a:pt x="8672" y="1764"/>
                    <a:pt x="8397" y="1388"/>
                    <a:pt x="8221" y="1188"/>
                  </a:cubicBezTo>
                  <a:cubicBezTo>
                    <a:pt x="7971" y="812"/>
                    <a:pt x="7645" y="486"/>
                    <a:pt x="7269" y="261"/>
                  </a:cubicBezTo>
                  <a:cubicBezTo>
                    <a:pt x="6910" y="86"/>
                    <a:pt x="6522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445025" y="3614075"/>
              <a:ext cx="187975" cy="432475"/>
            </a:xfrm>
            <a:custGeom>
              <a:rect b="b" l="l" r="r" t="t"/>
              <a:pathLst>
                <a:path extrusionOk="0" h="17299" w="7519">
                  <a:moveTo>
                    <a:pt x="5765" y="0"/>
                  </a:moveTo>
                  <a:lnTo>
                    <a:pt x="526" y="201"/>
                  </a:lnTo>
                  <a:cubicBezTo>
                    <a:pt x="552" y="1454"/>
                    <a:pt x="376" y="2582"/>
                    <a:pt x="376" y="4211"/>
                  </a:cubicBezTo>
                  <a:cubicBezTo>
                    <a:pt x="376" y="6091"/>
                    <a:pt x="376" y="6792"/>
                    <a:pt x="251" y="9123"/>
                  </a:cubicBezTo>
                  <a:cubicBezTo>
                    <a:pt x="125" y="11479"/>
                    <a:pt x="0" y="12532"/>
                    <a:pt x="902" y="14863"/>
                  </a:cubicBezTo>
                  <a:cubicBezTo>
                    <a:pt x="1496" y="16440"/>
                    <a:pt x="2348" y="17299"/>
                    <a:pt x="3320" y="17299"/>
                  </a:cubicBezTo>
                  <a:cubicBezTo>
                    <a:pt x="4031" y="17299"/>
                    <a:pt x="4806" y="16839"/>
                    <a:pt x="5589" y="15865"/>
                  </a:cubicBezTo>
                  <a:cubicBezTo>
                    <a:pt x="7344" y="13735"/>
                    <a:pt x="7519" y="12657"/>
                    <a:pt x="6968" y="9975"/>
                  </a:cubicBezTo>
                  <a:cubicBezTo>
                    <a:pt x="6040" y="5489"/>
                    <a:pt x="6441" y="5439"/>
                    <a:pt x="6266" y="3659"/>
                  </a:cubicBezTo>
                  <a:cubicBezTo>
                    <a:pt x="6115" y="1880"/>
                    <a:pt x="5865" y="878"/>
                    <a:pt x="57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4334125" y="2113425"/>
              <a:ext cx="370325" cy="1794925"/>
            </a:xfrm>
            <a:custGeom>
              <a:rect b="b" l="l" r="r" t="t"/>
              <a:pathLst>
                <a:path extrusionOk="0" h="71797" w="14813">
                  <a:moveTo>
                    <a:pt x="10852" y="1"/>
                  </a:moveTo>
                  <a:lnTo>
                    <a:pt x="0" y="15214"/>
                  </a:lnTo>
                  <a:cubicBezTo>
                    <a:pt x="0" y="15214"/>
                    <a:pt x="1404" y="31655"/>
                    <a:pt x="1604" y="34011"/>
                  </a:cubicBezTo>
                  <a:cubicBezTo>
                    <a:pt x="1830" y="36367"/>
                    <a:pt x="2456" y="40177"/>
                    <a:pt x="2732" y="43209"/>
                  </a:cubicBezTo>
                  <a:cubicBezTo>
                    <a:pt x="2932" y="45264"/>
                    <a:pt x="4361" y="54763"/>
                    <a:pt x="4962" y="60327"/>
                  </a:cubicBezTo>
                  <a:cubicBezTo>
                    <a:pt x="4962" y="60327"/>
                    <a:pt x="4912" y="67846"/>
                    <a:pt x="5213" y="71179"/>
                  </a:cubicBezTo>
                  <a:cubicBezTo>
                    <a:pt x="5213" y="71254"/>
                    <a:pt x="5238" y="71330"/>
                    <a:pt x="5263" y="71380"/>
                  </a:cubicBezTo>
                  <a:cubicBezTo>
                    <a:pt x="5361" y="71634"/>
                    <a:pt x="5596" y="71796"/>
                    <a:pt x="5849" y="71796"/>
                  </a:cubicBezTo>
                  <a:cubicBezTo>
                    <a:pt x="5920" y="71796"/>
                    <a:pt x="5993" y="71783"/>
                    <a:pt x="6065" y="71756"/>
                  </a:cubicBezTo>
                  <a:cubicBezTo>
                    <a:pt x="6729" y="71495"/>
                    <a:pt x="7433" y="71364"/>
                    <a:pt x="8136" y="71364"/>
                  </a:cubicBezTo>
                  <a:cubicBezTo>
                    <a:pt x="8786" y="71364"/>
                    <a:pt x="9436" y="71477"/>
                    <a:pt x="10050" y="71706"/>
                  </a:cubicBezTo>
                  <a:cubicBezTo>
                    <a:pt x="10125" y="71731"/>
                    <a:pt x="10201" y="71731"/>
                    <a:pt x="10276" y="71756"/>
                  </a:cubicBezTo>
                  <a:cubicBezTo>
                    <a:pt x="10627" y="71756"/>
                    <a:pt x="10927" y="71480"/>
                    <a:pt x="10927" y="71129"/>
                  </a:cubicBezTo>
                  <a:cubicBezTo>
                    <a:pt x="10978" y="69926"/>
                    <a:pt x="10526" y="68222"/>
                    <a:pt x="10376" y="66493"/>
                  </a:cubicBezTo>
                  <a:cubicBezTo>
                    <a:pt x="10201" y="64212"/>
                    <a:pt x="10226" y="61831"/>
                    <a:pt x="10201" y="60277"/>
                  </a:cubicBezTo>
                  <a:cubicBezTo>
                    <a:pt x="10100" y="56818"/>
                    <a:pt x="11679" y="50979"/>
                    <a:pt x="11479" y="45766"/>
                  </a:cubicBezTo>
                  <a:cubicBezTo>
                    <a:pt x="11328" y="41906"/>
                    <a:pt x="11404" y="38548"/>
                    <a:pt x="11404" y="38548"/>
                  </a:cubicBezTo>
                  <a:cubicBezTo>
                    <a:pt x="11404" y="38548"/>
                    <a:pt x="12957" y="22357"/>
                    <a:pt x="13509" y="18748"/>
                  </a:cubicBezTo>
                  <a:cubicBezTo>
                    <a:pt x="14186" y="14437"/>
                    <a:pt x="14812" y="10628"/>
                    <a:pt x="12607" y="5866"/>
                  </a:cubicBezTo>
                  <a:cubicBezTo>
                    <a:pt x="10978" y="2332"/>
                    <a:pt x="10852" y="1"/>
                    <a:pt x="1085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3765200" y="2112800"/>
              <a:ext cx="840250" cy="1391425"/>
            </a:xfrm>
            <a:custGeom>
              <a:rect b="b" l="l" r="r" t="t"/>
              <a:pathLst>
                <a:path extrusionOk="0" h="55657" w="33610">
                  <a:moveTo>
                    <a:pt x="33609" y="1"/>
                  </a:moveTo>
                  <a:lnTo>
                    <a:pt x="33609" y="1"/>
                  </a:lnTo>
                  <a:cubicBezTo>
                    <a:pt x="29897" y="831"/>
                    <a:pt x="26295" y="1305"/>
                    <a:pt x="23157" y="1305"/>
                  </a:cubicBezTo>
                  <a:cubicBezTo>
                    <a:pt x="20703" y="1305"/>
                    <a:pt x="18533" y="1015"/>
                    <a:pt x="16817" y="377"/>
                  </a:cubicBezTo>
                  <a:cubicBezTo>
                    <a:pt x="16692" y="2382"/>
                    <a:pt x="13484" y="6116"/>
                    <a:pt x="9474" y="12056"/>
                  </a:cubicBezTo>
                  <a:cubicBezTo>
                    <a:pt x="4887" y="18848"/>
                    <a:pt x="2281" y="22958"/>
                    <a:pt x="2281" y="22958"/>
                  </a:cubicBezTo>
                  <a:cubicBezTo>
                    <a:pt x="602" y="26041"/>
                    <a:pt x="0" y="26818"/>
                    <a:pt x="1604" y="30527"/>
                  </a:cubicBezTo>
                  <a:cubicBezTo>
                    <a:pt x="3333" y="34562"/>
                    <a:pt x="8571" y="42307"/>
                    <a:pt x="9048" y="45114"/>
                  </a:cubicBezTo>
                  <a:cubicBezTo>
                    <a:pt x="9148" y="45816"/>
                    <a:pt x="8822" y="47620"/>
                    <a:pt x="8396" y="48949"/>
                  </a:cubicBezTo>
                  <a:cubicBezTo>
                    <a:pt x="7995" y="50302"/>
                    <a:pt x="7293" y="52081"/>
                    <a:pt x="6617" y="52959"/>
                  </a:cubicBezTo>
                  <a:cubicBezTo>
                    <a:pt x="6617" y="52959"/>
                    <a:pt x="4687" y="55264"/>
                    <a:pt x="5163" y="55465"/>
                  </a:cubicBezTo>
                  <a:cubicBezTo>
                    <a:pt x="5391" y="55561"/>
                    <a:pt x="6495" y="55657"/>
                    <a:pt x="7793" y="55657"/>
                  </a:cubicBezTo>
                  <a:cubicBezTo>
                    <a:pt x="9211" y="55657"/>
                    <a:pt x="10861" y="55542"/>
                    <a:pt x="11855" y="55189"/>
                  </a:cubicBezTo>
                  <a:cubicBezTo>
                    <a:pt x="13734" y="54487"/>
                    <a:pt x="13860" y="52858"/>
                    <a:pt x="14361" y="49826"/>
                  </a:cubicBezTo>
                  <a:cubicBezTo>
                    <a:pt x="14837" y="46818"/>
                    <a:pt x="15188" y="42282"/>
                    <a:pt x="15188" y="42282"/>
                  </a:cubicBezTo>
                  <a:cubicBezTo>
                    <a:pt x="14862" y="42131"/>
                    <a:pt x="14587" y="41881"/>
                    <a:pt x="14411" y="41580"/>
                  </a:cubicBezTo>
                  <a:cubicBezTo>
                    <a:pt x="13985" y="41054"/>
                    <a:pt x="13484" y="40327"/>
                    <a:pt x="13183" y="38573"/>
                  </a:cubicBezTo>
                  <a:cubicBezTo>
                    <a:pt x="12882" y="36818"/>
                    <a:pt x="12306" y="33059"/>
                    <a:pt x="11654" y="30903"/>
                  </a:cubicBezTo>
                  <a:cubicBezTo>
                    <a:pt x="11303" y="29725"/>
                    <a:pt x="10802" y="28572"/>
                    <a:pt x="10176" y="27520"/>
                  </a:cubicBezTo>
                  <a:lnTo>
                    <a:pt x="23008" y="16066"/>
                  </a:lnTo>
                  <a:lnTo>
                    <a:pt x="33609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139875" y="3282000"/>
              <a:ext cx="58300" cy="205525"/>
            </a:xfrm>
            <a:custGeom>
              <a:rect b="b" l="l" r="r" t="t"/>
              <a:pathLst>
                <a:path extrusionOk="0" h="8221" w="2332">
                  <a:moveTo>
                    <a:pt x="2331" y="0"/>
                  </a:moveTo>
                  <a:cubicBezTo>
                    <a:pt x="1" y="0"/>
                    <a:pt x="76" y="3133"/>
                    <a:pt x="101" y="3158"/>
                  </a:cubicBezTo>
                  <a:cubicBezTo>
                    <a:pt x="552" y="3258"/>
                    <a:pt x="652" y="3985"/>
                    <a:pt x="652" y="4962"/>
                  </a:cubicBezTo>
                  <a:lnTo>
                    <a:pt x="652" y="8221"/>
                  </a:lnTo>
                  <a:lnTo>
                    <a:pt x="1128" y="8221"/>
                  </a:lnTo>
                  <a:lnTo>
                    <a:pt x="1128" y="6441"/>
                  </a:lnTo>
                  <a:cubicBezTo>
                    <a:pt x="1128" y="5163"/>
                    <a:pt x="1254" y="3885"/>
                    <a:pt x="1504" y="2632"/>
                  </a:cubicBezTo>
                  <a:cubicBezTo>
                    <a:pt x="1680" y="1529"/>
                    <a:pt x="2231" y="702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3845850" y="3163575"/>
              <a:ext cx="356700" cy="394100"/>
            </a:xfrm>
            <a:custGeom>
              <a:rect b="b" l="l" r="r" t="t"/>
              <a:pathLst>
                <a:path extrusionOk="0" h="15764" w="14268">
                  <a:moveTo>
                    <a:pt x="11837" y="0"/>
                  </a:moveTo>
                  <a:cubicBezTo>
                    <a:pt x="11837" y="0"/>
                    <a:pt x="10032" y="953"/>
                    <a:pt x="10383" y="4938"/>
                  </a:cubicBezTo>
                  <a:cubicBezTo>
                    <a:pt x="10684" y="8421"/>
                    <a:pt x="10308" y="10902"/>
                    <a:pt x="9030" y="11629"/>
                  </a:cubicBezTo>
                  <a:cubicBezTo>
                    <a:pt x="8588" y="11877"/>
                    <a:pt x="8237" y="11974"/>
                    <a:pt x="7921" y="11974"/>
                  </a:cubicBezTo>
                  <a:cubicBezTo>
                    <a:pt x="7215" y="11974"/>
                    <a:pt x="6683" y="11492"/>
                    <a:pt x="5696" y="11128"/>
                  </a:cubicBezTo>
                  <a:cubicBezTo>
                    <a:pt x="5217" y="10946"/>
                    <a:pt x="4705" y="10863"/>
                    <a:pt x="4189" y="10863"/>
                  </a:cubicBezTo>
                  <a:cubicBezTo>
                    <a:pt x="3923" y="10863"/>
                    <a:pt x="3655" y="10885"/>
                    <a:pt x="3391" y="10928"/>
                  </a:cubicBezTo>
                  <a:cubicBezTo>
                    <a:pt x="3115" y="11153"/>
                    <a:pt x="1636" y="12857"/>
                    <a:pt x="759" y="13860"/>
                  </a:cubicBezTo>
                  <a:cubicBezTo>
                    <a:pt x="1" y="14752"/>
                    <a:pt x="473" y="15763"/>
                    <a:pt x="2317" y="15763"/>
                  </a:cubicBezTo>
                  <a:cubicBezTo>
                    <a:pt x="2545" y="15763"/>
                    <a:pt x="2794" y="15748"/>
                    <a:pt x="3065" y="15715"/>
                  </a:cubicBezTo>
                  <a:cubicBezTo>
                    <a:pt x="4869" y="15489"/>
                    <a:pt x="8403" y="14587"/>
                    <a:pt x="9255" y="14035"/>
                  </a:cubicBezTo>
                  <a:cubicBezTo>
                    <a:pt x="10333" y="13334"/>
                    <a:pt x="10458" y="12181"/>
                    <a:pt x="10684" y="10852"/>
                  </a:cubicBezTo>
                  <a:cubicBezTo>
                    <a:pt x="10909" y="9549"/>
                    <a:pt x="11912" y="7644"/>
                    <a:pt x="12463" y="6817"/>
                  </a:cubicBezTo>
                  <a:cubicBezTo>
                    <a:pt x="12889" y="6191"/>
                    <a:pt x="13366" y="5614"/>
                    <a:pt x="13867" y="5088"/>
                  </a:cubicBezTo>
                  <a:cubicBezTo>
                    <a:pt x="14143" y="4787"/>
                    <a:pt x="14268" y="4386"/>
                    <a:pt x="14243" y="3985"/>
                  </a:cubicBezTo>
                  <a:cubicBezTo>
                    <a:pt x="14193" y="3534"/>
                    <a:pt x="14042" y="3058"/>
                    <a:pt x="13792" y="2657"/>
                  </a:cubicBezTo>
                  <a:cubicBezTo>
                    <a:pt x="13290" y="1905"/>
                    <a:pt x="12188" y="802"/>
                    <a:pt x="11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3757675" y="2100275"/>
              <a:ext cx="953650" cy="1303925"/>
            </a:xfrm>
            <a:custGeom>
              <a:rect b="b" l="l" r="r" t="t"/>
              <a:pathLst>
                <a:path extrusionOk="0" h="52157" w="38146">
                  <a:moveTo>
                    <a:pt x="34086" y="1"/>
                  </a:moveTo>
                  <a:cubicBezTo>
                    <a:pt x="34086" y="1"/>
                    <a:pt x="27344" y="1154"/>
                    <a:pt x="22632" y="1204"/>
                  </a:cubicBezTo>
                  <a:cubicBezTo>
                    <a:pt x="22443" y="1206"/>
                    <a:pt x="22261" y="1207"/>
                    <a:pt x="22085" y="1207"/>
                  </a:cubicBezTo>
                  <a:cubicBezTo>
                    <a:pt x="17849" y="1207"/>
                    <a:pt x="17018" y="652"/>
                    <a:pt x="17018" y="652"/>
                  </a:cubicBezTo>
                  <a:cubicBezTo>
                    <a:pt x="16567" y="2031"/>
                    <a:pt x="16066" y="3083"/>
                    <a:pt x="14211" y="5690"/>
                  </a:cubicBezTo>
                  <a:cubicBezTo>
                    <a:pt x="12381" y="8321"/>
                    <a:pt x="2707" y="22382"/>
                    <a:pt x="1730" y="24312"/>
                  </a:cubicBezTo>
                  <a:cubicBezTo>
                    <a:pt x="752" y="26241"/>
                    <a:pt x="0" y="27244"/>
                    <a:pt x="953" y="29575"/>
                  </a:cubicBezTo>
                  <a:cubicBezTo>
                    <a:pt x="1930" y="31880"/>
                    <a:pt x="5614" y="37921"/>
                    <a:pt x="5614" y="37921"/>
                  </a:cubicBezTo>
                  <a:cubicBezTo>
                    <a:pt x="6178" y="38096"/>
                    <a:pt x="6755" y="38184"/>
                    <a:pt x="7331" y="38184"/>
                  </a:cubicBezTo>
                  <a:cubicBezTo>
                    <a:pt x="7908" y="38184"/>
                    <a:pt x="8484" y="38096"/>
                    <a:pt x="9048" y="37921"/>
                  </a:cubicBezTo>
                  <a:cubicBezTo>
                    <a:pt x="10978" y="37369"/>
                    <a:pt x="12832" y="35414"/>
                    <a:pt x="12832" y="35414"/>
                  </a:cubicBezTo>
                  <a:cubicBezTo>
                    <a:pt x="12832" y="35414"/>
                    <a:pt x="12607" y="34287"/>
                    <a:pt x="12181" y="32031"/>
                  </a:cubicBezTo>
                  <a:cubicBezTo>
                    <a:pt x="11930" y="30677"/>
                    <a:pt x="11479" y="29374"/>
                    <a:pt x="10852" y="28146"/>
                  </a:cubicBezTo>
                  <a:lnTo>
                    <a:pt x="22883" y="17770"/>
                  </a:lnTo>
                  <a:cubicBezTo>
                    <a:pt x="22883" y="17770"/>
                    <a:pt x="23459" y="22708"/>
                    <a:pt x="24061" y="29023"/>
                  </a:cubicBezTo>
                  <a:cubicBezTo>
                    <a:pt x="24512" y="33961"/>
                    <a:pt x="24737" y="36241"/>
                    <a:pt x="25213" y="40251"/>
                  </a:cubicBezTo>
                  <a:cubicBezTo>
                    <a:pt x="25589" y="43309"/>
                    <a:pt x="26792" y="51379"/>
                    <a:pt x="26792" y="51379"/>
                  </a:cubicBezTo>
                  <a:cubicBezTo>
                    <a:pt x="26792" y="51379"/>
                    <a:pt x="27845" y="52156"/>
                    <a:pt x="30401" y="52156"/>
                  </a:cubicBezTo>
                  <a:cubicBezTo>
                    <a:pt x="32958" y="52156"/>
                    <a:pt x="34336" y="51154"/>
                    <a:pt x="34336" y="51154"/>
                  </a:cubicBezTo>
                  <a:cubicBezTo>
                    <a:pt x="34712" y="47144"/>
                    <a:pt x="34888" y="43109"/>
                    <a:pt x="34812" y="39074"/>
                  </a:cubicBezTo>
                  <a:cubicBezTo>
                    <a:pt x="34812" y="39074"/>
                    <a:pt x="35339" y="28322"/>
                    <a:pt x="36567" y="20978"/>
                  </a:cubicBezTo>
                  <a:cubicBezTo>
                    <a:pt x="37795" y="13660"/>
                    <a:pt x="38146" y="9449"/>
                    <a:pt x="37068" y="6617"/>
                  </a:cubicBezTo>
                  <a:cubicBezTo>
                    <a:pt x="35890" y="3459"/>
                    <a:pt x="35013" y="2231"/>
                    <a:pt x="34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3948775" y="2803925"/>
              <a:ext cx="89000" cy="32525"/>
            </a:xfrm>
            <a:custGeom>
              <a:rect b="b" l="l" r="r" t="t"/>
              <a:pathLst>
                <a:path extrusionOk="0" h="1301" w="3560">
                  <a:moveTo>
                    <a:pt x="3208" y="0"/>
                  </a:moveTo>
                  <a:cubicBezTo>
                    <a:pt x="2306" y="752"/>
                    <a:pt x="1178" y="1178"/>
                    <a:pt x="0" y="1203"/>
                  </a:cubicBezTo>
                  <a:cubicBezTo>
                    <a:pt x="0" y="1203"/>
                    <a:pt x="581" y="1301"/>
                    <a:pt x="1299" y="1301"/>
                  </a:cubicBezTo>
                  <a:cubicBezTo>
                    <a:pt x="2080" y="1301"/>
                    <a:pt x="3024" y="1185"/>
                    <a:pt x="3559" y="702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4069075" y="2369700"/>
              <a:ext cx="260675" cy="399775"/>
            </a:xfrm>
            <a:custGeom>
              <a:rect b="b" l="l" r="r" t="t"/>
              <a:pathLst>
                <a:path extrusionOk="0" h="15991" w="10427">
                  <a:moveTo>
                    <a:pt x="5665" y="1"/>
                  </a:moveTo>
                  <a:cubicBezTo>
                    <a:pt x="5665" y="1"/>
                    <a:pt x="5615" y="2733"/>
                    <a:pt x="8672" y="5164"/>
                  </a:cubicBezTo>
                  <a:cubicBezTo>
                    <a:pt x="8672" y="5164"/>
                    <a:pt x="9199" y="6216"/>
                    <a:pt x="7770" y="7770"/>
                  </a:cubicBezTo>
                  <a:cubicBezTo>
                    <a:pt x="6366" y="9324"/>
                    <a:pt x="0" y="15991"/>
                    <a:pt x="0" y="15991"/>
                  </a:cubicBezTo>
                  <a:lnTo>
                    <a:pt x="10427" y="6993"/>
                  </a:lnTo>
                  <a:lnTo>
                    <a:pt x="10276" y="4763"/>
                  </a:lnTo>
                  <a:cubicBezTo>
                    <a:pt x="8096" y="3961"/>
                    <a:pt x="6417" y="2206"/>
                    <a:pt x="56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4083475" y="1543250"/>
              <a:ext cx="557675" cy="624575"/>
            </a:xfrm>
            <a:custGeom>
              <a:rect b="b" l="l" r="r" t="t"/>
              <a:pathLst>
                <a:path extrusionOk="0" h="24983" w="22307">
                  <a:moveTo>
                    <a:pt x="7720" y="1"/>
                  </a:moveTo>
                  <a:cubicBezTo>
                    <a:pt x="7018" y="677"/>
                    <a:pt x="5715" y="2031"/>
                    <a:pt x="2633" y="6041"/>
                  </a:cubicBezTo>
                  <a:cubicBezTo>
                    <a:pt x="1054" y="8121"/>
                    <a:pt x="1" y="11480"/>
                    <a:pt x="3535" y="14236"/>
                  </a:cubicBezTo>
                  <a:lnTo>
                    <a:pt x="4011" y="17470"/>
                  </a:lnTo>
                  <a:cubicBezTo>
                    <a:pt x="4287" y="20126"/>
                    <a:pt x="2908" y="22131"/>
                    <a:pt x="4011" y="22958"/>
                  </a:cubicBezTo>
                  <a:cubicBezTo>
                    <a:pt x="4633" y="23655"/>
                    <a:pt x="7157" y="24982"/>
                    <a:pt x="11043" y="24982"/>
                  </a:cubicBezTo>
                  <a:cubicBezTo>
                    <a:pt x="13730" y="24982"/>
                    <a:pt x="17067" y="24348"/>
                    <a:pt x="20878" y="22432"/>
                  </a:cubicBezTo>
                  <a:cubicBezTo>
                    <a:pt x="21580" y="21956"/>
                    <a:pt x="21154" y="21404"/>
                    <a:pt x="21304" y="18397"/>
                  </a:cubicBezTo>
                  <a:cubicBezTo>
                    <a:pt x="21530" y="16542"/>
                    <a:pt x="21881" y="14713"/>
                    <a:pt x="22307" y="12908"/>
                  </a:cubicBezTo>
                  <a:cubicBezTo>
                    <a:pt x="18723" y="10903"/>
                    <a:pt x="18698" y="4287"/>
                    <a:pt x="19249" y="1078"/>
                  </a:cubicBezTo>
                  <a:lnTo>
                    <a:pt x="15339" y="652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4112925" y="1543250"/>
              <a:ext cx="514450" cy="624725"/>
            </a:xfrm>
            <a:custGeom>
              <a:rect b="b" l="l" r="r" t="t"/>
              <a:pathLst>
                <a:path extrusionOk="0" h="24989" w="20578">
                  <a:moveTo>
                    <a:pt x="6542" y="1"/>
                  </a:moveTo>
                  <a:cubicBezTo>
                    <a:pt x="5840" y="677"/>
                    <a:pt x="4537" y="2031"/>
                    <a:pt x="1455" y="6041"/>
                  </a:cubicBezTo>
                  <a:cubicBezTo>
                    <a:pt x="653" y="7094"/>
                    <a:pt x="1" y="8497"/>
                    <a:pt x="1" y="9951"/>
                  </a:cubicBezTo>
                  <a:cubicBezTo>
                    <a:pt x="1" y="11379"/>
                    <a:pt x="627" y="12883"/>
                    <a:pt x="2357" y="14236"/>
                  </a:cubicBezTo>
                  <a:lnTo>
                    <a:pt x="2833" y="17470"/>
                  </a:lnTo>
                  <a:cubicBezTo>
                    <a:pt x="2858" y="17720"/>
                    <a:pt x="2858" y="17971"/>
                    <a:pt x="2858" y="18247"/>
                  </a:cubicBezTo>
                  <a:cubicBezTo>
                    <a:pt x="2858" y="19775"/>
                    <a:pt x="2407" y="21054"/>
                    <a:pt x="2407" y="21931"/>
                  </a:cubicBezTo>
                  <a:cubicBezTo>
                    <a:pt x="2407" y="22357"/>
                    <a:pt x="2507" y="22708"/>
                    <a:pt x="2833" y="22958"/>
                  </a:cubicBezTo>
                  <a:cubicBezTo>
                    <a:pt x="3460" y="23660"/>
                    <a:pt x="5991" y="24988"/>
                    <a:pt x="9876" y="24988"/>
                  </a:cubicBezTo>
                  <a:cubicBezTo>
                    <a:pt x="12557" y="24988"/>
                    <a:pt x="15891" y="24337"/>
                    <a:pt x="19700" y="22432"/>
                  </a:cubicBezTo>
                  <a:cubicBezTo>
                    <a:pt x="20051" y="22181"/>
                    <a:pt x="20126" y="21931"/>
                    <a:pt x="20126" y="21379"/>
                  </a:cubicBezTo>
                  <a:cubicBezTo>
                    <a:pt x="20126" y="21003"/>
                    <a:pt x="20076" y="20477"/>
                    <a:pt x="20076" y="19750"/>
                  </a:cubicBezTo>
                  <a:cubicBezTo>
                    <a:pt x="20076" y="19374"/>
                    <a:pt x="20101" y="18923"/>
                    <a:pt x="20126" y="18397"/>
                  </a:cubicBezTo>
                  <a:cubicBezTo>
                    <a:pt x="20252" y="17445"/>
                    <a:pt x="20402" y="16492"/>
                    <a:pt x="20577" y="15540"/>
                  </a:cubicBezTo>
                  <a:lnTo>
                    <a:pt x="19224" y="12507"/>
                  </a:lnTo>
                  <a:cubicBezTo>
                    <a:pt x="17871" y="10377"/>
                    <a:pt x="17119" y="7871"/>
                    <a:pt x="17119" y="5339"/>
                  </a:cubicBezTo>
                  <a:cubicBezTo>
                    <a:pt x="17144" y="2031"/>
                    <a:pt x="18071" y="1078"/>
                    <a:pt x="18071" y="1078"/>
                  </a:cubicBezTo>
                  <a:lnTo>
                    <a:pt x="14161" y="652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4250150" y="1063225"/>
              <a:ext cx="283225" cy="370400"/>
            </a:xfrm>
            <a:custGeom>
              <a:rect b="b" l="l" r="r" t="t"/>
              <a:pathLst>
                <a:path extrusionOk="0" h="14816" w="11329">
                  <a:moveTo>
                    <a:pt x="3868" y="1"/>
                  </a:moveTo>
                  <a:cubicBezTo>
                    <a:pt x="3391" y="1"/>
                    <a:pt x="2911" y="43"/>
                    <a:pt x="2432" y="129"/>
                  </a:cubicBezTo>
                  <a:cubicBezTo>
                    <a:pt x="1304" y="330"/>
                    <a:pt x="1" y="1382"/>
                    <a:pt x="1" y="1382"/>
                  </a:cubicBezTo>
                  <a:lnTo>
                    <a:pt x="9048" y="14816"/>
                  </a:lnTo>
                  <a:cubicBezTo>
                    <a:pt x="9474" y="13112"/>
                    <a:pt x="10778" y="10731"/>
                    <a:pt x="11053" y="8174"/>
                  </a:cubicBezTo>
                  <a:cubicBezTo>
                    <a:pt x="11329" y="5618"/>
                    <a:pt x="11279" y="3437"/>
                    <a:pt x="8748" y="1608"/>
                  </a:cubicBezTo>
                  <a:cubicBezTo>
                    <a:pt x="7311" y="565"/>
                    <a:pt x="5612" y="1"/>
                    <a:pt x="38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4176850" y="1088650"/>
              <a:ext cx="322075" cy="334950"/>
            </a:xfrm>
            <a:custGeom>
              <a:rect b="b" l="l" r="r" t="t"/>
              <a:pathLst>
                <a:path extrusionOk="0" h="13398" w="12883">
                  <a:moveTo>
                    <a:pt x="5461" y="1"/>
                  </a:moveTo>
                  <a:cubicBezTo>
                    <a:pt x="3987" y="1"/>
                    <a:pt x="2933" y="390"/>
                    <a:pt x="2933" y="390"/>
                  </a:cubicBezTo>
                  <a:cubicBezTo>
                    <a:pt x="176" y="641"/>
                    <a:pt x="0" y="3774"/>
                    <a:pt x="451" y="4826"/>
                  </a:cubicBezTo>
                  <a:lnTo>
                    <a:pt x="12005" y="13398"/>
                  </a:lnTo>
                  <a:lnTo>
                    <a:pt x="12055" y="11894"/>
                  </a:lnTo>
                  <a:lnTo>
                    <a:pt x="12832" y="7458"/>
                  </a:lnTo>
                  <a:cubicBezTo>
                    <a:pt x="12883" y="5077"/>
                    <a:pt x="11805" y="2846"/>
                    <a:pt x="9900" y="1443"/>
                  </a:cubicBezTo>
                  <a:cubicBezTo>
                    <a:pt x="8385" y="304"/>
                    <a:pt x="6760" y="1"/>
                    <a:pt x="5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4178725" y="1133475"/>
              <a:ext cx="396650" cy="604125"/>
            </a:xfrm>
            <a:custGeom>
              <a:rect b="b" l="l" r="r" t="t"/>
              <a:pathLst>
                <a:path extrusionOk="0" h="24165" w="15866">
                  <a:moveTo>
                    <a:pt x="1905" y="1"/>
                  </a:moveTo>
                  <a:cubicBezTo>
                    <a:pt x="1304" y="327"/>
                    <a:pt x="151" y="1354"/>
                    <a:pt x="76" y="6993"/>
                  </a:cubicBezTo>
                  <a:cubicBezTo>
                    <a:pt x="0" y="11755"/>
                    <a:pt x="1429" y="13008"/>
                    <a:pt x="2181" y="13359"/>
                  </a:cubicBezTo>
                  <a:cubicBezTo>
                    <a:pt x="2501" y="13525"/>
                    <a:pt x="2962" y="13588"/>
                    <a:pt x="3497" y="13588"/>
                  </a:cubicBezTo>
                  <a:cubicBezTo>
                    <a:pt x="4178" y="13588"/>
                    <a:pt x="4979" y="13485"/>
                    <a:pt x="5765" y="13359"/>
                  </a:cubicBezTo>
                  <a:lnTo>
                    <a:pt x="5765" y="13359"/>
                  </a:lnTo>
                  <a:lnTo>
                    <a:pt x="5665" y="16818"/>
                  </a:lnTo>
                  <a:cubicBezTo>
                    <a:pt x="5665" y="16818"/>
                    <a:pt x="3935" y="18472"/>
                    <a:pt x="4813" y="20051"/>
                  </a:cubicBezTo>
                  <a:cubicBezTo>
                    <a:pt x="5013" y="20352"/>
                    <a:pt x="4186" y="24036"/>
                    <a:pt x="4537" y="24161"/>
                  </a:cubicBezTo>
                  <a:cubicBezTo>
                    <a:pt x="4543" y="24163"/>
                    <a:pt x="4550" y="24164"/>
                    <a:pt x="4556" y="24164"/>
                  </a:cubicBezTo>
                  <a:cubicBezTo>
                    <a:pt x="4954" y="24164"/>
                    <a:pt x="6174" y="20601"/>
                    <a:pt x="6667" y="20527"/>
                  </a:cubicBezTo>
                  <a:cubicBezTo>
                    <a:pt x="7494" y="20377"/>
                    <a:pt x="8396" y="20352"/>
                    <a:pt x="9224" y="19800"/>
                  </a:cubicBezTo>
                  <a:cubicBezTo>
                    <a:pt x="11429" y="18322"/>
                    <a:pt x="11705" y="17169"/>
                    <a:pt x="11705" y="17169"/>
                  </a:cubicBezTo>
                  <a:lnTo>
                    <a:pt x="12006" y="10076"/>
                  </a:lnTo>
                  <a:cubicBezTo>
                    <a:pt x="12006" y="10076"/>
                    <a:pt x="12274" y="10380"/>
                    <a:pt x="12792" y="10380"/>
                  </a:cubicBezTo>
                  <a:cubicBezTo>
                    <a:pt x="13154" y="10380"/>
                    <a:pt x="13638" y="10231"/>
                    <a:pt x="14236" y="9725"/>
                  </a:cubicBezTo>
                  <a:cubicBezTo>
                    <a:pt x="15414" y="8723"/>
                    <a:pt x="15865" y="6968"/>
                    <a:pt x="15013" y="5966"/>
                  </a:cubicBezTo>
                  <a:cubicBezTo>
                    <a:pt x="14625" y="5552"/>
                    <a:pt x="14103" y="5345"/>
                    <a:pt x="13583" y="5345"/>
                  </a:cubicBezTo>
                  <a:cubicBezTo>
                    <a:pt x="13094" y="5345"/>
                    <a:pt x="12607" y="5527"/>
                    <a:pt x="12231" y="5890"/>
                  </a:cubicBezTo>
                  <a:cubicBezTo>
                    <a:pt x="12056" y="6066"/>
                    <a:pt x="11905" y="6291"/>
                    <a:pt x="11780" y="6517"/>
                  </a:cubicBezTo>
                  <a:cubicBezTo>
                    <a:pt x="9276" y="6517"/>
                    <a:pt x="10006" y="685"/>
                    <a:pt x="7830" y="685"/>
                  </a:cubicBezTo>
                  <a:cubicBezTo>
                    <a:pt x="7675" y="685"/>
                    <a:pt x="7505" y="714"/>
                    <a:pt x="7319" y="778"/>
                  </a:cubicBezTo>
                  <a:cubicBezTo>
                    <a:pt x="5983" y="1241"/>
                    <a:pt x="4842" y="1500"/>
                    <a:pt x="3954" y="1500"/>
                  </a:cubicBezTo>
                  <a:cubicBezTo>
                    <a:pt x="2778" y="1500"/>
                    <a:pt x="2048" y="1044"/>
                    <a:pt x="190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4448150" y="1282600"/>
              <a:ext cx="25075" cy="50150"/>
            </a:xfrm>
            <a:custGeom>
              <a:rect b="b" l="l" r="r" t="t"/>
              <a:pathLst>
                <a:path extrusionOk="0" h="2006" w="1003">
                  <a:moveTo>
                    <a:pt x="1003" y="1"/>
                  </a:moveTo>
                  <a:lnTo>
                    <a:pt x="1003" y="1"/>
                  </a:lnTo>
                  <a:cubicBezTo>
                    <a:pt x="452" y="26"/>
                    <a:pt x="26" y="452"/>
                    <a:pt x="0" y="1028"/>
                  </a:cubicBezTo>
                  <a:lnTo>
                    <a:pt x="0" y="1078"/>
                  </a:lnTo>
                  <a:cubicBezTo>
                    <a:pt x="26" y="1605"/>
                    <a:pt x="452" y="2006"/>
                    <a:pt x="978" y="2006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4207550" y="12594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8"/>
                    <a:pt x="251" y="1128"/>
                    <a:pt x="552" y="1153"/>
                  </a:cubicBezTo>
                  <a:cubicBezTo>
                    <a:pt x="878" y="1153"/>
                    <a:pt x="1153" y="903"/>
                    <a:pt x="1153" y="577"/>
                  </a:cubicBezTo>
                  <a:cubicBezTo>
                    <a:pt x="1153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4325975" y="1261300"/>
              <a:ext cx="28850" cy="28900"/>
            </a:xfrm>
            <a:custGeom>
              <a:rect b="b" l="l" r="r" t="t"/>
              <a:pathLst>
                <a:path extrusionOk="0" h="1156" w="1154">
                  <a:moveTo>
                    <a:pt x="577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51" y="1153"/>
                    <a:pt x="552" y="1153"/>
                  </a:cubicBezTo>
                  <a:cubicBezTo>
                    <a:pt x="567" y="1155"/>
                    <a:pt x="582" y="1155"/>
                    <a:pt x="596" y="1155"/>
                  </a:cubicBezTo>
                  <a:cubicBezTo>
                    <a:pt x="902" y="1155"/>
                    <a:pt x="1153" y="913"/>
                    <a:pt x="1153" y="602"/>
                  </a:cubicBezTo>
                  <a:cubicBezTo>
                    <a:pt x="1153" y="276"/>
                    <a:pt x="902" y="26"/>
                    <a:pt x="5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4284625" y="1379725"/>
              <a:ext cx="43250" cy="27900"/>
            </a:xfrm>
            <a:custGeom>
              <a:rect b="b" l="l" r="r" t="t"/>
              <a:pathLst>
                <a:path extrusionOk="0" h="1116" w="1730">
                  <a:moveTo>
                    <a:pt x="1604" y="0"/>
                  </a:moveTo>
                  <a:lnTo>
                    <a:pt x="0" y="452"/>
                  </a:lnTo>
                  <a:cubicBezTo>
                    <a:pt x="89" y="853"/>
                    <a:pt x="436" y="1115"/>
                    <a:pt x="812" y="1115"/>
                  </a:cubicBezTo>
                  <a:cubicBezTo>
                    <a:pt x="859" y="1115"/>
                    <a:pt x="906" y="1111"/>
                    <a:pt x="952" y="1103"/>
                  </a:cubicBezTo>
                  <a:lnTo>
                    <a:pt x="1003" y="1078"/>
                  </a:lnTo>
                  <a:cubicBezTo>
                    <a:pt x="1479" y="928"/>
                    <a:pt x="1729" y="452"/>
                    <a:pt x="160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4193125" y="1208575"/>
              <a:ext cx="35125" cy="28950"/>
            </a:xfrm>
            <a:custGeom>
              <a:rect b="b" l="l" r="r" t="t"/>
              <a:pathLst>
                <a:path extrusionOk="0" h="1158" w="1405">
                  <a:moveTo>
                    <a:pt x="815" y="0"/>
                  </a:moveTo>
                  <a:cubicBezTo>
                    <a:pt x="710" y="0"/>
                    <a:pt x="602" y="26"/>
                    <a:pt x="502" y="79"/>
                  </a:cubicBezTo>
                  <a:lnTo>
                    <a:pt x="427" y="105"/>
                  </a:lnTo>
                  <a:cubicBezTo>
                    <a:pt x="101" y="355"/>
                    <a:pt x="1" y="781"/>
                    <a:pt x="201" y="1157"/>
                  </a:cubicBezTo>
                  <a:lnTo>
                    <a:pt x="1404" y="355"/>
                  </a:lnTo>
                  <a:cubicBezTo>
                    <a:pt x="1283" y="129"/>
                    <a:pt x="1053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4336000" y="1211075"/>
              <a:ext cx="35100" cy="28325"/>
            </a:xfrm>
            <a:custGeom>
              <a:rect b="b" l="l" r="r" t="t"/>
              <a:pathLst>
                <a:path extrusionOk="0" h="1133" w="1404">
                  <a:moveTo>
                    <a:pt x="589" y="0"/>
                  </a:moveTo>
                  <a:cubicBezTo>
                    <a:pt x="351" y="0"/>
                    <a:pt x="122" y="130"/>
                    <a:pt x="0" y="355"/>
                  </a:cubicBezTo>
                  <a:lnTo>
                    <a:pt x="1203" y="1132"/>
                  </a:lnTo>
                  <a:cubicBezTo>
                    <a:pt x="1404" y="781"/>
                    <a:pt x="1303" y="330"/>
                    <a:pt x="978" y="105"/>
                  </a:cubicBezTo>
                  <a:lnTo>
                    <a:pt x="902" y="80"/>
                  </a:lnTo>
                  <a:cubicBezTo>
                    <a:pt x="802" y="26"/>
                    <a:pt x="695" y="0"/>
                    <a:pt x="5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4235125" y="1261300"/>
              <a:ext cx="47625" cy="98400"/>
            </a:xfrm>
            <a:custGeom>
              <a:rect b="b" l="l" r="r" t="t"/>
              <a:pathLst>
                <a:path extrusionOk="0" h="3936" w="1905">
                  <a:moveTo>
                    <a:pt x="1905" y="1"/>
                  </a:moveTo>
                  <a:lnTo>
                    <a:pt x="0" y="3259"/>
                  </a:lnTo>
                  <a:lnTo>
                    <a:pt x="1805" y="393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4322825" y="1413550"/>
              <a:ext cx="127225" cy="78975"/>
            </a:xfrm>
            <a:custGeom>
              <a:rect b="b" l="l" r="r" t="t"/>
              <a:pathLst>
                <a:path extrusionOk="0" h="3159" w="5089">
                  <a:moveTo>
                    <a:pt x="5089" y="1"/>
                  </a:moveTo>
                  <a:lnTo>
                    <a:pt x="5089" y="1"/>
                  </a:lnTo>
                  <a:cubicBezTo>
                    <a:pt x="4487" y="1053"/>
                    <a:pt x="1505" y="2031"/>
                    <a:pt x="26" y="2181"/>
                  </a:cubicBezTo>
                  <a:lnTo>
                    <a:pt x="1" y="3159"/>
                  </a:lnTo>
                  <a:cubicBezTo>
                    <a:pt x="1" y="3159"/>
                    <a:pt x="3034" y="2332"/>
                    <a:pt x="3961" y="1555"/>
                  </a:cubicBezTo>
                  <a:cubicBezTo>
                    <a:pt x="4487" y="1179"/>
                    <a:pt x="4888" y="627"/>
                    <a:pt x="508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4435000" y="2306100"/>
              <a:ext cx="335225" cy="429550"/>
            </a:xfrm>
            <a:custGeom>
              <a:rect b="b" l="l" r="r" t="t"/>
              <a:pathLst>
                <a:path extrusionOk="0" h="17182" w="13409">
                  <a:moveTo>
                    <a:pt x="12369" y="1"/>
                  </a:moveTo>
                  <a:cubicBezTo>
                    <a:pt x="12306" y="1"/>
                    <a:pt x="12243" y="13"/>
                    <a:pt x="12181" y="38"/>
                  </a:cubicBezTo>
                  <a:lnTo>
                    <a:pt x="0" y="7081"/>
                  </a:lnTo>
                  <a:lnTo>
                    <a:pt x="702" y="17181"/>
                  </a:lnTo>
                  <a:lnTo>
                    <a:pt x="12882" y="10139"/>
                  </a:lnTo>
                  <a:cubicBezTo>
                    <a:pt x="13208" y="10013"/>
                    <a:pt x="13409" y="9362"/>
                    <a:pt x="13409" y="8485"/>
                  </a:cubicBezTo>
                  <a:lnTo>
                    <a:pt x="13409" y="2695"/>
                  </a:lnTo>
                  <a:cubicBezTo>
                    <a:pt x="13409" y="1517"/>
                    <a:pt x="13033" y="339"/>
                    <a:pt x="12557" y="38"/>
                  </a:cubicBezTo>
                  <a:cubicBezTo>
                    <a:pt x="12494" y="13"/>
                    <a:pt x="12431" y="1"/>
                    <a:pt x="1236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4575975" y="2397900"/>
              <a:ext cx="6275" cy="3775"/>
            </a:xfrm>
            <a:custGeom>
              <a:rect b="b" l="l" r="r" t="t"/>
              <a:pathLst>
                <a:path extrusionOk="0" h="151" w="251">
                  <a:moveTo>
                    <a:pt x="251" y="0"/>
                  </a:moveTo>
                  <a:lnTo>
                    <a:pt x="151" y="67"/>
                  </a:lnTo>
                  <a:lnTo>
                    <a:pt x="151" y="67"/>
                  </a:lnTo>
                  <a:lnTo>
                    <a:pt x="226" y="26"/>
                  </a:lnTo>
                  <a:cubicBezTo>
                    <a:pt x="251" y="26"/>
                    <a:pt x="251" y="26"/>
                    <a:pt x="251" y="0"/>
                  </a:cubicBezTo>
                  <a:close/>
                  <a:moveTo>
                    <a:pt x="151" y="67"/>
                  </a:moveTo>
                  <a:lnTo>
                    <a:pt x="0" y="151"/>
                  </a:lnTo>
                  <a:lnTo>
                    <a:pt x="25" y="151"/>
                  </a:lnTo>
                  <a:lnTo>
                    <a:pt x="151" y="67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4553425" y="2396650"/>
              <a:ext cx="53900" cy="224325"/>
            </a:xfrm>
            <a:custGeom>
              <a:rect b="b" l="l" r="r" t="t"/>
              <a:pathLst>
                <a:path extrusionOk="0" h="8973" w="2156">
                  <a:moveTo>
                    <a:pt x="1378" y="0"/>
                  </a:moveTo>
                  <a:cubicBezTo>
                    <a:pt x="1303" y="0"/>
                    <a:pt x="1228" y="25"/>
                    <a:pt x="1153" y="50"/>
                  </a:cubicBezTo>
                  <a:lnTo>
                    <a:pt x="927" y="201"/>
                  </a:lnTo>
                  <a:lnTo>
                    <a:pt x="977" y="201"/>
                  </a:lnTo>
                  <a:cubicBezTo>
                    <a:pt x="1253" y="201"/>
                    <a:pt x="1554" y="652"/>
                    <a:pt x="1253" y="1930"/>
                  </a:cubicBezTo>
                  <a:cubicBezTo>
                    <a:pt x="1003" y="2958"/>
                    <a:pt x="476" y="4938"/>
                    <a:pt x="201" y="6416"/>
                  </a:cubicBezTo>
                  <a:cubicBezTo>
                    <a:pt x="351" y="6366"/>
                    <a:pt x="526" y="6316"/>
                    <a:pt x="677" y="6266"/>
                  </a:cubicBezTo>
                  <a:cubicBezTo>
                    <a:pt x="1053" y="5113"/>
                    <a:pt x="1378" y="3935"/>
                    <a:pt x="1604" y="2757"/>
                  </a:cubicBezTo>
                  <a:cubicBezTo>
                    <a:pt x="1704" y="2356"/>
                    <a:pt x="2155" y="0"/>
                    <a:pt x="1378" y="0"/>
                  </a:cubicBezTo>
                  <a:close/>
                  <a:moveTo>
                    <a:pt x="526" y="6717"/>
                  </a:moveTo>
                  <a:lnTo>
                    <a:pt x="526" y="6717"/>
                  </a:lnTo>
                  <a:cubicBezTo>
                    <a:pt x="401" y="6767"/>
                    <a:pt x="251" y="6817"/>
                    <a:pt x="125" y="6868"/>
                  </a:cubicBezTo>
                  <a:cubicBezTo>
                    <a:pt x="25" y="7419"/>
                    <a:pt x="0" y="7870"/>
                    <a:pt x="25" y="8121"/>
                  </a:cubicBezTo>
                  <a:cubicBezTo>
                    <a:pt x="150" y="8647"/>
                    <a:pt x="226" y="8973"/>
                    <a:pt x="426" y="8973"/>
                  </a:cubicBezTo>
                  <a:lnTo>
                    <a:pt x="476" y="8973"/>
                  </a:lnTo>
                  <a:cubicBezTo>
                    <a:pt x="326" y="8697"/>
                    <a:pt x="301" y="8121"/>
                    <a:pt x="301" y="7845"/>
                  </a:cubicBezTo>
                  <a:cubicBezTo>
                    <a:pt x="351" y="7469"/>
                    <a:pt x="426" y="7093"/>
                    <a:pt x="526" y="6717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4421825" y="2481675"/>
              <a:ext cx="43900" cy="254775"/>
            </a:xfrm>
            <a:custGeom>
              <a:rect b="b" l="l" r="r" t="t"/>
              <a:pathLst>
                <a:path extrusionOk="0" h="10191" w="1756">
                  <a:moveTo>
                    <a:pt x="684" y="1"/>
                  </a:moveTo>
                  <a:cubicBezTo>
                    <a:pt x="297" y="1"/>
                    <a:pt x="1" y="699"/>
                    <a:pt x="1" y="1712"/>
                  </a:cubicBezTo>
                  <a:lnTo>
                    <a:pt x="1" y="7477"/>
                  </a:lnTo>
                  <a:cubicBezTo>
                    <a:pt x="1" y="8655"/>
                    <a:pt x="402" y="9832"/>
                    <a:pt x="878" y="10133"/>
                  </a:cubicBezTo>
                  <a:cubicBezTo>
                    <a:pt x="945" y="10172"/>
                    <a:pt x="1010" y="10190"/>
                    <a:pt x="1073" y="10190"/>
                  </a:cubicBezTo>
                  <a:cubicBezTo>
                    <a:pt x="1459" y="10190"/>
                    <a:pt x="1755" y="9492"/>
                    <a:pt x="1755" y="8479"/>
                  </a:cubicBezTo>
                  <a:lnTo>
                    <a:pt x="1755" y="2715"/>
                  </a:lnTo>
                  <a:cubicBezTo>
                    <a:pt x="1755" y="1537"/>
                    <a:pt x="1354" y="359"/>
                    <a:pt x="878" y="58"/>
                  </a:cubicBezTo>
                  <a:cubicBezTo>
                    <a:pt x="811" y="19"/>
                    <a:pt x="746" y="1"/>
                    <a:pt x="6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4421825" y="2481850"/>
              <a:ext cx="43900" cy="254425"/>
            </a:xfrm>
            <a:custGeom>
              <a:rect b="b" l="l" r="r" t="t"/>
              <a:pathLst>
                <a:path extrusionOk="0" h="10177" w="1756">
                  <a:moveTo>
                    <a:pt x="678" y="1"/>
                  </a:moveTo>
                  <a:cubicBezTo>
                    <a:pt x="302" y="1"/>
                    <a:pt x="1" y="678"/>
                    <a:pt x="1" y="1705"/>
                  </a:cubicBezTo>
                  <a:lnTo>
                    <a:pt x="1" y="7470"/>
                  </a:lnTo>
                  <a:cubicBezTo>
                    <a:pt x="1" y="8648"/>
                    <a:pt x="402" y="9825"/>
                    <a:pt x="878" y="10126"/>
                  </a:cubicBezTo>
                  <a:cubicBezTo>
                    <a:pt x="953" y="10151"/>
                    <a:pt x="1028" y="10176"/>
                    <a:pt x="1079" y="10176"/>
                  </a:cubicBezTo>
                  <a:cubicBezTo>
                    <a:pt x="1129" y="10176"/>
                    <a:pt x="1179" y="10151"/>
                    <a:pt x="1229" y="10151"/>
                  </a:cubicBezTo>
                  <a:cubicBezTo>
                    <a:pt x="1530" y="10001"/>
                    <a:pt x="1755" y="9374"/>
                    <a:pt x="1755" y="8472"/>
                  </a:cubicBezTo>
                  <a:lnTo>
                    <a:pt x="1755" y="2708"/>
                  </a:lnTo>
                  <a:cubicBezTo>
                    <a:pt x="1755" y="1530"/>
                    <a:pt x="1354" y="352"/>
                    <a:pt x="878" y="51"/>
                  </a:cubicBezTo>
                  <a:cubicBezTo>
                    <a:pt x="828" y="26"/>
                    <a:pt x="753" y="1"/>
                    <a:pt x="67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4465700" y="2557050"/>
              <a:ext cx="92750" cy="20700"/>
            </a:xfrm>
            <a:custGeom>
              <a:rect b="b" l="l" r="r" t="t"/>
              <a:pathLst>
                <a:path extrusionOk="0" h="828" w="3710">
                  <a:moveTo>
                    <a:pt x="3710" y="0"/>
                  </a:moveTo>
                  <a:lnTo>
                    <a:pt x="3710" y="0"/>
                  </a:lnTo>
                  <a:cubicBezTo>
                    <a:pt x="2582" y="326"/>
                    <a:pt x="1379" y="577"/>
                    <a:pt x="677" y="577"/>
                  </a:cubicBezTo>
                  <a:cubicBezTo>
                    <a:pt x="251" y="577"/>
                    <a:pt x="0" y="502"/>
                    <a:pt x="0" y="301"/>
                  </a:cubicBezTo>
                  <a:lnTo>
                    <a:pt x="0" y="577"/>
                  </a:lnTo>
                  <a:cubicBezTo>
                    <a:pt x="0" y="577"/>
                    <a:pt x="476" y="827"/>
                    <a:pt x="1404" y="827"/>
                  </a:cubicBezTo>
                  <a:cubicBezTo>
                    <a:pt x="1955" y="827"/>
                    <a:pt x="2707" y="727"/>
                    <a:pt x="3634" y="452"/>
                  </a:cubicBezTo>
                  <a:cubicBezTo>
                    <a:pt x="3659" y="301"/>
                    <a:pt x="3684" y="151"/>
                    <a:pt x="371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4556550" y="2553300"/>
              <a:ext cx="13800" cy="15050"/>
            </a:xfrm>
            <a:custGeom>
              <a:rect b="b" l="l" r="r" t="t"/>
              <a:pathLst>
                <a:path extrusionOk="0" h="602" w="552">
                  <a:moveTo>
                    <a:pt x="552" y="0"/>
                  </a:moveTo>
                  <a:cubicBezTo>
                    <a:pt x="401" y="50"/>
                    <a:pt x="226" y="100"/>
                    <a:pt x="76" y="150"/>
                  </a:cubicBezTo>
                  <a:cubicBezTo>
                    <a:pt x="50" y="301"/>
                    <a:pt x="25" y="451"/>
                    <a:pt x="0" y="602"/>
                  </a:cubicBezTo>
                  <a:cubicBezTo>
                    <a:pt x="126" y="551"/>
                    <a:pt x="276" y="501"/>
                    <a:pt x="401" y="451"/>
                  </a:cubicBezTo>
                  <a:cubicBezTo>
                    <a:pt x="451" y="351"/>
                    <a:pt x="477" y="226"/>
                    <a:pt x="527" y="125"/>
                  </a:cubicBezTo>
                  <a:cubicBezTo>
                    <a:pt x="527" y="75"/>
                    <a:pt x="552" y="25"/>
                    <a:pt x="552" y="0"/>
                  </a:cubicBezTo>
                  <a:close/>
                </a:path>
              </a:pathLst>
            </a:custGeom>
            <a:solidFill>
              <a:srgbClr val="7C5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4698775" y="2395400"/>
              <a:ext cx="71450" cy="90875"/>
            </a:xfrm>
            <a:custGeom>
              <a:rect b="b" l="l" r="r" t="t"/>
              <a:pathLst>
                <a:path extrusionOk="0" h="3635" w="2858">
                  <a:moveTo>
                    <a:pt x="2858" y="0"/>
                  </a:moveTo>
                  <a:cubicBezTo>
                    <a:pt x="2858" y="501"/>
                    <a:pt x="1680" y="1730"/>
                    <a:pt x="301" y="2907"/>
                  </a:cubicBezTo>
                  <a:cubicBezTo>
                    <a:pt x="276" y="2958"/>
                    <a:pt x="226" y="3033"/>
                    <a:pt x="201" y="3083"/>
                  </a:cubicBezTo>
                  <a:cubicBezTo>
                    <a:pt x="126" y="3258"/>
                    <a:pt x="51" y="3459"/>
                    <a:pt x="1" y="3634"/>
                  </a:cubicBezTo>
                  <a:cubicBezTo>
                    <a:pt x="2056" y="1930"/>
                    <a:pt x="2858" y="501"/>
                    <a:pt x="2858" y="501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4605425" y="2508175"/>
              <a:ext cx="28225" cy="50225"/>
            </a:xfrm>
            <a:custGeom>
              <a:rect b="b" l="l" r="r" t="t"/>
              <a:pathLst>
                <a:path extrusionOk="0" h="2009" w="1129">
                  <a:moveTo>
                    <a:pt x="720" y="0"/>
                  </a:moveTo>
                  <a:cubicBezTo>
                    <a:pt x="666" y="0"/>
                    <a:pt x="610" y="17"/>
                    <a:pt x="552" y="51"/>
                  </a:cubicBezTo>
                  <a:cubicBezTo>
                    <a:pt x="201" y="376"/>
                    <a:pt x="0" y="828"/>
                    <a:pt x="0" y="1329"/>
                  </a:cubicBezTo>
                  <a:cubicBezTo>
                    <a:pt x="0" y="1748"/>
                    <a:pt x="159" y="2008"/>
                    <a:pt x="376" y="2008"/>
                  </a:cubicBezTo>
                  <a:cubicBezTo>
                    <a:pt x="431" y="2008"/>
                    <a:pt x="490" y="1991"/>
                    <a:pt x="552" y="1955"/>
                  </a:cubicBezTo>
                  <a:cubicBezTo>
                    <a:pt x="928" y="1630"/>
                    <a:pt x="1128" y="1178"/>
                    <a:pt x="1103" y="702"/>
                  </a:cubicBezTo>
                  <a:cubicBezTo>
                    <a:pt x="1103" y="278"/>
                    <a:pt x="940" y="0"/>
                    <a:pt x="7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4532100" y="1572700"/>
              <a:ext cx="310825" cy="1052250"/>
            </a:xfrm>
            <a:custGeom>
              <a:rect b="b" l="l" r="r" t="t"/>
              <a:pathLst>
                <a:path extrusionOk="0" h="42090" w="12433">
                  <a:moveTo>
                    <a:pt x="1304" y="1"/>
                  </a:moveTo>
                  <a:cubicBezTo>
                    <a:pt x="1304" y="1"/>
                    <a:pt x="352" y="1053"/>
                    <a:pt x="527" y="4788"/>
                  </a:cubicBezTo>
                  <a:cubicBezTo>
                    <a:pt x="703" y="7169"/>
                    <a:pt x="1530" y="9474"/>
                    <a:pt x="2908" y="11429"/>
                  </a:cubicBezTo>
                  <a:lnTo>
                    <a:pt x="5891" y="18948"/>
                  </a:lnTo>
                  <a:cubicBezTo>
                    <a:pt x="5891" y="18948"/>
                    <a:pt x="3886" y="28447"/>
                    <a:pt x="2307" y="30452"/>
                  </a:cubicBezTo>
                  <a:cubicBezTo>
                    <a:pt x="728" y="32457"/>
                    <a:pt x="101" y="33334"/>
                    <a:pt x="1" y="34161"/>
                  </a:cubicBezTo>
                  <a:lnTo>
                    <a:pt x="1981" y="33034"/>
                  </a:lnTo>
                  <a:cubicBezTo>
                    <a:pt x="2072" y="32992"/>
                    <a:pt x="2152" y="32973"/>
                    <a:pt x="2222" y="32973"/>
                  </a:cubicBezTo>
                  <a:cubicBezTo>
                    <a:pt x="2999" y="32973"/>
                    <a:pt x="2549" y="35324"/>
                    <a:pt x="2457" y="35715"/>
                  </a:cubicBezTo>
                  <a:cubicBezTo>
                    <a:pt x="2206" y="36943"/>
                    <a:pt x="1881" y="38146"/>
                    <a:pt x="1505" y="39349"/>
                  </a:cubicBezTo>
                  <a:cubicBezTo>
                    <a:pt x="1329" y="39826"/>
                    <a:pt x="1229" y="40302"/>
                    <a:pt x="1154" y="40803"/>
                  </a:cubicBezTo>
                  <a:cubicBezTo>
                    <a:pt x="1134" y="41173"/>
                    <a:pt x="1191" y="42089"/>
                    <a:pt x="1558" y="42089"/>
                  </a:cubicBezTo>
                  <a:cubicBezTo>
                    <a:pt x="1664" y="42089"/>
                    <a:pt x="1794" y="42014"/>
                    <a:pt x="1956" y="41831"/>
                  </a:cubicBezTo>
                  <a:cubicBezTo>
                    <a:pt x="2231" y="41505"/>
                    <a:pt x="2683" y="40778"/>
                    <a:pt x="2933" y="40452"/>
                  </a:cubicBezTo>
                  <a:cubicBezTo>
                    <a:pt x="3485" y="40201"/>
                    <a:pt x="4111" y="40151"/>
                    <a:pt x="4713" y="39600"/>
                  </a:cubicBezTo>
                  <a:cubicBezTo>
                    <a:pt x="5064" y="39299"/>
                    <a:pt x="5189" y="38848"/>
                    <a:pt x="5465" y="38522"/>
                  </a:cubicBezTo>
                  <a:cubicBezTo>
                    <a:pt x="5765" y="38222"/>
                    <a:pt x="6016" y="37921"/>
                    <a:pt x="6242" y="37570"/>
                  </a:cubicBezTo>
                  <a:cubicBezTo>
                    <a:pt x="6492" y="37069"/>
                    <a:pt x="6643" y="36517"/>
                    <a:pt x="6868" y="35991"/>
                  </a:cubicBezTo>
                  <a:cubicBezTo>
                    <a:pt x="7194" y="35239"/>
                    <a:pt x="7419" y="34462"/>
                    <a:pt x="7520" y="33660"/>
                  </a:cubicBezTo>
                  <a:cubicBezTo>
                    <a:pt x="7620" y="32983"/>
                    <a:pt x="7645" y="32307"/>
                    <a:pt x="7595" y="31605"/>
                  </a:cubicBezTo>
                  <a:cubicBezTo>
                    <a:pt x="7570" y="30903"/>
                    <a:pt x="7645" y="30201"/>
                    <a:pt x="7871" y="29525"/>
                  </a:cubicBezTo>
                  <a:cubicBezTo>
                    <a:pt x="8096" y="28923"/>
                    <a:pt x="9349" y="26542"/>
                    <a:pt x="10001" y="25038"/>
                  </a:cubicBezTo>
                  <a:cubicBezTo>
                    <a:pt x="10477" y="23886"/>
                    <a:pt x="10978" y="22758"/>
                    <a:pt x="11480" y="21605"/>
                  </a:cubicBezTo>
                  <a:cubicBezTo>
                    <a:pt x="12257" y="19800"/>
                    <a:pt x="12432" y="18973"/>
                    <a:pt x="11831" y="17144"/>
                  </a:cubicBezTo>
                  <a:cubicBezTo>
                    <a:pt x="11229" y="15289"/>
                    <a:pt x="8347" y="6467"/>
                    <a:pt x="7344" y="3885"/>
                  </a:cubicBezTo>
                  <a:cubicBezTo>
                    <a:pt x="6317" y="1279"/>
                    <a:pt x="4462" y="452"/>
                    <a:pt x="13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4540875" y="1570200"/>
              <a:ext cx="306425" cy="548275"/>
            </a:xfrm>
            <a:custGeom>
              <a:rect b="b" l="l" r="r" t="t"/>
              <a:pathLst>
                <a:path extrusionOk="0" h="21931" w="12257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5490" y="19048"/>
                  </a:lnTo>
                  <a:lnTo>
                    <a:pt x="5289" y="20226"/>
                  </a:lnTo>
                  <a:cubicBezTo>
                    <a:pt x="5289" y="20226"/>
                    <a:pt x="5553" y="20160"/>
                    <a:pt x="6053" y="20160"/>
                  </a:cubicBezTo>
                  <a:cubicBezTo>
                    <a:pt x="6577" y="20160"/>
                    <a:pt x="7360" y="20232"/>
                    <a:pt x="8372" y="20527"/>
                  </a:cubicBezTo>
                  <a:cubicBezTo>
                    <a:pt x="10352" y="21078"/>
                    <a:pt x="11003" y="21930"/>
                    <a:pt x="11003" y="21930"/>
                  </a:cubicBezTo>
                  <a:cubicBezTo>
                    <a:pt x="12256" y="19549"/>
                    <a:pt x="11981" y="18497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540875" y="1570200"/>
              <a:ext cx="298900" cy="547650"/>
            </a:xfrm>
            <a:custGeom>
              <a:rect b="b" l="l" r="r" t="t"/>
              <a:pathLst>
                <a:path extrusionOk="0" h="21906" w="11956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3459" y="14462"/>
                  </a:lnTo>
                  <a:lnTo>
                    <a:pt x="5490" y="19048"/>
                  </a:lnTo>
                  <a:lnTo>
                    <a:pt x="5289" y="20226"/>
                  </a:lnTo>
                  <a:cubicBezTo>
                    <a:pt x="5314" y="20226"/>
                    <a:pt x="5364" y="20201"/>
                    <a:pt x="5439" y="20201"/>
                  </a:cubicBezTo>
                  <a:cubicBezTo>
                    <a:pt x="5565" y="20176"/>
                    <a:pt x="5815" y="20126"/>
                    <a:pt x="6166" y="20126"/>
                  </a:cubicBezTo>
                  <a:cubicBezTo>
                    <a:pt x="6667" y="20126"/>
                    <a:pt x="7444" y="20201"/>
                    <a:pt x="8522" y="20552"/>
                  </a:cubicBezTo>
                  <a:cubicBezTo>
                    <a:pt x="10527" y="21153"/>
                    <a:pt x="10953" y="21780"/>
                    <a:pt x="11003" y="21905"/>
                  </a:cubicBezTo>
                  <a:cubicBezTo>
                    <a:pt x="11780" y="20452"/>
                    <a:pt x="11956" y="19499"/>
                    <a:pt x="11956" y="18823"/>
                  </a:cubicBezTo>
                  <a:cubicBezTo>
                    <a:pt x="11956" y="18397"/>
                    <a:pt x="11881" y="18096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553" y="1"/>
                  </a:moveTo>
                  <a:cubicBezTo>
                    <a:pt x="989" y="1"/>
                    <a:pt x="727" y="101"/>
                    <a:pt x="727" y="101"/>
                  </a:cubicBezTo>
                  <a:lnTo>
                    <a:pt x="0" y="3059"/>
                  </a:lnTo>
                  <a:cubicBezTo>
                    <a:pt x="68" y="3057"/>
                    <a:pt x="135" y="3056"/>
                    <a:pt x="202" y="3056"/>
                  </a:cubicBezTo>
                  <a:cubicBezTo>
                    <a:pt x="2011" y="3056"/>
                    <a:pt x="3761" y="3703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71" y="88"/>
                    <a:pt x="2080" y="1"/>
                    <a:pt x="15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604" y="1"/>
                  </a:moveTo>
                  <a:cubicBezTo>
                    <a:pt x="1003" y="1"/>
                    <a:pt x="727" y="101"/>
                    <a:pt x="727" y="101"/>
                  </a:cubicBezTo>
                  <a:lnTo>
                    <a:pt x="0" y="3059"/>
                  </a:lnTo>
                  <a:lnTo>
                    <a:pt x="251" y="3059"/>
                  </a:lnTo>
                  <a:cubicBezTo>
                    <a:pt x="2030" y="3059"/>
                    <a:pt x="3785" y="3710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82" y="76"/>
                    <a:pt x="2105" y="1"/>
                    <a:pt x="1604" y="1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dell\Downloads\DFD 0.png" id="1190" name="Google Shape;1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75" y="1292100"/>
            <a:ext cx="4022199" cy="3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8"/>
          <p:cNvSpPr txBox="1"/>
          <p:nvPr>
            <p:ph idx="2" type="title"/>
          </p:nvPr>
        </p:nvSpPr>
        <p:spPr>
          <a:xfrm>
            <a:off x="2702675" y="251400"/>
            <a:ext cx="548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>
                <a:solidFill>
                  <a:schemeClr val="dk1"/>
                </a:solidFill>
              </a:rPr>
              <a:t>Pengembangan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000"/>
              <a:t>Basis Data</a:t>
            </a:r>
            <a:endParaRPr sz="4000"/>
          </a:p>
        </p:txBody>
      </p:sp>
      <p:grpSp>
        <p:nvGrpSpPr>
          <p:cNvPr id="1196" name="Google Shape;1196;p38"/>
          <p:cNvGrpSpPr/>
          <p:nvPr/>
        </p:nvGrpSpPr>
        <p:grpSpPr>
          <a:xfrm>
            <a:off x="5216741" y="1233828"/>
            <a:ext cx="3483086" cy="3039783"/>
            <a:chOff x="1114800" y="560325"/>
            <a:chExt cx="5373475" cy="46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1114800" y="2423750"/>
              <a:ext cx="5373475" cy="2826150"/>
            </a:xfrm>
            <a:custGeom>
              <a:rect b="b" l="l" r="r" t="t"/>
              <a:pathLst>
                <a:path extrusionOk="0" h="113046" w="214939">
                  <a:moveTo>
                    <a:pt x="107457" y="0"/>
                  </a:moveTo>
                  <a:cubicBezTo>
                    <a:pt x="82401" y="0"/>
                    <a:pt x="57344" y="5520"/>
                    <a:pt x="38221" y="16561"/>
                  </a:cubicBezTo>
                  <a:cubicBezTo>
                    <a:pt x="0" y="38641"/>
                    <a:pt x="0" y="74431"/>
                    <a:pt x="38221" y="96486"/>
                  </a:cubicBezTo>
                  <a:cubicBezTo>
                    <a:pt x="57344" y="107526"/>
                    <a:pt x="82407" y="113046"/>
                    <a:pt x="107467" y="113046"/>
                  </a:cubicBezTo>
                  <a:cubicBezTo>
                    <a:pt x="132526" y="113046"/>
                    <a:pt x="157583" y="107526"/>
                    <a:pt x="176693" y="96486"/>
                  </a:cubicBezTo>
                  <a:cubicBezTo>
                    <a:pt x="214939" y="74431"/>
                    <a:pt x="214939" y="38641"/>
                    <a:pt x="176693" y="16561"/>
                  </a:cubicBezTo>
                  <a:cubicBezTo>
                    <a:pt x="157570" y="5520"/>
                    <a:pt x="132514" y="0"/>
                    <a:pt x="1074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5273350" y="1102175"/>
              <a:ext cx="449275" cy="340125"/>
            </a:xfrm>
            <a:custGeom>
              <a:rect b="b" l="l" r="r" t="t"/>
              <a:pathLst>
                <a:path extrusionOk="0" h="13605" w="17971">
                  <a:moveTo>
                    <a:pt x="9643" y="1"/>
                  </a:moveTo>
                  <a:cubicBezTo>
                    <a:pt x="8634" y="1"/>
                    <a:pt x="7907" y="725"/>
                    <a:pt x="7770" y="1980"/>
                  </a:cubicBezTo>
                  <a:cubicBezTo>
                    <a:pt x="7419" y="1453"/>
                    <a:pt x="6943" y="1002"/>
                    <a:pt x="6391" y="676"/>
                  </a:cubicBezTo>
                  <a:cubicBezTo>
                    <a:pt x="6017" y="456"/>
                    <a:pt x="5664" y="352"/>
                    <a:pt x="5352" y="352"/>
                  </a:cubicBezTo>
                  <a:cubicBezTo>
                    <a:pt x="4599" y="352"/>
                    <a:pt x="4085" y="959"/>
                    <a:pt x="4085" y="2005"/>
                  </a:cubicBezTo>
                  <a:lnTo>
                    <a:pt x="4085" y="2832"/>
                  </a:lnTo>
                  <a:cubicBezTo>
                    <a:pt x="4085" y="2957"/>
                    <a:pt x="4110" y="3082"/>
                    <a:pt x="4110" y="3208"/>
                  </a:cubicBezTo>
                  <a:lnTo>
                    <a:pt x="1278" y="1553"/>
                  </a:lnTo>
                  <a:cubicBezTo>
                    <a:pt x="1068" y="1438"/>
                    <a:pt x="873" y="1382"/>
                    <a:pt x="702" y="1382"/>
                  </a:cubicBezTo>
                  <a:cubicBezTo>
                    <a:pt x="279" y="1382"/>
                    <a:pt x="0" y="1717"/>
                    <a:pt x="0" y="2305"/>
                  </a:cubicBezTo>
                  <a:cubicBezTo>
                    <a:pt x="50" y="3208"/>
                    <a:pt x="526" y="4010"/>
                    <a:pt x="1278" y="4511"/>
                  </a:cubicBezTo>
                  <a:lnTo>
                    <a:pt x="16692" y="13433"/>
                  </a:lnTo>
                  <a:cubicBezTo>
                    <a:pt x="16895" y="13549"/>
                    <a:pt x="17087" y="13604"/>
                    <a:pt x="17258" y="13604"/>
                  </a:cubicBezTo>
                  <a:cubicBezTo>
                    <a:pt x="17679" y="13604"/>
                    <a:pt x="17970" y="13270"/>
                    <a:pt x="17970" y="12681"/>
                  </a:cubicBezTo>
                  <a:cubicBezTo>
                    <a:pt x="17920" y="11779"/>
                    <a:pt x="17444" y="10952"/>
                    <a:pt x="16692" y="10476"/>
                  </a:cubicBezTo>
                  <a:lnTo>
                    <a:pt x="14336" y="9122"/>
                  </a:lnTo>
                  <a:cubicBezTo>
                    <a:pt x="14537" y="8671"/>
                    <a:pt x="14637" y="8170"/>
                    <a:pt x="14612" y="7694"/>
                  </a:cubicBezTo>
                  <a:lnTo>
                    <a:pt x="14612" y="6441"/>
                  </a:lnTo>
                  <a:cubicBezTo>
                    <a:pt x="14612" y="4235"/>
                    <a:pt x="13083" y="1553"/>
                    <a:pt x="11178" y="476"/>
                  </a:cubicBezTo>
                  <a:cubicBezTo>
                    <a:pt x="10627" y="153"/>
                    <a:pt x="10105" y="1"/>
                    <a:pt x="964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5627350" y="731700"/>
              <a:ext cx="545150" cy="519925"/>
            </a:xfrm>
            <a:custGeom>
              <a:rect b="b" l="l" r="r" t="t"/>
              <a:pathLst>
                <a:path extrusionOk="0" h="20797" w="21806">
                  <a:moveTo>
                    <a:pt x="5929" y="1"/>
                  </a:moveTo>
                  <a:cubicBezTo>
                    <a:pt x="4584" y="1"/>
                    <a:pt x="3610" y="898"/>
                    <a:pt x="3610" y="2713"/>
                  </a:cubicBezTo>
                  <a:lnTo>
                    <a:pt x="3610" y="6172"/>
                  </a:lnTo>
                  <a:lnTo>
                    <a:pt x="2056" y="5570"/>
                  </a:lnTo>
                  <a:cubicBezTo>
                    <a:pt x="1728" y="5381"/>
                    <a:pt x="1416" y="5291"/>
                    <a:pt x="1140" y="5291"/>
                  </a:cubicBezTo>
                  <a:cubicBezTo>
                    <a:pt x="467" y="5291"/>
                    <a:pt x="1" y="5824"/>
                    <a:pt x="1" y="6748"/>
                  </a:cubicBezTo>
                  <a:cubicBezTo>
                    <a:pt x="101" y="8177"/>
                    <a:pt x="853" y="9505"/>
                    <a:pt x="2056" y="10282"/>
                  </a:cubicBezTo>
                  <a:lnTo>
                    <a:pt x="19775" y="20533"/>
                  </a:lnTo>
                  <a:cubicBezTo>
                    <a:pt x="20091" y="20712"/>
                    <a:pt x="20392" y="20797"/>
                    <a:pt x="20661" y="20797"/>
                  </a:cubicBezTo>
                  <a:cubicBezTo>
                    <a:pt x="21332" y="20797"/>
                    <a:pt x="21805" y="20268"/>
                    <a:pt x="21805" y="19355"/>
                  </a:cubicBezTo>
                  <a:cubicBezTo>
                    <a:pt x="21730" y="17901"/>
                    <a:pt x="20978" y="16598"/>
                    <a:pt x="19775" y="15821"/>
                  </a:cubicBezTo>
                  <a:lnTo>
                    <a:pt x="17570" y="14568"/>
                  </a:lnTo>
                  <a:lnTo>
                    <a:pt x="17570" y="14342"/>
                  </a:lnTo>
                  <a:cubicBezTo>
                    <a:pt x="17469" y="12162"/>
                    <a:pt x="16317" y="10157"/>
                    <a:pt x="14487" y="8979"/>
                  </a:cubicBezTo>
                  <a:cubicBezTo>
                    <a:pt x="14092" y="8704"/>
                    <a:pt x="13615" y="8559"/>
                    <a:pt x="13137" y="8559"/>
                  </a:cubicBezTo>
                  <a:cubicBezTo>
                    <a:pt x="12916" y="8559"/>
                    <a:pt x="12695" y="8590"/>
                    <a:pt x="12482" y="8653"/>
                  </a:cubicBezTo>
                  <a:lnTo>
                    <a:pt x="12482" y="8152"/>
                  </a:lnTo>
                  <a:cubicBezTo>
                    <a:pt x="12482" y="5395"/>
                    <a:pt x="10552" y="2062"/>
                    <a:pt x="8171" y="683"/>
                  </a:cubicBezTo>
                  <a:cubicBezTo>
                    <a:pt x="7381" y="229"/>
                    <a:pt x="6608" y="1"/>
                    <a:pt x="592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852925" y="560325"/>
              <a:ext cx="369700" cy="324125"/>
            </a:xfrm>
            <a:custGeom>
              <a:rect b="b" l="l" r="r" t="t"/>
              <a:pathLst>
                <a:path extrusionOk="0" h="12965" w="14788">
                  <a:moveTo>
                    <a:pt x="7402" y="1"/>
                  </a:moveTo>
                  <a:cubicBezTo>
                    <a:pt x="6236" y="1"/>
                    <a:pt x="5054" y="315"/>
                    <a:pt x="3985" y="972"/>
                  </a:cubicBezTo>
                  <a:cubicBezTo>
                    <a:pt x="952" y="2851"/>
                    <a:pt x="0" y="6836"/>
                    <a:pt x="1880" y="9894"/>
                  </a:cubicBezTo>
                  <a:cubicBezTo>
                    <a:pt x="3105" y="11872"/>
                    <a:pt x="5237" y="12965"/>
                    <a:pt x="7413" y="12965"/>
                  </a:cubicBezTo>
                  <a:cubicBezTo>
                    <a:pt x="8574" y="12965"/>
                    <a:pt x="9747" y="12653"/>
                    <a:pt x="10802" y="11999"/>
                  </a:cubicBezTo>
                  <a:cubicBezTo>
                    <a:pt x="13860" y="10120"/>
                    <a:pt x="14787" y="6110"/>
                    <a:pt x="12907" y="3077"/>
                  </a:cubicBezTo>
                  <a:cubicBezTo>
                    <a:pt x="11685" y="1088"/>
                    <a:pt x="9571" y="1"/>
                    <a:pt x="7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2268950" y="4223725"/>
              <a:ext cx="408550" cy="235625"/>
            </a:xfrm>
            <a:custGeom>
              <a:rect b="b" l="l" r="r" t="t"/>
              <a:pathLst>
                <a:path extrusionOk="0" h="9425" w="16342">
                  <a:moveTo>
                    <a:pt x="8171" y="0"/>
                  </a:moveTo>
                  <a:cubicBezTo>
                    <a:pt x="3659" y="0"/>
                    <a:pt x="0" y="2131"/>
                    <a:pt x="0" y="4712"/>
                  </a:cubicBezTo>
                  <a:cubicBezTo>
                    <a:pt x="0" y="7319"/>
                    <a:pt x="3659" y="9424"/>
                    <a:pt x="8171" y="9424"/>
                  </a:cubicBezTo>
                  <a:cubicBezTo>
                    <a:pt x="12682" y="9424"/>
                    <a:pt x="16341" y="7319"/>
                    <a:pt x="16341" y="4712"/>
                  </a:cubicBezTo>
                  <a:cubicBezTo>
                    <a:pt x="16341" y="2131"/>
                    <a:pt x="12682" y="0"/>
                    <a:pt x="8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2146750" y="3102175"/>
              <a:ext cx="3134750" cy="1809550"/>
            </a:xfrm>
            <a:custGeom>
              <a:rect b="b" l="l" r="r" t="t"/>
              <a:pathLst>
                <a:path extrusionOk="0" h="72382" w="125390">
                  <a:moveTo>
                    <a:pt x="29600" y="0"/>
                  </a:moveTo>
                  <a:lnTo>
                    <a:pt x="1" y="17093"/>
                  </a:lnTo>
                  <a:lnTo>
                    <a:pt x="95791" y="72381"/>
                  </a:lnTo>
                  <a:lnTo>
                    <a:pt x="125390" y="55314"/>
                  </a:lnTo>
                  <a:lnTo>
                    <a:pt x="296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5039625" y="3694900"/>
              <a:ext cx="424525" cy="524450"/>
            </a:xfrm>
            <a:custGeom>
              <a:rect b="b" l="l" r="r" t="t"/>
              <a:pathLst>
                <a:path extrusionOk="0" h="20978" w="16981">
                  <a:moveTo>
                    <a:pt x="3760" y="0"/>
                  </a:moveTo>
                  <a:cubicBezTo>
                    <a:pt x="3484" y="702"/>
                    <a:pt x="3159" y="1379"/>
                    <a:pt x="2783" y="2056"/>
                  </a:cubicBezTo>
                  <a:cubicBezTo>
                    <a:pt x="2307" y="2782"/>
                    <a:pt x="1906" y="3559"/>
                    <a:pt x="1530" y="4361"/>
                  </a:cubicBezTo>
                  <a:cubicBezTo>
                    <a:pt x="1254" y="4812"/>
                    <a:pt x="1129" y="5339"/>
                    <a:pt x="1179" y="5840"/>
                  </a:cubicBezTo>
                  <a:cubicBezTo>
                    <a:pt x="1279" y="6266"/>
                    <a:pt x="1505" y="6667"/>
                    <a:pt x="1855" y="6943"/>
                  </a:cubicBezTo>
                  <a:cubicBezTo>
                    <a:pt x="2181" y="7219"/>
                    <a:pt x="2557" y="7444"/>
                    <a:pt x="2883" y="7720"/>
                  </a:cubicBezTo>
                  <a:cubicBezTo>
                    <a:pt x="3058" y="7845"/>
                    <a:pt x="3209" y="8021"/>
                    <a:pt x="3184" y="8221"/>
                  </a:cubicBezTo>
                  <a:cubicBezTo>
                    <a:pt x="3159" y="8371"/>
                    <a:pt x="3008" y="8497"/>
                    <a:pt x="2833" y="8522"/>
                  </a:cubicBezTo>
                  <a:cubicBezTo>
                    <a:pt x="2771" y="8532"/>
                    <a:pt x="2704" y="8538"/>
                    <a:pt x="2637" y="8538"/>
                  </a:cubicBezTo>
                  <a:cubicBezTo>
                    <a:pt x="2541" y="8538"/>
                    <a:pt x="2445" y="8526"/>
                    <a:pt x="2357" y="8497"/>
                  </a:cubicBezTo>
                  <a:cubicBezTo>
                    <a:pt x="2058" y="8437"/>
                    <a:pt x="1736" y="8377"/>
                    <a:pt x="1433" y="8377"/>
                  </a:cubicBezTo>
                  <a:cubicBezTo>
                    <a:pt x="1100" y="8377"/>
                    <a:pt x="788" y="8449"/>
                    <a:pt x="552" y="8672"/>
                  </a:cubicBezTo>
                  <a:cubicBezTo>
                    <a:pt x="176" y="9123"/>
                    <a:pt x="1" y="9675"/>
                    <a:pt x="51" y="10251"/>
                  </a:cubicBezTo>
                  <a:cubicBezTo>
                    <a:pt x="26" y="11153"/>
                    <a:pt x="301" y="12006"/>
                    <a:pt x="803" y="12732"/>
                  </a:cubicBezTo>
                  <a:cubicBezTo>
                    <a:pt x="1505" y="13685"/>
                    <a:pt x="2858" y="13860"/>
                    <a:pt x="3785" y="14612"/>
                  </a:cubicBezTo>
                  <a:cubicBezTo>
                    <a:pt x="3535" y="15138"/>
                    <a:pt x="2808" y="15163"/>
                    <a:pt x="2382" y="15589"/>
                  </a:cubicBezTo>
                  <a:cubicBezTo>
                    <a:pt x="2031" y="16016"/>
                    <a:pt x="1956" y="16617"/>
                    <a:pt x="2206" y="17093"/>
                  </a:cubicBezTo>
                  <a:cubicBezTo>
                    <a:pt x="2657" y="18096"/>
                    <a:pt x="3885" y="18798"/>
                    <a:pt x="4813" y="19299"/>
                  </a:cubicBezTo>
                  <a:cubicBezTo>
                    <a:pt x="6191" y="20051"/>
                    <a:pt x="7745" y="20853"/>
                    <a:pt x="9149" y="20978"/>
                  </a:cubicBezTo>
                  <a:lnTo>
                    <a:pt x="10276" y="20978"/>
                  </a:lnTo>
                  <a:cubicBezTo>
                    <a:pt x="11855" y="20652"/>
                    <a:pt x="13134" y="19725"/>
                    <a:pt x="14236" y="18622"/>
                  </a:cubicBezTo>
                  <a:cubicBezTo>
                    <a:pt x="15314" y="17394"/>
                    <a:pt x="16141" y="15965"/>
                    <a:pt x="16617" y="14412"/>
                  </a:cubicBezTo>
                  <a:cubicBezTo>
                    <a:pt x="16745" y="13965"/>
                    <a:pt x="16981" y="12111"/>
                    <a:pt x="16222" y="12111"/>
                  </a:cubicBezTo>
                  <a:cubicBezTo>
                    <a:pt x="16087" y="12111"/>
                    <a:pt x="15920" y="12170"/>
                    <a:pt x="15715" y="12306"/>
                  </a:cubicBezTo>
                  <a:lnTo>
                    <a:pt x="14537" y="13083"/>
                  </a:lnTo>
                  <a:cubicBezTo>
                    <a:pt x="15189" y="11980"/>
                    <a:pt x="15840" y="10828"/>
                    <a:pt x="16041" y="9549"/>
                  </a:cubicBezTo>
                  <a:cubicBezTo>
                    <a:pt x="16166" y="8747"/>
                    <a:pt x="16041" y="7920"/>
                    <a:pt x="15665" y="7193"/>
                  </a:cubicBezTo>
                  <a:cubicBezTo>
                    <a:pt x="15081" y="6236"/>
                    <a:pt x="14345" y="5757"/>
                    <a:pt x="13943" y="5757"/>
                  </a:cubicBezTo>
                  <a:cubicBezTo>
                    <a:pt x="13914" y="5757"/>
                    <a:pt x="13886" y="5760"/>
                    <a:pt x="13860" y="5765"/>
                  </a:cubicBezTo>
                  <a:cubicBezTo>
                    <a:pt x="13685" y="5815"/>
                    <a:pt x="13510" y="5915"/>
                    <a:pt x="13384" y="6066"/>
                  </a:cubicBezTo>
                  <a:lnTo>
                    <a:pt x="12006" y="7319"/>
                  </a:lnTo>
                  <a:cubicBezTo>
                    <a:pt x="11956" y="7394"/>
                    <a:pt x="11906" y="7419"/>
                    <a:pt x="11830" y="7444"/>
                  </a:cubicBezTo>
                  <a:cubicBezTo>
                    <a:pt x="11793" y="7456"/>
                    <a:pt x="11765" y="7462"/>
                    <a:pt x="11743" y="7462"/>
                  </a:cubicBezTo>
                  <a:cubicBezTo>
                    <a:pt x="11588" y="7462"/>
                    <a:pt x="11786" y="7181"/>
                    <a:pt x="11830" y="7093"/>
                  </a:cubicBezTo>
                  <a:cubicBezTo>
                    <a:pt x="11956" y="6968"/>
                    <a:pt x="12031" y="6818"/>
                    <a:pt x="12131" y="6692"/>
                  </a:cubicBezTo>
                  <a:cubicBezTo>
                    <a:pt x="12307" y="6341"/>
                    <a:pt x="12407" y="5965"/>
                    <a:pt x="12407" y="5589"/>
                  </a:cubicBezTo>
                  <a:cubicBezTo>
                    <a:pt x="12357" y="4236"/>
                    <a:pt x="10928" y="3108"/>
                    <a:pt x="9901" y="2457"/>
                  </a:cubicBezTo>
                  <a:cubicBezTo>
                    <a:pt x="8046" y="1203"/>
                    <a:pt x="5966" y="376"/>
                    <a:pt x="37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5040250" y="3694900"/>
              <a:ext cx="401675" cy="490000"/>
            </a:xfrm>
            <a:custGeom>
              <a:rect b="b" l="l" r="r" t="t"/>
              <a:pathLst>
                <a:path extrusionOk="0" h="19600" w="16067">
                  <a:moveTo>
                    <a:pt x="3735" y="0"/>
                  </a:moveTo>
                  <a:cubicBezTo>
                    <a:pt x="3459" y="702"/>
                    <a:pt x="3134" y="1379"/>
                    <a:pt x="2758" y="2056"/>
                  </a:cubicBezTo>
                  <a:cubicBezTo>
                    <a:pt x="2282" y="2782"/>
                    <a:pt x="1881" y="3559"/>
                    <a:pt x="1505" y="4361"/>
                  </a:cubicBezTo>
                  <a:cubicBezTo>
                    <a:pt x="1254" y="4762"/>
                    <a:pt x="1129" y="5213"/>
                    <a:pt x="1129" y="5665"/>
                  </a:cubicBezTo>
                  <a:cubicBezTo>
                    <a:pt x="1129" y="5715"/>
                    <a:pt x="1129" y="5790"/>
                    <a:pt x="1154" y="5840"/>
                  </a:cubicBezTo>
                  <a:cubicBezTo>
                    <a:pt x="1254" y="6266"/>
                    <a:pt x="1480" y="6667"/>
                    <a:pt x="1830" y="6943"/>
                  </a:cubicBezTo>
                  <a:cubicBezTo>
                    <a:pt x="2156" y="7219"/>
                    <a:pt x="2532" y="7444"/>
                    <a:pt x="2858" y="7720"/>
                  </a:cubicBezTo>
                  <a:cubicBezTo>
                    <a:pt x="3008" y="7820"/>
                    <a:pt x="3159" y="7995"/>
                    <a:pt x="3159" y="8171"/>
                  </a:cubicBezTo>
                  <a:cubicBezTo>
                    <a:pt x="3159" y="8171"/>
                    <a:pt x="3159" y="8196"/>
                    <a:pt x="3159" y="8221"/>
                  </a:cubicBezTo>
                  <a:cubicBezTo>
                    <a:pt x="3134" y="8371"/>
                    <a:pt x="2983" y="8497"/>
                    <a:pt x="2808" y="8522"/>
                  </a:cubicBezTo>
                  <a:cubicBezTo>
                    <a:pt x="2758" y="8547"/>
                    <a:pt x="2708" y="8547"/>
                    <a:pt x="2657" y="8547"/>
                  </a:cubicBezTo>
                  <a:cubicBezTo>
                    <a:pt x="2557" y="8547"/>
                    <a:pt x="2432" y="8522"/>
                    <a:pt x="2332" y="8497"/>
                  </a:cubicBezTo>
                  <a:cubicBezTo>
                    <a:pt x="2031" y="8422"/>
                    <a:pt x="1730" y="8371"/>
                    <a:pt x="1429" y="8371"/>
                  </a:cubicBezTo>
                  <a:cubicBezTo>
                    <a:pt x="1078" y="8371"/>
                    <a:pt x="778" y="8447"/>
                    <a:pt x="527" y="8672"/>
                  </a:cubicBezTo>
                  <a:cubicBezTo>
                    <a:pt x="201" y="9073"/>
                    <a:pt x="1" y="9574"/>
                    <a:pt x="1" y="10101"/>
                  </a:cubicBezTo>
                  <a:cubicBezTo>
                    <a:pt x="1" y="10151"/>
                    <a:pt x="26" y="10201"/>
                    <a:pt x="26" y="10251"/>
                  </a:cubicBezTo>
                  <a:cubicBezTo>
                    <a:pt x="26" y="10276"/>
                    <a:pt x="26" y="10301"/>
                    <a:pt x="26" y="10326"/>
                  </a:cubicBezTo>
                  <a:cubicBezTo>
                    <a:pt x="26" y="10978"/>
                    <a:pt x="176" y="11630"/>
                    <a:pt x="452" y="12206"/>
                  </a:cubicBezTo>
                  <a:lnTo>
                    <a:pt x="7896" y="16517"/>
                  </a:lnTo>
                  <a:lnTo>
                    <a:pt x="3936" y="18798"/>
                  </a:lnTo>
                  <a:cubicBezTo>
                    <a:pt x="4236" y="18973"/>
                    <a:pt x="4512" y="19148"/>
                    <a:pt x="4788" y="19299"/>
                  </a:cubicBezTo>
                  <a:cubicBezTo>
                    <a:pt x="4963" y="19399"/>
                    <a:pt x="5139" y="19499"/>
                    <a:pt x="5339" y="19600"/>
                  </a:cubicBezTo>
                  <a:cubicBezTo>
                    <a:pt x="5615" y="18873"/>
                    <a:pt x="6216" y="17645"/>
                    <a:pt x="6793" y="17645"/>
                  </a:cubicBezTo>
                  <a:cubicBezTo>
                    <a:pt x="6993" y="17645"/>
                    <a:pt x="7194" y="17795"/>
                    <a:pt x="7369" y="18171"/>
                  </a:cubicBezTo>
                  <a:lnTo>
                    <a:pt x="8046" y="19574"/>
                  </a:lnTo>
                  <a:cubicBezTo>
                    <a:pt x="8071" y="18071"/>
                    <a:pt x="8146" y="16492"/>
                    <a:pt x="8748" y="15013"/>
                  </a:cubicBezTo>
                  <a:cubicBezTo>
                    <a:pt x="8973" y="14412"/>
                    <a:pt x="9299" y="13835"/>
                    <a:pt x="9750" y="13359"/>
                  </a:cubicBezTo>
                  <a:cubicBezTo>
                    <a:pt x="9725" y="13334"/>
                    <a:pt x="9725" y="13309"/>
                    <a:pt x="9725" y="13259"/>
                  </a:cubicBezTo>
                  <a:cubicBezTo>
                    <a:pt x="8121" y="11605"/>
                    <a:pt x="5966" y="10552"/>
                    <a:pt x="3660" y="10351"/>
                  </a:cubicBezTo>
                  <a:lnTo>
                    <a:pt x="3585" y="10326"/>
                  </a:lnTo>
                  <a:cubicBezTo>
                    <a:pt x="3535" y="10301"/>
                    <a:pt x="3510" y="10226"/>
                    <a:pt x="3510" y="10176"/>
                  </a:cubicBezTo>
                  <a:cubicBezTo>
                    <a:pt x="3510" y="10076"/>
                    <a:pt x="3585" y="10026"/>
                    <a:pt x="3660" y="10026"/>
                  </a:cubicBezTo>
                  <a:lnTo>
                    <a:pt x="3685" y="10026"/>
                  </a:lnTo>
                  <a:cubicBezTo>
                    <a:pt x="5916" y="10226"/>
                    <a:pt x="7996" y="11153"/>
                    <a:pt x="9625" y="12707"/>
                  </a:cubicBezTo>
                  <a:cubicBezTo>
                    <a:pt x="8748" y="7745"/>
                    <a:pt x="6668" y="3584"/>
                    <a:pt x="5214" y="1880"/>
                  </a:cubicBezTo>
                  <a:lnTo>
                    <a:pt x="5189" y="1855"/>
                  </a:lnTo>
                  <a:cubicBezTo>
                    <a:pt x="5139" y="1780"/>
                    <a:pt x="5139" y="1680"/>
                    <a:pt x="5214" y="1630"/>
                  </a:cubicBezTo>
                  <a:cubicBezTo>
                    <a:pt x="5264" y="1604"/>
                    <a:pt x="5289" y="1579"/>
                    <a:pt x="5314" y="1579"/>
                  </a:cubicBezTo>
                  <a:cubicBezTo>
                    <a:pt x="5389" y="1579"/>
                    <a:pt x="5439" y="1604"/>
                    <a:pt x="5464" y="1655"/>
                  </a:cubicBezTo>
                  <a:cubicBezTo>
                    <a:pt x="6968" y="3384"/>
                    <a:pt x="9074" y="7620"/>
                    <a:pt x="9951" y="12632"/>
                  </a:cubicBezTo>
                  <a:cubicBezTo>
                    <a:pt x="10803" y="10802"/>
                    <a:pt x="12006" y="9148"/>
                    <a:pt x="13510" y="7795"/>
                  </a:cubicBezTo>
                  <a:lnTo>
                    <a:pt x="13535" y="7770"/>
                  </a:lnTo>
                  <a:cubicBezTo>
                    <a:pt x="13560" y="7720"/>
                    <a:pt x="13610" y="7720"/>
                    <a:pt x="13660" y="7720"/>
                  </a:cubicBezTo>
                  <a:cubicBezTo>
                    <a:pt x="13685" y="7720"/>
                    <a:pt x="13735" y="7720"/>
                    <a:pt x="13760" y="7770"/>
                  </a:cubicBezTo>
                  <a:cubicBezTo>
                    <a:pt x="13835" y="7820"/>
                    <a:pt x="13835" y="7920"/>
                    <a:pt x="13760" y="7995"/>
                  </a:cubicBezTo>
                  <a:lnTo>
                    <a:pt x="13735" y="8021"/>
                  </a:lnTo>
                  <a:cubicBezTo>
                    <a:pt x="12231" y="9399"/>
                    <a:pt x="11003" y="11078"/>
                    <a:pt x="10176" y="12933"/>
                  </a:cubicBezTo>
                  <a:cubicBezTo>
                    <a:pt x="10302" y="12833"/>
                    <a:pt x="10427" y="12732"/>
                    <a:pt x="10552" y="12632"/>
                  </a:cubicBezTo>
                  <a:cubicBezTo>
                    <a:pt x="11429" y="12056"/>
                    <a:pt x="12206" y="11830"/>
                    <a:pt x="12708" y="11830"/>
                  </a:cubicBezTo>
                  <a:cubicBezTo>
                    <a:pt x="12933" y="11830"/>
                    <a:pt x="13109" y="11880"/>
                    <a:pt x="13209" y="11955"/>
                  </a:cubicBezTo>
                  <a:cubicBezTo>
                    <a:pt x="13359" y="12106"/>
                    <a:pt x="13460" y="12306"/>
                    <a:pt x="13485" y="12507"/>
                  </a:cubicBezTo>
                  <a:cubicBezTo>
                    <a:pt x="13685" y="13183"/>
                    <a:pt x="13861" y="13885"/>
                    <a:pt x="14061" y="14562"/>
                  </a:cubicBezTo>
                  <a:cubicBezTo>
                    <a:pt x="14086" y="14637"/>
                    <a:pt x="14111" y="14712"/>
                    <a:pt x="14161" y="14787"/>
                  </a:cubicBezTo>
                  <a:cubicBezTo>
                    <a:pt x="14211" y="14813"/>
                    <a:pt x="14262" y="14838"/>
                    <a:pt x="14287" y="14838"/>
                  </a:cubicBezTo>
                  <a:cubicBezTo>
                    <a:pt x="14362" y="14838"/>
                    <a:pt x="14387" y="14637"/>
                    <a:pt x="14387" y="14487"/>
                  </a:cubicBezTo>
                  <a:cubicBezTo>
                    <a:pt x="14387" y="14462"/>
                    <a:pt x="14387" y="14412"/>
                    <a:pt x="14387" y="14386"/>
                  </a:cubicBezTo>
                  <a:cubicBezTo>
                    <a:pt x="14387" y="14286"/>
                    <a:pt x="14362" y="14186"/>
                    <a:pt x="14362" y="14086"/>
                  </a:cubicBezTo>
                  <a:cubicBezTo>
                    <a:pt x="14362" y="13985"/>
                    <a:pt x="14387" y="13885"/>
                    <a:pt x="14387" y="13785"/>
                  </a:cubicBezTo>
                  <a:cubicBezTo>
                    <a:pt x="14412" y="13309"/>
                    <a:pt x="14562" y="12858"/>
                    <a:pt x="14788" y="12457"/>
                  </a:cubicBezTo>
                  <a:cubicBezTo>
                    <a:pt x="14888" y="12306"/>
                    <a:pt x="15013" y="12156"/>
                    <a:pt x="15114" y="12031"/>
                  </a:cubicBezTo>
                  <a:cubicBezTo>
                    <a:pt x="15540" y="11229"/>
                    <a:pt x="15891" y="10427"/>
                    <a:pt x="16016" y="9549"/>
                  </a:cubicBezTo>
                  <a:cubicBezTo>
                    <a:pt x="16041" y="9349"/>
                    <a:pt x="16066" y="9123"/>
                    <a:pt x="16066" y="8923"/>
                  </a:cubicBezTo>
                  <a:cubicBezTo>
                    <a:pt x="16066" y="8321"/>
                    <a:pt x="15916" y="7720"/>
                    <a:pt x="15640" y="7193"/>
                  </a:cubicBezTo>
                  <a:cubicBezTo>
                    <a:pt x="15064" y="6216"/>
                    <a:pt x="14337" y="5765"/>
                    <a:pt x="13911" y="5765"/>
                  </a:cubicBezTo>
                  <a:lnTo>
                    <a:pt x="13835" y="5765"/>
                  </a:lnTo>
                  <a:cubicBezTo>
                    <a:pt x="13660" y="5815"/>
                    <a:pt x="13485" y="5915"/>
                    <a:pt x="13359" y="6066"/>
                  </a:cubicBezTo>
                  <a:lnTo>
                    <a:pt x="11981" y="7319"/>
                  </a:lnTo>
                  <a:cubicBezTo>
                    <a:pt x="11931" y="7394"/>
                    <a:pt x="11881" y="7419"/>
                    <a:pt x="11805" y="7444"/>
                  </a:cubicBezTo>
                  <a:cubicBezTo>
                    <a:pt x="11780" y="7469"/>
                    <a:pt x="11755" y="7469"/>
                    <a:pt x="11730" y="7469"/>
                  </a:cubicBezTo>
                  <a:cubicBezTo>
                    <a:pt x="11680" y="7469"/>
                    <a:pt x="11680" y="7444"/>
                    <a:pt x="11680" y="7394"/>
                  </a:cubicBezTo>
                  <a:cubicBezTo>
                    <a:pt x="11680" y="7319"/>
                    <a:pt x="11780" y="7143"/>
                    <a:pt x="11805" y="7093"/>
                  </a:cubicBezTo>
                  <a:cubicBezTo>
                    <a:pt x="11931" y="6968"/>
                    <a:pt x="12006" y="6818"/>
                    <a:pt x="12106" y="6692"/>
                  </a:cubicBezTo>
                  <a:cubicBezTo>
                    <a:pt x="12282" y="6341"/>
                    <a:pt x="12382" y="5990"/>
                    <a:pt x="12382" y="5614"/>
                  </a:cubicBezTo>
                  <a:lnTo>
                    <a:pt x="12382" y="5589"/>
                  </a:lnTo>
                  <a:cubicBezTo>
                    <a:pt x="12332" y="4236"/>
                    <a:pt x="10903" y="3108"/>
                    <a:pt x="9876" y="2457"/>
                  </a:cubicBezTo>
                  <a:cubicBezTo>
                    <a:pt x="8021" y="1203"/>
                    <a:pt x="5941" y="376"/>
                    <a:pt x="3735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5127975" y="3734500"/>
              <a:ext cx="258175" cy="481850"/>
            </a:xfrm>
            <a:custGeom>
              <a:rect b="b" l="l" r="r" t="t"/>
              <a:pathLst>
                <a:path extrusionOk="0" h="19274" w="10327">
                  <a:moveTo>
                    <a:pt x="1827" y="0"/>
                  </a:moveTo>
                  <a:cubicBezTo>
                    <a:pt x="1789" y="0"/>
                    <a:pt x="1747" y="14"/>
                    <a:pt x="1705" y="46"/>
                  </a:cubicBezTo>
                  <a:cubicBezTo>
                    <a:pt x="1630" y="96"/>
                    <a:pt x="1630" y="196"/>
                    <a:pt x="1680" y="271"/>
                  </a:cubicBezTo>
                  <a:lnTo>
                    <a:pt x="1705" y="296"/>
                  </a:lnTo>
                  <a:cubicBezTo>
                    <a:pt x="3159" y="2000"/>
                    <a:pt x="5239" y="6161"/>
                    <a:pt x="6116" y="11123"/>
                  </a:cubicBezTo>
                  <a:cubicBezTo>
                    <a:pt x="4487" y="9569"/>
                    <a:pt x="2407" y="8642"/>
                    <a:pt x="176" y="8442"/>
                  </a:cubicBezTo>
                  <a:cubicBezTo>
                    <a:pt x="163" y="8438"/>
                    <a:pt x="150" y="8437"/>
                    <a:pt x="138" y="8437"/>
                  </a:cubicBezTo>
                  <a:cubicBezTo>
                    <a:pt x="57" y="8437"/>
                    <a:pt x="1" y="8505"/>
                    <a:pt x="1" y="8592"/>
                  </a:cubicBezTo>
                  <a:cubicBezTo>
                    <a:pt x="1" y="8642"/>
                    <a:pt x="26" y="8717"/>
                    <a:pt x="76" y="8742"/>
                  </a:cubicBezTo>
                  <a:lnTo>
                    <a:pt x="151" y="8767"/>
                  </a:lnTo>
                  <a:cubicBezTo>
                    <a:pt x="2457" y="8968"/>
                    <a:pt x="4612" y="10021"/>
                    <a:pt x="6216" y="11675"/>
                  </a:cubicBezTo>
                  <a:cubicBezTo>
                    <a:pt x="6592" y="14031"/>
                    <a:pt x="6667" y="17289"/>
                    <a:pt x="6291" y="19068"/>
                  </a:cubicBezTo>
                  <a:cubicBezTo>
                    <a:pt x="6266" y="19118"/>
                    <a:pt x="6291" y="19193"/>
                    <a:pt x="6341" y="19244"/>
                  </a:cubicBezTo>
                  <a:lnTo>
                    <a:pt x="6417" y="19269"/>
                  </a:lnTo>
                  <a:cubicBezTo>
                    <a:pt x="6430" y="19272"/>
                    <a:pt x="6444" y="19274"/>
                    <a:pt x="6457" y="19274"/>
                  </a:cubicBezTo>
                  <a:cubicBezTo>
                    <a:pt x="6542" y="19274"/>
                    <a:pt x="6621" y="19208"/>
                    <a:pt x="6642" y="19143"/>
                  </a:cubicBezTo>
                  <a:cubicBezTo>
                    <a:pt x="7018" y="17314"/>
                    <a:pt x="6943" y="14005"/>
                    <a:pt x="6542" y="11625"/>
                  </a:cubicBezTo>
                  <a:cubicBezTo>
                    <a:pt x="7394" y="9645"/>
                    <a:pt x="8647" y="7890"/>
                    <a:pt x="10226" y="6437"/>
                  </a:cubicBezTo>
                  <a:lnTo>
                    <a:pt x="10251" y="6411"/>
                  </a:lnTo>
                  <a:cubicBezTo>
                    <a:pt x="10326" y="6336"/>
                    <a:pt x="10326" y="6236"/>
                    <a:pt x="10251" y="6186"/>
                  </a:cubicBezTo>
                  <a:cubicBezTo>
                    <a:pt x="10226" y="6148"/>
                    <a:pt x="10189" y="6130"/>
                    <a:pt x="10148" y="6130"/>
                  </a:cubicBezTo>
                  <a:cubicBezTo>
                    <a:pt x="10107" y="6130"/>
                    <a:pt x="10063" y="6148"/>
                    <a:pt x="10026" y="6186"/>
                  </a:cubicBezTo>
                  <a:lnTo>
                    <a:pt x="10001" y="6211"/>
                  </a:lnTo>
                  <a:cubicBezTo>
                    <a:pt x="8497" y="7564"/>
                    <a:pt x="7294" y="9218"/>
                    <a:pt x="6442" y="11048"/>
                  </a:cubicBezTo>
                  <a:cubicBezTo>
                    <a:pt x="5565" y="6036"/>
                    <a:pt x="3459" y="1800"/>
                    <a:pt x="1955" y="71"/>
                  </a:cubicBezTo>
                  <a:cubicBezTo>
                    <a:pt x="1926" y="27"/>
                    <a:pt x="1880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155550" y="3945325"/>
              <a:ext cx="553275" cy="530025"/>
            </a:xfrm>
            <a:custGeom>
              <a:rect b="b" l="l" r="r" t="t"/>
              <a:pathLst>
                <a:path extrusionOk="0" h="21201" w="22131">
                  <a:moveTo>
                    <a:pt x="22131" y="585"/>
                  </a:moveTo>
                  <a:lnTo>
                    <a:pt x="22131" y="585"/>
                  </a:lnTo>
                  <a:cubicBezTo>
                    <a:pt x="22131" y="585"/>
                    <a:pt x="22131" y="585"/>
                    <a:pt x="22131" y="585"/>
                  </a:cubicBezTo>
                  <a:cubicBezTo>
                    <a:pt x="22131" y="585"/>
                    <a:pt x="22131" y="585"/>
                    <a:pt x="22131" y="585"/>
                  </a:cubicBezTo>
                  <a:close/>
                  <a:moveTo>
                    <a:pt x="17896" y="1"/>
                  </a:moveTo>
                  <a:cubicBezTo>
                    <a:pt x="16792" y="1"/>
                    <a:pt x="15675" y="98"/>
                    <a:pt x="14587" y="259"/>
                  </a:cubicBezTo>
                  <a:cubicBezTo>
                    <a:pt x="13158" y="460"/>
                    <a:pt x="11053" y="986"/>
                    <a:pt x="10176" y="2440"/>
                  </a:cubicBezTo>
                  <a:cubicBezTo>
                    <a:pt x="9950" y="2841"/>
                    <a:pt x="9800" y="3292"/>
                    <a:pt x="9775" y="3768"/>
                  </a:cubicBezTo>
                  <a:cubicBezTo>
                    <a:pt x="9750" y="3968"/>
                    <a:pt x="9750" y="4169"/>
                    <a:pt x="9775" y="4369"/>
                  </a:cubicBezTo>
                  <a:cubicBezTo>
                    <a:pt x="9775" y="4472"/>
                    <a:pt x="9792" y="4828"/>
                    <a:pt x="9659" y="4828"/>
                  </a:cubicBezTo>
                  <a:cubicBezTo>
                    <a:pt x="9630" y="4828"/>
                    <a:pt x="9594" y="4811"/>
                    <a:pt x="9549" y="4770"/>
                  </a:cubicBezTo>
                  <a:cubicBezTo>
                    <a:pt x="9499" y="4695"/>
                    <a:pt x="9474" y="4620"/>
                    <a:pt x="9449" y="4545"/>
                  </a:cubicBezTo>
                  <a:cubicBezTo>
                    <a:pt x="9249" y="3868"/>
                    <a:pt x="9073" y="3166"/>
                    <a:pt x="8873" y="2490"/>
                  </a:cubicBezTo>
                  <a:cubicBezTo>
                    <a:pt x="8848" y="2289"/>
                    <a:pt x="8747" y="2089"/>
                    <a:pt x="8597" y="1938"/>
                  </a:cubicBezTo>
                  <a:cubicBezTo>
                    <a:pt x="8489" y="1853"/>
                    <a:pt x="8314" y="1807"/>
                    <a:pt x="8087" y="1807"/>
                  </a:cubicBezTo>
                  <a:cubicBezTo>
                    <a:pt x="7578" y="1807"/>
                    <a:pt x="6807" y="2043"/>
                    <a:pt x="5940" y="2615"/>
                  </a:cubicBezTo>
                  <a:cubicBezTo>
                    <a:pt x="5113" y="3217"/>
                    <a:pt x="4487" y="4044"/>
                    <a:pt x="4136" y="4996"/>
                  </a:cubicBezTo>
                  <a:cubicBezTo>
                    <a:pt x="3534" y="6475"/>
                    <a:pt x="3459" y="8054"/>
                    <a:pt x="3434" y="9557"/>
                  </a:cubicBezTo>
                  <a:lnTo>
                    <a:pt x="2757" y="8154"/>
                  </a:lnTo>
                  <a:cubicBezTo>
                    <a:pt x="2579" y="7782"/>
                    <a:pt x="2382" y="7632"/>
                    <a:pt x="2180" y="7632"/>
                  </a:cubicBezTo>
                  <a:cubicBezTo>
                    <a:pt x="1472" y="7632"/>
                    <a:pt x="713" y="9471"/>
                    <a:pt x="577" y="9958"/>
                  </a:cubicBezTo>
                  <a:cubicBezTo>
                    <a:pt x="176" y="11588"/>
                    <a:pt x="0" y="14169"/>
                    <a:pt x="351" y="15698"/>
                  </a:cubicBezTo>
                  <a:cubicBezTo>
                    <a:pt x="827" y="17502"/>
                    <a:pt x="1504" y="19106"/>
                    <a:pt x="2858" y="20234"/>
                  </a:cubicBezTo>
                  <a:cubicBezTo>
                    <a:pt x="2983" y="20334"/>
                    <a:pt x="3860" y="20735"/>
                    <a:pt x="3985" y="20786"/>
                  </a:cubicBezTo>
                  <a:cubicBezTo>
                    <a:pt x="4790" y="21096"/>
                    <a:pt x="5787" y="21200"/>
                    <a:pt x="6835" y="21200"/>
                  </a:cubicBezTo>
                  <a:cubicBezTo>
                    <a:pt x="7646" y="21200"/>
                    <a:pt x="8489" y="21138"/>
                    <a:pt x="9299" y="21061"/>
                  </a:cubicBezTo>
                  <a:cubicBezTo>
                    <a:pt x="10502" y="20961"/>
                    <a:pt x="12156" y="20811"/>
                    <a:pt x="13208" y="19959"/>
                  </a:cubicBezTo>
                  <a:cubicBezTo>
                    <a:pt x="13735" y="19558"/>
                    <a:pt x="14036" y="18881"/>
                    <a:pt x="13960" y="18229"/>
                  </a:cubicBezTo>
                  <a:cubicBezTo>
                    <a:pt x="13810" y="17578"/>
                    <a:pt x="13083" y="17177"/>
                    <a:pt x="13158" y="16475"/>
                  </a:cubicBezTo>
                  <a:cubicBezTo>
                    <a:pt x="14537" y="16099"/>
                    <a:pt x="15990" y="16550"/>
                    <a:pt x="17269" y="15898"/>
                  </a:cubicBezTo>
                  <a:cubicBezTo>
                    <a:pt x="18221" y="15347"/>
                    <a:pt x="19023" y="14545"/>
                    <a:pt x="19524" y="13568"/>
                  </a:cubicBezTo>
                  <a:cubicBezTo>
                    <a:pt x="19875" y="12991"/>
                    <a:pt x="20151" y="12164"/>
                    <a:pt x="20000" y="11588"/>
                  </a:cubicBezTo>
                  <a:cubicBezTo>
                    <a:pt x="19800" y="10886"/>
                    <a:pt x="19023" y="10685"/>
                    <a:pt x="18321" y="10535"/>
                  </a:cubicBezTo>
                  <a:cubicBezTo>
                    <a:pt x="18146" y="10485"/>
                    <a:pt x="17970" y="10435"/>
                    <a:pt x="17820" y="10309"/>
                  </a:cubicBezTo>
                  <a:cubicBezTo>
                    <a:pt x="17670" y="10184"/>
                    <a:pt x="17619" y="9984"/>
                    <a:pt x="17670" y="9808"/>
                  </a:cubicBezTo>
                  <a:cubicBezTo>
                    <a:pt x="17795" y="9583"/>
                    <a:pt x="18020" y="9432"/>
                    <a:pt x="18271" y="9382"/>
                  </a:cubicBezTo>
                  <a:cubicBezTo>
                    <a:pt x="18772" y="9257"/>
                    <a:pt x="19274" y="9207"/>
                    <a:pt x="19775" y="9056"/>
                  </a:cubicBezTo>
                  <a:cubicBezTo>
                    <a:pt x="20301" y="8906"/>
                    <a:pt x="20777" y="8605"/>
                    <a:pt x="21128" y="8204"/>
                  </a:cubicBezTo>
                  <a:cubicBezTo>
                    <a:pt x="21479" y="7678"/>
                    <a:pt x="21655" y="7051"/>
                    <a:pt x="21680" y="6425"/>
                  </a:cubicBezTo>
                  <a:cubicBezTo>
                    <a:pt x="21805" y="5372"/>
                    <a:pt x="21855" y="4344"/>
                    <a:pt x="21855" y="3292"/>
                  </a:cubicBezTo>
                  <a:cubicBezTo>
                    <a:pt x="21855" y="3042"/>
                    <a:pt x="22054" y="585"/>
                    <a:pt x="22130" y="585"/>
                  </a:cubicBezTo>
                  <a:cubicBezTo>
                    <a:pt x="22130" y="585"/>
                    <a:pt x="22130" y="585"/>
                    <a:pt x="22131" y="585"/>
                  </a:cubicBezTo>
                  <a:lnTo>
                    <a:pt x="22131" y="585"/>
                  </a:lnTo>
                  <a:cubicBezTo>
                    <a:pt x="20802" y="171"/>
                    <a:pt x="19360" y="1"/>
                    <a:pt x="1789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5159300" y="3945525"/>
              <a:ext cx="549525" cy="529475"/>
            </a:xfrm>
            <a:custGeom>
              <a:rect b="b" l="l" r="r" t="t"/>
              <a:pathLst>
                <a:path extrusionOk="0" h="21179" w="21981">
                  <a:moveTo>
                    <a:pt x="17770" y="1"/>
                  </a:moveTo>
                  <a:cubicBezTo>
                    <a:pt x="16642" y="1"/>
                    <a:pt x="15540" y="76"/>
                    <a:pt x="14437" y="251"/>
                  </a:cubicBezTo>
                  <a:cubicBezTo>
                    <a:pt x="13008" y="452"/>
                    <a:pt x="10903" y="978"/>
                    <a:pt x="10026" y="2432"/>
                  </a:cubicBezTo>
                  <a:cubicBezTo>
                    <a:pt x="9800" y="2833"/>
                    <a:pt x="9650" y="3284"/>
                    <a:pt x="9625" y="3760"/>
                  </a:cubicBezTo>
                  <a:cubicBezTo>
                    <a:pt x="9625" y="3860"/>
                    <a:pt x="9600" y="3960"/>
                    <a:pt x="9600" y="4061"/>
                  </a:cubicBezTo>
                  <a:cubicBezTo>
                    <a:pt x="9600" y="4161"/>
                    <a:pt x="9625" y="4261"/>
                    <a:pt x="9625" y="4361"/>
                  </a:cubicBezTo>
                  <a:cubicBezTo>
                    <a:pt x="9625" y="4387"/>
                    <a:pt x="9625" y="4437"/>
                    <a:pt x="9625" y="4462"/>
                  </a:cubicBezTo>
                  <a:cubicBezTo>
                    <a:pt x="9625" y="4612"/>
                    <a:pt x="9600" y="4813"/>
                    <a:pt x="9525" y="4813"/>
                  </a:cubicBezTo>
                  <a:cubicBezTo>
                    <a:pt x="9500" y="4813"/>
                    <a:pt x="9449" y="4788"/>
                    <a:pt x="9399" y="4762"/>
                  </a:cubicBezTo>
                  <a:cubicBezTo>
                    <a:pt x="9349" y="4687"/>
                    <a:pt x="9324" y="4612"/>
                    <a:pt x="9299" y="4537"/>
                  </a:cubicBezTo>
                  <a:cubicBezTo>
                    <a:pt x="9099" y="3860"/>
                    <a:pt x="8923" y="3158"/>
                    <a:pt x="8723" y="2482"/>
                  </a:cubicBezTo>
                  <a:cubicBezTo>
                    <a:pt x="8698" y="2281"/>
                    <a:pt x="8597" y="2081"/>
                    <a:pt x="8447" y="1930"/>
                  </a:cubicBezTo>
                  <a:cubicBezTo>
                    <a:pt x="8347" y="1855"/>
                    <a:pt x="8171" y="1805"/>
                    <a:pt x="7946" y="1805"/>
                  </a:cubicBezTo>
                  <a:cubicBezTo>
                    <a:pt x="7444" y="1805"/>
                    <a:pt x="6667" y="2031"/>
                    <a:pt x="5790" y="2607"/>
                  </a:cubicBezTo>
                  <a:cubicBezTo>
                    <a:pt x="4963" y="3209"/>
                    <a:pt x="4337" y="4036"/>
                    <a:pt x="3986" y="4988"/>
                  </a:cubicBezTo>
                  <a:cubicBezTo>
                    <a:pt x="3384" y="6467"/>
                    <a:pt x="3309" y="8046"/>
                    <a:pt x="3284" y="9549"/>
                  </a:cubicBezTo>
                  <a:lnTo>
                    <a:pt x="2607" y="8146"/>
                  </a:lnTo>
                  <a:cubicBezTo>
                    <a:pt x="2432" y="7770"/>
                    <a:pt x="2231" y="7620"/>
                    <a:pt x="2031" y="7620"/>
                  </a:cubicBezTo>
                  <a:cubicBezTo>
                    <a:pt x="1329" y="7620"/>
                    <a:pt x="552" y="9474"/>
                    <a:pt x="427" y="9950"/>
                  </a:cubicBezTo>
                  <a:cubicBezTo>
                    <a:pt x="176" y="10978"/>
                    <a:pt x="1" y="12357"/>
                    <a:pt x="1" y="13610"/>
                  </a:cubicBezTo>
                  <a:cubicBezTo>
                    <a:pt x="1" y="14387"/>
                    <a:pt x="76" y="15113"/>
                    <a:pt x="201" y="15690"/>
                  </a:cubicBezTo>
                  <a:cubicBezTo>
                    <a:pt x="677" y="17494"/>
                    <a:pt x="1354" y="19098"/>
                    <a:pt x="2708" y="20226"/>
                  </a:cubicBezTo>
                  <a:cubicBezTo>
                    <a:pt x="2833" y="20326"/>
                    <a:pt x="3710" y="20727"/>
                    <a:pt x="3835" y="20778"/>
                  </a:cubicBezTo>
                  <a:cubicBezTo>
                    <a:pt x="4637" y="21078"/>
                    <a:pt x="5640" y="21179"/>
                    <a:pt x="6692" y="21179"/>
                  </a:cubicBezTo>
                  <a:cubicBezTo>
                    <a:pt x="7495" y="21179"/>
                    <a:pt x="8347" y="21128"/>
                    <a:pt x="9149" y="21053"/>
                  </a:cubicBezTo>
                  <a:cubicBezTo>
                    <a:pt x="10352" y="20953"/>
                    <a:pt x="12006" y="20803"/>
                    <a:pt x="13058" y="19951"/>
                  </a:cubicBezTo>
                  <a:cubicBezTo>
                    <a:pt x="13535" y="19575"/>
                    <a:pt x="13810" y="19023"/>
                    <a:pt x="13810" y="18422"/>
                  </a:cubicBezTo>
                  <a:cubicBezTo>
                    <a:pt x="13810" y="18347"/>
                    <a:pt x="13810" y="18271"/>
                    <a:pt x="13810" y="18221"/>
                  </a:cubicBezTo>
                  <a:cubicBezTo>
                    <a:pt x="13660" y="17595"/>
                    <a:pt x="13008" y="17194"/>
                    <a:pt x="13008" y="16567"/>
                  </a:cubicBezTo>
                  <a:cubicBezTo>
                    <a:pt x="13008" y="16517"/>
                    <a:pt x="13008" y="16492"/>
                    <a:pt x="13008" y="16467"/>
                  </a:cubicBezTo>
                  <a:cubicBezTo>
                    <a:pt x="14387" y="16091"/>
                    <a:pt x="15840" y="16542"/>
                    <a:pt x="17119" y="15890"/>
                  </a:cubicBezTo>
                  <a:cubicBezTo>
                    <a:pt x="18071" y="15339"/>
                    <a:pt x="18873" y="14537"/>
                    <a:pt x="19374" y="13560"/>
                  </a:cubicBezTo>
                  <a:cubicBezTo>
                    <a:pt x="19650" y="13108"/>
                    <a:pt x="19901" y="12482"/>
                    <a:pt x="19901" y="11930"/>
                  </a:cubicBezTo>
                  <a:cubicBezTo>
                    <a:pt x="19901" y="11805"/>
                    <a:pt x="19876" y="11680"/>
                    <a:pt x="19850" y="11580"/>
                  </a:cubicBezTo>
                  <a:cubicBezTo>
                    <a:pt x="19650" y="10878"/>
                    <a:pt x="18873" y="10677"/>
                    <a:pt x="18171" y="10527"/>
                  </a:cubicBezTo>
                  <a:cubicBezTo>
                    <a:pt x="17996" y="10477"/>
                    <a:pt x="17820" y="10427"/>
                    <a:pt x="17670" y="10301"/>
                  </a:cubicBezTo>
                  <a:cubicBezTo>
                    <a:pt x="17570" y="10226"/>
                    <a:pt x="17495" y="10076"/>
                    <a:pt x="17495" y="9950"/>
                  </a:cubicBezTo>
                  <a:cubicBezTo>
                    <a:pt x="17495" y="9900"/>
                    <a:pt x="17520" y="9850"/>
                    <a:pt x="17520" y="9800"/>
                  </a:cubicBezTo>
                  <a:cubicBezTo>
                    <a:pt x="17645" y="9575"/>
                    <a:pt x="17870" y="9424"/>
                    <a:pt x="18121" y="9374"/>
                  </a:cubicBezTo>
                  <a:cubicBezTo>
                    <a:pt x="18622" y="9249"/>
                    <a:pt x="19124" y="9199"/>
                    <a:pt x="19625" y="9048"/>
                  </a:cubicBezTo>
                  <a:cubicBezTo>
                    <a:pt x="20151" y="8898"/>
                    <a:pt x="20627" y="8597"/>
                    <a:pt x="20978" y="8196"/>
                  </a:cubicBezTo>
                  <a:cubicBezTo>
                    <a:pt x="21329" y="7670"/>
                    <a:pt x="21505" y="7043"/>
                    <a:pt x="21530" y="6417"/>
                  </a:cubicBezTo>
                  <a:cubicBezTo>
                    <a:pt x="21630" y="5414"/>
                    <a:pt x="21705" y="4387"/>
                    <a:pt x="21705" y="3384"/>
                  </a:cubicBezTo>
                  <a:cubicBezTo>
                    <a:pt x="21705" y="3334"/>
                    <a:pt x="21705" y="3309"/>
                    <a:pt x="21705" y="3284"/>
                  </a:cubicBezTo>
                  <a:cubicBezTo>
                    <a:pt x="21705" y="3033"/>
                    <a:pt x="21906" y="577"/>
                    <a:pt x="21981" y="577"/>
                  </a:cubicBezTo>
                  <a:cubicBezTo>
                    <a:pt x="20652" y="151"/>
                    <a:pt x="19224" y="1"/>
                    <a:pt x="17770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5233250" y="3983875"/>
              <a:ext cx="414800" cy="467325"/>
            </a:xfrm>
            <a:custGeom>
              <a:rect b="b" l="l" r="r" t="t"/>
              <a:pathLst>
                <a:path extrusionOk="0" h="18693" w="16592">
                  <a:moveTo>
                    <a:pt x="16374" y="0"/>
                  </a:moveTo>
                  <a:cubicBezTo>
                    <a:pt x="16347" y="0"/>
                    <a:pt x="16319" y="6"/>
                    <a:pt x="16291" y="20"/>
                  </a:cubicBezTo>
                  <a:cubicBezTo>
                    <a:pt x="13760" y="1173"/>
                    <a:pt x="8496" y="5835"/>
                    <a:pt x="4537" y="10848"/>
                  </a:cubicBezTo>
                  <a:cubicBezTo>
                    <a:pt x="4837" y="8517"/>
                    <a:pt x="4637" y="6136"/>
                    <a:pt x="3985" y="3880"/>
                  </a:cubicBezTo>
                  <a:lnTo>
                    <a:pt x="3985" y="3805"/>
                  </a:lnTo>
                  <a:lnTo>
                    <a:pt x="3985" y="3780"/>
                  </a:lnTo>
                  <a:cubicBezTo>
                    <a:pt x="3966" y="3723"/>
                    <a:pt x="3905" y="3695"/>
                    <a:pt x="3834" y="3695"/>
                  </a:cubicBezTo>
                  <a:cubicBezTo>
                    <a:pt x="3810" y="3695"/>
                    <a:pt x="3785" y="3698"/>
                    <a:pt x="3760" y="3705"/>
                  </a:cubicBezTo>
                  <a:cubicBezTo>
                    <a:pt x="3659" y="3730"/>
                    <a:pt x="3609" y="3855"/>
                    <a:pt x="3634" y="3955"/>
                  </a:cubicBezTo>
                  <a:lnTo>
                    <a:pt x="3634" y="4005"/>
                  </a:lnTo>
                  <a:cubicBezTo>
                    <a:pt x="4311" y="6437"/>
                    <a:pt x="4461" y="8968"/>
                    <a:pt x="4085" y="11449"/>
                  </a:cubicBezTo>
                  <a:cubicBezTo>
                    <a:pt x="2231" y="13830"/>
                    <a:pt x="752" y="16286"/>
                    <a:pt x="25" y="18467"/>
                  </a:cubicBezTo>
                  <a:lnTo>
                    <a:pt x="25" y="18492"/>
                  </a:lnTo>
                  <a:cubicBezTo>
                    <a:pt x="0" y="18592"/>
                    <a:pt x="50" y="18692"/>
                    <a:pt x="151" y="18692"/>
                  </a:cubicBezTo>
                  <a:lnTo>
                    <a:pt x="226" y="18692"/>
                  </a:lnTo>
                  <a:cubicBezTo>
                    <a:pt x="326" y="18692"/>
                    <a:pt x="376" y="18617"/>
                    <a:pt x="401" y="18542"/>
                  </a:cubicBezTo>
                  <a:cubicBezTo>
                    <a:pt x="1103" y="16437"/>
                    <a:pt x="2582" y="14005"/>
                    <a:pt x="4386" y="11650"/>
                  </a:cubicBezTo>
                  <a:cubicBezTo>
                    <a:pt x="5954" y="11033"/>
                    <a:pt x="7398" y="10836"/>
                    <a:pt x="8605" y="10836"/>
                  </a:cubicBezTo>
                  <a:cubicBezTo>
                    <a:pt x="10734" y="10836"/>
                    <a:pt x="12124" y="11449"/>
                    <a:pt x="12156" y="11449"/>
                  </a:cubicBezTo>
                  <a:lnTo>
                    <a:pt x="12231" y="11449"/>
                  </a:lnTo>
                  <a:cubicBezTo>
                    <a:pt x="12306" y="11424"/>
                    <a:pt x="12381" y="11374"/>
                    <a:pt x="12406" y="11324"/>
                  </a:cubicBezTo>
                  <a:lnTo>
                    <a:pt x="12406" y="11299"/>
                  </a:lnTo>
                  <a:cubicBezTo>
                    <a:pt x="12456" y="11224"/>
                    <a:pt x="12431" y="11098"/>
                    <a:pt x="12331" y="11073"/>
                  </a:cubicBezTo>
                  <a:cubicBezTo>
                    <a:pt x="11124" y="10638"/>
                    <a:pt x="9861" y="10418"/>
                    <a:pt x="8598" y="10418"/>
                  </a:cubicBezTo>
                  <a:cubicBezTo>
                    <a:pt x="7318" y="10418"/>
                    <a:pt x="6036" y="10644"/>
                    <a:pt x="4812" y="11098"/>
                  </a:cubicBezTo>
                  <a:cubicBezTo>
                    <a:pt x="8722" y="6136"/>
                    <a:pt x="13910" y="1524"/>
                    <a:pt x="16416" y="396"/>
                  </a:cubicBezTo>
                  <a:cubicBezTo>
                    <a:pt x="16542" y="346"/>
                    <a:pt x="16592" y="246"/>
                    <a:pt x="16567" y="121"/>
                  </a:cubicBezTo>
                  <a:lnTo>
                    <a:pt x="16542" y="96"/>
                  </a:lnTo>
                  <a:cubicBezTo>
                    <a:pt x="16505" y="41"/>
                    <a:pt x="16443" y="0"/>
                    <a:pt x="1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310925" y="4214800"/>
              <a:ext cx="325200" cy="212900"/>
            </a:xfrm>
            <a:custGeom>
              <a:rect b="b" l="l" r="r" t="t"/>
              <a:pathLst>
                <a:path extrusionOk="0" h="8516" w="13008">
                  <a:moveTo>
                    <a:pt x="6485" y="0"/>
                  </a:moveTo>
                  <a:cubicBezTo>
                    <a:pt x="4819" y="0"/>
                    <a:pt x="3158" y="370"/>
                    <a:pt x="1905" y="1109"/>
                  </a:cubicBezTo>
                  <a:cubicBezTo>
                    <a:pt x="652" y="1836"/>
                    <a:pt x="0" y="2814"/>
                    <a:pt x="0" y="3766"/>
                  </a:cubicBezTo>
                  <a:lnTo>
                    <a:pt x="0" y="4768"/>
                  </a:lnTo>
                  <a:cubicBezTo>
                    <a:pt x="0" y="5721"/>
                    <a:pt x="627" y="6673"/>
                    <a:pt x="1905" y="7425"/>
                  </a:cubicBezTo>
                  <a:cubicBezTo>
                    <a:pt x="3171" y="8152"/>
                    <a:pt x="4844" y="8515"/>
                    <a:pt x="6513" y="8515"/>
                  </a:cubicBezTo>
                  <a:cubicBezTo>
                    <a:pt x="8183" y="8515"/>
                    <a:pt x="9850" y="8152"/>
                    <a:pt x="11103" y="7425"/>
                  </a:cubicBezTo>
                  <a:cubicBezTo>
                    <a:pt x="12356" y="6673"/>
                    <a:pt x="12983" y="5721"/>
                    <a:pt x="12983" y="4768"/>
                  </a:cubicBezTo>
                  <a:lnTo>
                    <a:pt x="12983" y="3766"/>
                  </a:lnTo>
                  <a:cubicBezTo>
                    <a:pt x="13008" y="2814"/>
                    <a:pt x="12356" y="1836"/>
                    <a:pt x="11103" y="1109"/>
                  </a:cubicBezTo>
                  <a:cubicBezTo>
                    <a:pt x="9825" y="370"/>
                    <a:pt x="8152" y="0"/>
                    <a:pt x="648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310300" y="4214950"/>
              <a:ext cx="325825" cy="188000"/>
            </a:xfrm>
            <a:custGeom>
              <a:rect b="b" l="l" r="r" t="t"/>
              <a:pathLst>
                <a:path extrusionOk="0" h="7520" w="13033">
                  <a:moveTo>
                    <a:pt x="6517" y="1"/>
                  </a:moveTo>
                  <a:cubicBezTo>
                    <a:pt x="2933" y="1"/>
                    <a:pt x="0" y="1680"/>
                    <a:pt x="0" y="3760"/>
                  </a:cubicBezTo>
                  <a:cubicBezTo>
                    <a:pt x="0" y="5840"/>
                    <a:pt x="2933" y="7519"/>
                    <a:pt x="6517" y="7519"/>
                  </a:cubicBezTo>
                  <a:cubicBezTo>
                    <a:pt x="10101" y="7519"/>
                    <a:pt x="13033" y="5840"/>
                    <a:pt x="13033" y="3760"/>
                  </a:cubicBezTo>
                  <a:cubicBezTo>
                    <a:pt x="13033" y="1680"/>
                    <a:pt x="10101" y="1"/>
                    <a:pt x="65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2310300" y="4215575"/>
              <a:ext cx="325825" cy="187375"/>
            </a:xfrm>
            <a:custGeom>
              <a:rect b="b" l="l" r="r" t="t"/>
              <a:pathLst>
                <a:path extrusionOk="0" h="7495" w="13033">
                  <a:moveTo>
                    <a:pt x="5790" y="1"/>
                  </a:moveTo>
                  <a:cubicBezTo>
                    <a:pt x="2532" y="201"/>
                    <a:pt x="0" y="1805"/>
                    <a:pt x="0" y="3735"/>
                  </a:cubicBezTo>
                  <a:cubicBezTo>
                    <a:pt x="0" y="5815"/>
                    <a:pt x="2933" y="7494"/>
                    <a:pt x="6517" y="7494"/>
                  </a:cubicBezTo>
                  <a:cubicBezTo>
                    <a:pt x="10101" y="7494"/>
                    <a:pt x="13033" y="5815"/>
                    <a:pt x="13033" y="3735"/>
                  </a:cubicBezTo>
                  <a:cubicBezTo>
                    <a:pt x="13033" y="1805"/>
                    <a:pt x="10502" y="201"/>
                    <a:pt x="7243" y="1"/>
                  </a:cubicBezTo>
                  <a:lnTo>
                    <a:pt x="7243" y="3961"/>
                  </a:lnTo>
                  <a:cubicBezTo>
                    <a:pt x="7218" y="4086"/>
                    <a:pt x="7143" y="4211"/>
                    <a:pt x="7018" y="4261"/>
                  </a:cubicBezTo>
                  <a:cubicBezTo>
                    <a:pt x="6867" y="4336"/>
                    <a:pt x="6692" y="4387"/>
                    <a:pt x="6517" y="4387"/>
                  </a:cubicBezTo>
                  <a:cubicBezTo>
                    <a:pt x="6341" y="4387"/>
                    <a:pt x="6166" y="4336"/>
                    <a:pt x="6015" y="4261"/>
                  </a:cubicBezTo>
                  <a:cubicBezTo>
                    <a:pt x="5890" y="4211"/>
                    <a:pt x="5815" y="4086"/>
                    <a:pt x="5790" y="396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2455025" y="3397275"/>
              <a:ext cx="36375" cy="928125"/>
            </a:xfrm>
            <a:custGeom>
              <a:rect b="b" l="l" r="r" t="t"/>
              <a:pathLst>
                <a:path extrusionOk="0" h="37125" w="1455">
                  <a:moveTo>
                    <a:pt x="1" y="1"/>
                  </a:moveTo>
                  <a:lnTo>
                    <a:pt x="1" y="36693"/>
                  </a:lnTo>
                  <a:cubicBezTo>
                    <a:pt x="26" y="36818"/>
                    <a:pt x="101" y="36943"/>
                    <a:pt x="226" y="36993"/>
                  </a:cubicBezTo>
                  <a:cubicBezTo>
                    <a:pt x="389" y="37081"/>
                    <a:pt x="565" y="37125"/>
                    <a:pt x="737" y="37125"/>
                  </a:cubicBezTo>
                  <a:cubicBezTo>
                    <a:pt x="909" y="37125"/>
                    <a:pt x="1078" y="37081"/>
                    <a:pt x="1229" y="36993"/>
                  </a:cubicBezTo>
                  <a:cubicBezTo>
                    <a:pt x="1354" y="36943"/>
                    <a:pt x="1429" y="36818"/>
                    <a:pt x="1454" y="3669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2455025" y="3575225"/>
              <a:ext cx="36375" cy="48900"/>
            </a:xfrm>
            <a:custGeom>
              <a:rect b="b" l="l" r="r" t="t"/>
              <a:pathLst>
                <a:path extrusionOk="0" h="1956" w="1455">
                  <a:moveTo>
                    <a:pt x="1" y="0"/>
                  </a:moveTo>
                  <a:lnTo>
                    <a:pt x="1" y="1128"/>
                  </a:lnTo>
                  <a:lnTo>
                    <a:pt x="1454" y="1955"/>
                  </a:lnTo>
                  <a:lnTo>
                    <a:pt x="1454" y="8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2177450" y="2948650"/>
              <a:ext cx="533250" cy="760675"/>
            </a:xfrm>
            <a:custGeom>
              <a:rect b="b" l="l" r="r" t="t"/>
              <a:pathLst>
                <a:path extrusionOk="0" h="30427" w="21330">
                  <a:moveTo>
                    <a:pt x="928" y="1"/>
                  </a:moveTo>
                  <a:lnTo>
                    <a:pt x="1" y="552"/>
                  </a:lnTo>
                  <a:lnTo>
                    <a:pt x="1" y="18647"/>
                  </a:lnTo>
                  <a:lnTo>
                    <a:pt x="20377" y="30427"/>
                  </a:lnTo>
                  <a:lnTo>
                    <a:pt x="21329" y="29875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177450" y="2948650"/>
              <a:ext cx="533250" cy="308300"/>
            </a:xfrm>
            <a:custGeom>
              <a:rect b="b" l="l" r="r" t="t"/>
              <a:pathLst>
                <a:path extrusionOk="0" h="12332" w="21330">
                  <a:moveTo>
                    <a:pt x="928" y="1"/>
                  </a:moveTo>
                  <a:lnTo>
                    <a:pt x="1" y="552"/>
                  </a:lnTo>
                  <a:lnTo>
                    <a:pt x="20377" y="12332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" y="0"/>
                  </a:moveTo>
                  <a:lnTo>
                    <a:pt x="1" y="18095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177450" y="2962450"/>
              <a:ext cx="509425" cy="746875"/>
            </a:xfrm>
            <a:custGeom>
              <a:rect b="b" l="l" r="r" t="t"/>
              <a:pathLst>
                <a:path extrusionOk="0" h="29875" w="20377">
                  <a:moveTo>
                    <a:pt x="1229" y="1980"/>
                  </a:moveTo>
                  <a:lnTo>
                    <a:pt x="2006" y="2431"/>
                  </a:lnTo>
                  <a:lnTo>
                    <a:pt x="19525" y="12582"/>
                  </a:lnTo>
                  <a:lnTo>
                    <a:pt x="19525" y="27193"/>
                  </a:lnTo>
                  <a:lnTo>
                    <a:pt x="19525" y="28045"/>
                  </a:lnTo>
                  <a:lnTo>
                    <a:pt x="1254" y="17494"/>
                  </a:lnTo>
                  <a:lnTo>
                    <a:pt x="1229" y="1980"/>
                  </a:lnTo>
                  <a:close/>
                  <a:moveTo>
                    <a:pt x="1" y="0"/>
                  </a:moveTo>
                  <a:lnTo>
                    <a:pt x="1" y="18095"/>
                  </a:lnTo>
                  <a:lnTo>
                    <a:pt x="11104" y="24511"/>
                  </a:lnTo>
                  <a:lnTo>
                    <a:pt x="12557" y="25339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208150" y="3011925"/>
              <a:ext cx="457425" cy="651675"/>
            </a:xfrm>
            <a:custGeom>
              <a:rect b="b" l="l" r="r" t="t"/>
              <a:pathLst>
                <a:path extrusionOk="0" h="26067" w="18297">
                  <a:moveTo>
                    <a:pt x="1" y="1"/>
                  </a:moveTo>
                  <a:lnTo>
                    <a:pt x="26" y="15515"/>
                  </a:lnTo>
                  <a:lnTo>
                    <a:pt x="18297" y="26066"/>
                  </a:lnTo>
                  <a:lnTo>
                    <a:pt x="18297" y="10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227575" y="3023225"/>
              <a:ext cx="438000" cy="619075"/>
            </a:xfrm>
            <a:custGeom>
              <a:rect b="b" l="l" r="r" t="t"/>
              <a:pathLst>
                <a:path extrusionOk="0" h="24763" w="17520">
                  <a:moveTo>
                    <a:pt x="1" y="0"/>
                  </a:moveTo>
                  <a:lnTo>
                    <a:pt x="1" y="14637"/>
                  </a:lnTo>
                  <a:lnTo>
                    <a:pt x="17520" y="24762"/>
                  </a:lnTo>
                  <a:lnTo>
                    <a:pt x="17520" y="10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208150" y="3011925"/>
              <a:ext cx="19450" cy="11325"/>
            </a:xfrm>
            <a:custGeom>
              <a:rect b="b" l="l" r="r" t="t"/>
              <a:pathLst>
                <a:path extrusionOk="0" h="453" w="778">
                  <a:moveTo>
                    <a:pt x="778" y="452"/>
                  </a:moveTo>
                  <a:lnTo>
                    <a:pt x="1" y="1"/>
                  </a:lnTo>
                  <a:lnTo>
                    <a:pt x="778" y="452"/>
                  </a:lnTo>
                  <a:lnTo>
                    <a:pt x="778" y="452"/>
                  </a:ln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2208150" y="3011925"/>
              <a:ext cx="19450" cy="387875"/>
            </a:xfrm>
            <a:custGeom>
              <a:rect b="b" l="l" r="r" t="t"/>
              <a:pathLst>
                <a:path extrusionOk="0" h="15515" w="778">
                  <a:moveTo>
                    <a:pt x="1" y="1"/>
                  </a:moveTo>
                  <a:lnTo>
                    <a:pt x="26" y="15515"/>
                  </a:lnTo>
                  <a:lnTo>
                    <a:pt x="778" y="15089"/>
                  </a:lnTo>
                  <a:lnTo>
                    <a:pt x="778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227575" y="3023225"/>
              <a:ext cx="25" cy="365925"/>
            </a:xfrm>
            <a:custGeom>
              <a:rect b="b" l="l" r="r" t="t"/>
              <a:pathLst>
                <a:path extrusionOk="0" h="14637" w="1">
                  <a:moveTo>
                    <a:pt x="1" y="14637"/>
                  </a:moveTo>
                  <a:lnTo>
                    <a:pt x="1" y="14637"/>
                  </a:lnTo>
                  <a:lnTo>
                    <a:pt x="1" y="0"/>
                  </a:lnTo>
                  <a:lnTo>
                    <a:pt x="1" y="1463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2262675" y="3129425"/>
              <a:ext cx="114675" cy="242925"/>
            </a:xfrm>
            <a:custGeom>
              <a:rect b="b" l="l" r="r" t="t"/>
              <a:pathLst>
                <a:path extrusionOk="0" h="9717" w="4587">
                  <a:moveTo>
                    <a:pt x="151" y="0"/>
                  </a:moveTo>
                  <a:cubicBezTo>
                    <a:pt x="126" y="0"/>
                    <a:pt x="101" y="13"/>
                    <a:pt x="76" y="38"/>
                  </a:cubicBezTo>
                  <a:cubicBezTo>
                    <a:pt x="26" y="88"/>
                    <a:pt x="0" y="138"/>
                    <a:pt x="26" y="213"/>
                  </a:cubicBezTo>
                  <a:lnTo>
                    <a:pt x="26" y="4800"/>
                  </a:lnTo>
                  <a:cubicBezTo>
                    <a:pt x="26" y="5301"/>
                    <a:pt x="76" y="5802"/>
                    <a:pt x="176" y="6304"/>
                  </a:cubicBezTo>
                  <a:cubicBezTo>
                    <a:pt x="276" y="6755"/>
                    <a:pt x="452" y="7181"/>
                    <a:pt x="652" y="7607"/>
                  </a:cubicBezTo>
                  <a:cubicBezTo>
                    <a:pt x="828" y="7983"/>
                    <a:pt x="1078" y="8334"/>
                    <a:pt x="1354" y="8634"/>
                  </a:cubicBezTo>
                  <a:cubicBezTo>
                    <a:pt x="1630" y="8935"/>
                    <a:pt x="1955" y="9186"/>
                    <a:pt x="2281" y="9386"/>
                  </a:cubicBezTo>
                  <a:cubicBezTo>
                    <a:pt x="2557" y="9562"/>
                    <a:pt x="2883" y="9662"/>
                    <a:pt x="3208" y="9712"/>
                  </a:cubicBezTo>
                  <a:cubicBezTo>
                    <a:pt x="3240" y="9715"/>
                    <a:pt x="3272" y="9717"/>
                    <a:pt x="3303" y="9717"/>
                  </a:cubicBezTo>
                  <a:cubicBezTo>
                    <a:pt x="3527" y="9717"/>
                    <a:pt x="3760" y="9640"/>
                    <a:pt x="3935" y="9487"/>
                  </a:cubicBezTo>
                  <a:cubicBezTo>
                    <a:pt x="4161" y="9286"/>
                    <a:pt x="4311" y="9035"/>
                    <a:pt x="4386" y="8735"/>
                  </a:cubicBezTo>
                  <a:cubicBezTo>
                    <a:pt x="4512" y="8309"/>
                    <a:pt x="4587" y="7883"/>
                    <a:pt x="4562" y="7431"/>
                  </a:cubicBezTo>
                  <a:lnTo>
                    <a:pt x="4562" y="2845"/>
                  </a:lnTo>
                  <a:cubicBezTo>
                    <a:pt x="4562" y="2745"/>
                    <a:pt x="4537" y="2669"/>
                    <a:pt x="4512" y="2594"/>
                  </a:cubicBezTo>
                  <a:cubicBezTo>
                    <a:pt x="4487" y="2519"/>
                    <a:pt x="4437" y="2444"/>
                    <a:pt x="4361" y="2419"/>
                  </a:cubicBezTo>
                  <a:lnTo>
                    <a:pt x="3384" y="1842"/>
                  </a:lnTo>
                  <a:cubicBezTo>
                    <a:pt x="3359" y="1830"/>
                    <a:pt x="3334" y="1824"/>
                    <a:pt x="3309" y="1824"/>
                  </a:cubicBezTo>
                  <a:cubicBezTo>
                    <a:pt x="3284" y="1824"/>
                    <a:pt x="3259" y="1830"/>
                    <a:pt x="3234" y="1842"/>
                  </a:cubicBezTo>
                  <a:cubicBezTo>
                    <a:pt x="3208" y="1892"/>
                    <a:pt x="3183" y="1968"/>
                    <a:pt x="3183" y="2043"/>
                  </a:cubicBezTo>
                  <a:lnTo>
                    <a:pt x="3183" y="6604"/>
                  </a:lnTo>
                  <a:cubicBezTo>
                    <a:pt x="3208" y="6930"/>
                    <a:pt x="3133" y="7256"/>
                    <a:pt x="2958" y="7557"/>
                  </a:cubicBezTo>
                  <a:cubicBezTo>
                    <a:pt x="2883" y="7644"/>
                    <a:pt x="2789" y="7688"/>
                    <a:pt x="2676" y="7688"/>
                  </a:cubicBezTo>
                  <a:cubicBezTo>
                    <a:pt x="2563" y="7688"/>
                    <a:pt x="2432" y="7644"/>
                    <a:pt x="2281" y="7557"/>
                  </a:cubicBezTo>
                  <a:cubicBezTo>
                    <a:pt x="1980" y="7381"/>
                    <a:pt x="1755" y="7106"/>
                    <a:pt x="1630" y="6780"/>
                  </a:cubicBezTo>
                  <a:cubicBezTo>
                    <a:pt x="1454" y="6379"/>
                    <a:pt x="1379" y="5978"/>
                    <a:pt x="1404" y="5577"/>
                  </a:cubicBezTo>
                  <a:lnTo>
                    <a:pt x="1404" y="1015"/>
                  </a:lnTo>
                  <a:cubicBezTo>
                    <a:pt x="1404" y="940"/>
                    <a:pt x="1379" y="840"/>
                    <a:pt x="1329" y="765"/>
                  </a:cubicBezTo>
                  <a:cubicBezTo>
                    <a:pt x="1304" y="689"/>
                    <a:pt x="1254" y="639"/>
                    <a:pt x="1203" y="589"/>
                  </a:cubicBezTo>
                  <a:lnTo>
                    <a:pt x="226" y="38"/>
                  </a:lnTo>
                  <a:cubicBezTo>
                    <a:pt x="201" y="13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2401775" y="3209000"/>
              <a:ext cx="110300" cy="216800"/>
            </a:xfrm>
            <a:custGeom>
              <a:rect b="b" l="l" r="r" t="t"/>
              <a:pathLst>
                <a:path extrusionOk="0" h="8672" w="4412">
                  <a:moveTo>
                    <a:pt x="1379" y="2494"/>
                  </a:moveTo>
                  <a:lnTo>
                    <a:pt x="2306" y="3020"/>
                  </a:lnTo>
                  <a:cubicBezTo>
                    <a:pt x="2507" y="3146"/>
                    <a:pt x="2682" y="3321"/>
                    <a:pt x="2807" y="3547"/>
                  </a:cubicBezTo>
                  <a:cubicBezTo>
                    <a:pt x="2958" y="3797"/>
                    <a:pt x="3033" y="4073"/>
                    <a:pt x="3033" y="4349"/>
                  </a:cubicBezTo>
                  <a:cubicBezTo>
                    <a:pt x="3033" y="4674"/>
                    <a:pt x="2958" y="4875"/>
                    <a:pt x="2807" y="4950"/>
                  </a:cubicBezTo>
                  <a:cubicBezTo>
                    <a:pt x="2752" y="4966"/>
                    <a:pt x="2696" y="4974"/>
                    <a:pt x="2642" y="4974"/>
                  </a:cubicBezTo>
                  <a:cubicBezTo>
                    <a:pt x="2523" y="4974"/>
                    <a:pt x="2409" y="4936"/>
                    <a:pt x="2306" y="4850"/>
                  </a:cubicBezTo>
                  <a:lnTo>
                    <a:pt x="1379" y="4324"/>
                  </a:lnTo>
                  <a:lnTo>
                    <a:pt x="1379" y="2494"/>
                  </a:lnTo>
                  <a:close/>
                  <a:moveTo>
                    <a:pt x="126" y="0"/>
                  </a:moveTo>
                  <a:cubicBezTo>
                    <a:pt x="101" y="0"/>
                    <a:pt x="76" y="13"/>
                    <a:pt x="51" y="38"/>
                  </a:cubicBezTo>
                  <a:cubicBezTo>
                    <a:pt x="0" y="88"/>
                    <a:pt x="0" y="138"/>
                    <a:pt x="0" y="213"/>
                  </a:cubicBezTo>
                  <a:lnTo>
                    <a:pt x="0" y="7657"/>
                  </a:lnTo>
                  <a:cubicBezTo>
                    <a:pt x="0" y="7732"/>
                    <a:pt x="25" y="7807"/>
                    <a:pt x="51" y="7908"/>
                  </a:cubicBezTo>
                  <a:cubicBezTo>
                    <a:pt x="76" y="7958"/>
                    <a:pt x="126" y="8033"/>
                    <a:pt x="201" y="8083"/>
                  </a:cubicBezTo>
                  <a:lnTo>
                    <a:pt x="1178" y="8634"/>
                  </a:lnTo>
                  <a:cubicBezTo>
                    <a:pt x="1203" y="8659"/>
                    <a:pt x="1228" y="8672"/>
                    <a:pt x="1254" y="8672"/>
                  </a:cubicBezTo>
                  <a:cubicBezTo>
                    <a:pt x="1279" y="8672"/>
                    <a:pt x="1304" y="8659"/>
                    <a:pt x="1329" y="8634"/>
                  </a:cubicBezTo>
                  <a:cubicBezTo>
                    <a:pt x="1354" y="8584"/>
                    <a:pt x="1379" y="8534"/>
                    <a:pt x="1379" y="8459"/>
                  </a:cubicBezTo>
                  <a:lnTo>
                    <a:pt x="1379" y="6103"/>
                  </a:lnTo>
                  <a:lnTo>
                    <a:pt x="2331" y="6654"/>
                  </a:lnTo>
                  <a:cubicBezTo>
                    <a:pt x="2607" y="6830"/>
                    <a:pt x="2883" y="6930"/>
                    <a:pt x="3183" y="6980"/>
                  </a:cubicBezTo>
                  <a:cubicBezTo>
                    <a:pt x="3248" y="6993"/>
                    <a:pt x="3311" y="6999"/>
                    <a:pt x="3372" y="6999"/>
                  </a:cubicBezTo>
                  <a:cubicBezTo>
                    <a:pt x="3547" y="6999"/>
                    <a:pt x="3705" y="6948"/>
                    <a:pt x="3835" y="6855"/>
                  </a:cubicBezTo>
                  <a:cubicBezTo>
                    <a:pt x="4061" y="6705"/>
                    <a:pt x="4186" y="6504"/>
                    <a:pt x="4261" y="6253"/>
                  </a:cubicBezTo>
                  <a:cubicBezTo>
                    <a:pt x="4386" y="5903"/>
                    <a:pt x="4411" y="5527"/>
                    <a:pt x="4411" y="5151"/>
                  </a:cubicBezTo>
                  <a:cubicBezTo>
                    <a:pt x="4411" y="4725"/>
                    <a:pt x="4361" y="4299"/>
                    <a:pt x="4261" y="3897"/>
                  </a:cubicBezTo>
                  <a:cubicBezTo>
                    <a:pt x="4186" y="3522"/>
                    <a:pt x="4035" y="3146"/>
                    <a:pt x="3835" y="2820"/>
                  </a:cubicBezTo>
                  <a:cubicBezTo>
                    <a:pt x="3509" y="2168"/>
                    <a:pt x="2983" y="1642"/>
                    <a:pt x="2331" y="1266"/>
                  </a:cubicBezTo>
                  <a:lnTo>
                    <a:pt x="201" y="38"/>
                  </a:lnTo>
                  <a:cubicBezTo>
                    <a:pt x="176" y="13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2533350" y="3308300"/>
              <a:ext cx="97775" cy="233750"/>
            </a:xfrm>
            <a:custGeom>
              <a:rect b="b" l="l" r="r" t="t"/>
              <a:pathLst>
                <a:path extrusionOk="0" h="9350" w="3911">
                  <a:moveTo>
                    <a:pt x="1955" y="1"/>
                  </a:moveTo>
                  <a:lnTo>
                    <a:pt x="1" y="2281"/>
                  </a:lnTo>
                  <a:lnTo>
                    <a:pt x="1103" y="2908"/>
                  </a:lnTo>
                  <a:lnTo>
                    <a:pt x="1103" y="8372"/>
                  </a:lnTo>
                  <a:lnTo>
                    <a:pt x="2808" y="9349"/>
                  </a:lnTo>
                  <a:lnTo>
                    <a:pt x="2808" y="3885"/>
                  </a:lnTo>
                  <a:lnTo>
                    <a:pt x="3910" y="453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2233850" y="1669825"/>
              <a:ext cx="2307675" cy="3191775"/>
            </a:xfrm>
            <a:custGeom>
              <a:rect b="b" l="l" r="r" t="t"/>
              <a:pathLst>
                <a:path extrusionOk="0" h="127671" w="92307">
                  <a:moveTo>
                    <a:pt x="1" y="0"/>
                  </a:moveTo>
                  <a:lnTo>
                    <a:pt x="1" y="36191"/>
                  </a:lnTo>
                  <a:lnTo>
                    <a:pt x="29600" y="53284"/>
                  </a:lnTo>
                  <a:lnTo>
                    <a:pt x="29600" y="67344"/>
                  </a:lnTo>
                  <a:lnTo>
                    <a:pt x="59199" y="84437"/>
                  </a:lnTo>
                  <a:lnTo>
                    <a:pt x="59224" y="98522"/>
                  </a:lnTo>
                  <a:lnTo>
                    <a:pt x="88823" y="115615"/>
                  </a:lnTo>
                  <a:lnTo>
                    <a:pt x="88823" y="125665"/>
                  </a:lnTo>
                  <a:lnTo>
                    <a:pt x="92307" y="127670"/>
                  </a:lnTo>
                  <a:lnTo>
                    <a:pt x="92307" y="113610"/>
                  </a:lnTo>
                  <a:lnTo>
                    <a:pt x="62683" y="96517"/>
                  </a:lnTo>
                  <a:lnTo>
                    <a:pt x="62683" y="82432"/>
                  </a:lnTo>
                  <a:lnTo>
                    <a:pt x="33083" y="65339"/>
                  </a:lnTo>
                  <a:lnTo>
                    <a:pt x="33083" y="51279"/>
                  </a:lnTo>
                  <a:lnTo>
                    <a:pt x="3484" y="34186"/>
                  </a:lnTo>
                  <a:lnTo>
                    <a:pt x="3484" y="20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2233850" y="1719950"/>
              <a:ext cx="2307675" cy="3141650"/>
            </a:xfrm>
            <a:custGeom>
              <a:rect b="b" l="l" r="r" t="t"/>
              <a:pathLst>
                <a:path extrusionOk="0" h="125666" w="92307">
                  <a:moveTo>
                    <a:pt x="3484" y="1"/>
                  </a:moveTo>
                  <a:lnTo>
                    <a:pt x="1" y="2006"/>
                  </a:lnTo>
                  <a:lnTo>
                    <a:pt x="1" y="34186"/>
                  </a:lnTo>
                  <a:lnTo>
                    <a:pt x="29600" y="51279"/>
                  </a:lnTo>
                  <a:lnTo>
                    <a:pt x="29600" y="65339"/>
                  </a:lnTo>
                  <a:lnTo>
                    <a:pt x="59199" y="82432"/>
                  </a:lnTo>
                  <a:lnTo>
                    <a:pt x="59224" y="96517"/>
                  </a:lnTo>
                  <a:lnTo>
                    <a:pt x="88823" y="113610"/>
                  </a:lnTo>
                  <a:lnTo>
                    <a:pt x="88823" y="123660"/>
                  </a:lnTo>
                  <a:lnTo>
                    <a:pt x="92307" y="125665"/>
                  </a:lnTo>
                  <a:lnTo>
                    <a:pt x="92307" y="111605"/>
                  </a:lnTo>
                  <a:lnTo>
                    <a:pt x="62683" y="94512"/>
                  </a:lnTo>
                  <a:lnTo>
                    <a:pt x="62683" y="80427"/>
                  </a:lnTo>
                  <a:lnTo>
                    <a:pt x="33083" y="63334"/>
                  </a:lnTo>
                  <a:lnTo>
                    <a:pt x="33083" y="49274"/>
                  </a:lnTo>
                  <a:lnTo>
                    <a:pt x="3484" y="321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050275" y="779250"/>
              <a:ext cx="1100275" cy="1036675"/>
            </a:xfrm>
            <a:custGeom>
              <a:rect b="b" l="l" r="r" t="t"/>
              <a:pathLst>
                <a:path extrusionOk="0" h="41467" w="44011">
                  <a:moveTo>
                    <a:pt x="20874" y="1"/>
                  </a:moveTo>
                  <a:cubicBezTo>
                    <a:pt x="20304" y="1"/>
                    <a:pt x="19741" y="302"/>
                    <a:pt x="19424" y="836"/>
                  </a:cubicBezTo>
                  <a:cubicBezTo>
                    <a:pt x="19399" y="886"/>
                    <a:pt x="19374" y="937"/>
                    <a:pt x="19349" y="987"/>
                  </a:cubicBezTo>
                  <a:lnTo>
                    <a:pt x="326" y="38330"/>
                  </a:lnTo>
                  <a:cubicBezTo>
                    <a:pt x="25" y="38882"/>
                    <a:pt x="0" y="39258"/>
                    <a:pt x="226" y="39383"/>
                  </a:cubicBezTo>
                  <a:cubicBezTo>
                    <a:pt x="426" y="39508"/>
                    <a:pt x="3484" y="41288"/>
                    <a:pt x="3709" y="41413"/>
                  </a:cubicBezTo>
                  <a:cubicBezTo>
                    <a:pt x="3767" y="41449"/>
                    <a:pt x="3833" y="41466"/>
                    <a:pt x="3909" y="41466"/>
                  </a:cubicBezTo>
                  <a:cubicBezTo>
                    <a:pt x="4097" y="41466"/>
                    <a:pt x="4347" y="41359"/>
                    <a:pt x="4687" y="41162"/>
                  </a:cubicBezTo>
                  <a:lnTo>
                    <a:pt x="42908" y="19107"/>
                  </a:lnTo>
                  <a:cubicBezTo>
                    <a:pt x="43935" y="18506"/>
                    <a:pt x="44010" y="17428"/>
                    <a:pt x="43108" y="16676"/>
                  </a:cubicBezTo>
                  <a:lnTo>
                    <a:pt x="25464" y="2440"/>
                  </a:lnTo>
                  <a:cubicBezTo>
                    <a:pt x="25389" y="2365"/>
                    <a:pt x="25289" y="2290"/>
                    <a:pt x="25188" y="2240"/>
                  </a:cubicBezTo>
                  <a:lnTo>
                    <a:pt x="21705" y="235"/>
                  </a:lnTo>
                  <a:cubicBezTo>
                    <a:pt x="21446" y="76"/>
                    <a:pt x="21159" y="1"/>
                    <a:pt x="2087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2136175" y="829700"/>
              <a:ext cx="1014375" cy="985800"/>
            </a:xfrm>
            <a:custGeom>
              <a:rect b="b" l="l" r="r" t="t"/>
              <a:pathLst>
                <a:path extrusionOk="0" h="39432" w="40575">
                  <a:moveTo>
                    <a:pt x="20925" y="1"/>
                  </a:moveTo>
                  <a:cubicBezTo>
                    <a:pt x="20289" y="1"/>
                    <a:pt x="19673" y="365"/>
                    <a:pt x="19396" y="974"/>
                  </a:cubicBezTo>
                  <a:lnTo>
                    <a:pt x="374" y="38317"/>
                  </a:lnTo>
                  <a:cubicBezTo>
                    <a:pt x="1" y="39029"/>
                    <a:pt x="63" y="39431"/>
                    <a:pt x="461" y="39431"/>
                  </a:cubicBezTo>
                  <a:cubicBezTo>
                    <a:pt x="651" y="39431"/>
                    <a:pt x="918" y="39339"/>
                    <a:pt x="1251" y="39144"/>
                  </a:cubicBezTo>
                  <a:lnTo>
                    <a:pt x="39472" y="17089"/>
                  </a:lnTo>
                  <a:cubicBezTo>
                    <a:pt x="40499" y="16488"/>
                    <a:pt x="40574" y="15410"/>
                    <a:pt x="39672" y="14683"/>
                  </a:cubicBezTo>
                  <a:lnTo>
                    <a:pt x="22053" y="422"/>
                  </a:lnTo>
                  <a:cubicBezTo>
                    <a:pt x="21928" y="297"/>
                    <a:pt x="21777" y="222"/>
                    <a:pt x="21602" y="147"/>
                  </a:cubicBezTo>
                  <a:cubicBezTo>
                    <a:pt x="21384" y="47"/>
                    <a:pt x="21153" y="1"/>
                    <a:pt x="20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055900" y="1763800"/>
              <a:ext cx="86500" cy="50150"/>
            </a:xfrm>
            <a:custGeom>
              <a:rect b="b" l="l" r="r" t="t"/>
              <a:pathLst>
                <a:path extrusionOk="0" h="2006" w="3460">
                  <a:moveTo>
                    <a:pt x="1" y="1"/>
                  </a:moveTo>
                  <a:cubicBezTo>
                    <a:pt x="138" y="99"/>
                    <a:pt x="2014" y="1166"/>
                    <a:pt x="2952" y="1708"/>
                  </a:cubicBezTo>
                  <a:lnTo>
                    <a:pt x="2952" y="1708"/>
                  </a:lnTo>
                  <a:cubicBezTo>
                    <a:pt x="2014" y="1164"/>
                    <a:pt x="159" y="100"/>
                    <a:pt x="1" y="1"/>
                  </a:cubicBezTo>
                  <a:close/>
                  <a:moveTo>
                    <a:pt x="2952" y="1708"/>
                  </a:moveTo>
                  <a:cubicBezTo>
                    <a:pt x="3204" y="1855"/>
                    <a:pt x="3390" y="1963"/>
                    <a:pt x="3459" y="2006"/>
                  </a:cubicBezTo>
                  <a:cubicBezTo>
                    <a:pt x="3400" y="1968"/>
                    <a:pt x="3212" y="1858"/>
                    <a:pt x="2952" y="1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2050900" y="779475"/>
              <a:ext cx="625325" cy="1034475"/>
            </a:xfrm>
            <a:custGeom>
              <a:rect b="b" l="l" r="r" t="t"/>
              <a:pathLst>
                <a:path extrusionOk="0" h="41379" w="25013">
                  <a:moveTo>
                    <a:pt x="20852" y="0"/>
                  </a:moveTo>
                  <a:cubicBezTo>
                    <a:pt x="20201" y="0"/>
                    <a:pt x="19599" y="351"/>
                    <a:pt x="19324" y="978"/>
                  </a:cubicBezTo>
                  <a:lnTo>
                    <a:pt x="301" y="38321"/>
                  </a:lnTo>
                  <a:cubicBezTo>
                    <a:pt x="0" y="38898"/>
                    <a:pt x="25" y="39274"/>
                    <a:pt x="201" y="39374"/>
                  </a:cubicBezTo>
                  <a:cubicBezTo>
                    <a:pt x="401" y="39499"/>
                    <a:pt x="3334" y="41178"/>
                    <a:pt x="3659" y="41379"/>
                  </a:cubicBezTo>
                  <a:cubicBezTo>
                    <a:pt x="3459" y="41254"/>
                    <a:pt x="3509" y="40878"/>
                    <a:pt x="3785" y="40326"/>
                  </a:cubicBezTo>
                  <a:lnTo>
                    <a:pt x="22807" y="2983"/>
                  </a:lnTo>
                  <a:cubicBezTo>
                    <a:pt x="22832" y="2983"/>
                    <a:pt x="22832" y="2958"/>
                    <a:pt x="22832" y="2958"/>
                  </a:cubicBezTo>
                  <a:lnTo>
                    <a:pt x="22857" y="2908"/>
                  </a:lnTo>
                  <a:cubicBezTo>
                    <a:pt x="23133" y="2331"/>
                    <a:pt x="23710" y="2005"/>
                    <a:pt x="24336" y="2005"/>
                  </a:cubicBezTo>
                  <a:cubicBezTo>
                    <a:pt x="24462" y="2005"/>
                    <a:pt x="24587" y="2005"/>
                    <a:pt x="24737" y="2055"/>
                  </a:cubicBezTo>
                  <a:cubicBezTo>
                    <a:pt x="24837" y="2080"/>
                    <a:pt x="24913" y="2106"/>
                    <a:pt x="25013" y="2156"/>
                  </a:cubicBezTo>
                  <a:cubicBezTo>
                    <a:pt x="24286" y="1730"/>
                    <a:pt x="21780" y="276"/>
                    <a:pt x="21680" y="226"/>
                  </a:cubicBezTo>
                  <a:cubicBezTo>
                    <a:pt x="21629" y="201"/>
                    <a:pt x="21579" y="176"/>
                    <a:pt x="21529" y="151"/>
                  </a:cubicBezTo>
                  <a:cubicBezTo>
                    <a:pt x="21304" y="50"/>
                    <a:pt x="21078" y="0"/>
                    <a:pt x="20852" y="0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2621075" y="830850"/>
              <a:ext cx="56425" cy="23200"/>
            </a:xfrm>
            <a:custGeom>
              <a:rect b="b" l="l" r="r" t="t"/>
              <a:pathLst>
                <a:path extrusionOk="0" h="928" w="2257">
                  <a:moveTo>
                    <a:pt x="1930" y="0"/>
                  </a:moveTo>
                  <a:lnTo>
                    <a:pt x="1930" y="0"/>
                  </a:lnTo>
                  <a:cubicBezTo>
                    <a:pt x="2031" y="25"/>
                    <a:pt x="2156" y="76"/>
                    <a:pt x="2256" y="126"/>
                  </a:cubicBezTo>
                  <a:cubicBezTo>
                    <a:pt x="2231" y="101"/>
                    <a:pt x="2231" y="101"/>
                    <a:pt x="2206" y="101"/>
                  </a:cubicBezTo>
                  <a:cubicBezTo>
                    <a:pt x="2106" y="51"/>
                    <a:pt x="2030" y="25"/>
                    <a:pt x="1930" y="0"/>
                  </a:cubicBezTo>
                  <a:close/>
                  <a:moveTo>
                    <a:pt x="25" y="903"/>
                  </a:moveTo>
                  <a:lnTo>
                    <a:pt x="0" y="928"/>
                  </a:lnTo>
                  <a:cubicBezTo>
                    <a:pt x="25" y="928"/>
                    <a:pt x="25" y="903"/>
                    <a:pt x="25" y="903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2320950" y="1267575"/>
              <a:ext cx="696775" cy="1256925"/>
            </a:xfrm>
            <a:custGeom>
              <a:rect b="b" l="l" r="r" t="t"/>
              <a:pathLst>
                <a:path extrusionOk="0" h="50277" w="27871">
                  <a:moveTo>
                    <a:pt x="27870" y="0"/>
                  </a:moveTo>
                  <a:lnTo>
                    <a:pt x="0" y="16090"/>
                  </a:lnTo>
                  <a:lnTo>
                    <a:pt x="0" y="50276"/>
                  </a:lnTo>
                  <a:lnTo>
                    <a:pt x="27870" y="34186"/>
                  </a:lnTo>
                  <a:lnTo>
                    <a:pt x="278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320950" y="2122200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060925" y="2549525"/>
              <a:ext cx="696775" cy="753800"/>
            </a:xfrm>
            <a:custGeom>
              <a:rect b="b" l="l" r="r" t="t"/>
              <a:pathLst>
                <a:path extrusionOk="0" h="30152" w="27871">
                  <a:moveTo>
                    <a:pt x="27870" y="1"/>
                  </a:moveTo>
                  <a:lnTo>
                    <a:pt x="0" y="16091"/>
                  </a:lnTo>
                  <a:lnTo>
                    <a:pt x="0" y="30151"/>
                  </a:lnTo>
                  <a:lnTo>
                    <a:pt x="27870" y="14061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060925" y="2901025"/>
              <a:ext cx="1436750" cy="829600"/>
            </a:xfrm>
            <a:custGeom>
              <a:rect b="b" l="l" r="r" t="t"/>
              <a:pathLst>
                <a:path extrusionOk="0" h="33184" w="57470"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3060925" y="2901025"/>
              <a:ext cx="1359675" cy="829600"/>
            </a:xfrm>
            <a:custGeom>
              <a:rect b="b" l="l" r="r" t="t"/>
              <a:pathLst>
                <a:path extrusionOk="0" h="33184" w="54387">
                  <a:moveTo>
                    <a:pt x="41529" y="7896"/>
                  </a:moveTo>
                  <a:cubicBezTo>
                    <a:pt x="41830" y="9049"/>
                    <a:pt x="42231" y="9625"/>
                    <a:pt x="42582" y="10051"/>
                  </a:cubicBezTo>
                  <a:cubicBezTo>
                    <a:pt x="42758" y="10352"/>
                    <a:pt x="43033" y="10602"/>
                    <a:pt x="43359" y="10753"/>
                  </a:cubicBezTo>
                  <a:cubicBezTo>
                    <a:pt x="43359" y="10753"/>
                    <a:pt x="43159" y="13435"/>
                    <a:pt x="42833" y="16066"/>
                  </a:cubicBezTo>
                  <a:cubicBezTo>
                    <a:pt x="43234" y="16066"/>
                    <a:pt x="43610" y="16091"/>
                    <a:pt x="43961" y="16091"/>
                  </a:cubicBezTo>
                  <a:cubicBezTo>
                    <a:pt x="48973" y="16292"/>
                    <a:pt x="52457" y="16943"/>
                    <a:pt x="54387" y="17394"/>
                  </a:cubicBezTo>
                  <a:cubicBezTo>
                    <a:pt x="54286" y="16743"/>
                    <a:pt x="54186" y="15966"/>
                    <a:pt x="54061" y="15114"/>
                  </a:cubicBezTo>
                  <a:lnTo>
                    <a:pt x="41529" y="7896"/>
                  </a:lnTo>
                  <a:close/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42908" y="25515"/>
                  </a:lnTo>
                  <a:lnTo>
                    <a:pt x="42908" y="25515"/>
                  </a:lnTo>
                  <a:cubicBezTo>
                    <a:pt x="42682" y="25590"/>
                    <a:pt x="42056" y="25816"/>
                    <a:pt x="40652" y="26267"/>
                  </a:cubicBezTo>
                  <a:cubicBezTo>
                    <a:pt x="38096" y="27019"/>
                    <a:pt x="35464" y="27445"/>
                    <a:pt x="32808" y="27520"/>
                  </a:cubicBezTo>
                  <a:lnTo>
                    <a:pt x="32582" y="27520"/>
                  </a:lnTo>
                  <a:cubicBezTo>
                    <a:pt x="31580" y="27520"/>
                    <a:pt x="29048" y="27445"/>
                    <a:pt x="31479" y="25415"/>
                  </a:cubicBezTo>
                  <a:cubicBezTo>
                    <a:pt x="32106" y="24913"/>
                    <a:pt x="32758" y="24437"/>
                    <a:pt x="33409" y="23961"/>
                  </a:cubicBezTo>
                  <a:cubicBezTo>
                    <a:pt x="33384" y="23936"/>
                    <a:pt x="33359" y="23936"/>
                    <a:pt x="33334" y="23936"/>
                  </a:cubicBezTo>
                  <a:cubicBezTo>
                    <a:pt x="33058" y="23811"/>
                    <a:pt x="33660" y="22908"/>
                    <a:pt x="34161" y="22207"/>
                  </a:cubicBezTo>
                  <a:cubicBezTo>
                    <a:pt x="34136" y="22156"/>
                    <a:pt x="34086" y="22106"/>
                    <a:pt x="34011" y="22056"/>
                  </a:cubicBezTo>
                  <a:cubicBezTo>
                    <a:pt x="33409" y="21379"/>
                    <a:pt x="32557" y="20953"/>
                    <a:pt x="32081" y="20126"/>
                  </a:cubicBezTo>
                  <a:cubicBezTo>
                    <a:pt x="31254" y="18597"/>
                    <a:pt x="32006" y="17846"/>
                    <a:pt x="33610" y="17094"/>
                  </a:cubicBezTo>
                  <a:cubicBezTo>
                    <a:pt x="34437" y="16743"/>
                    <a:pt x="35565" y="16467"/>
                    <a:pt x="36868" y="16317"/>
                  </a:cubicBezTo>
                  <a:cubicBezTo>
                    <a:pt x="37143" y="15239"/>
                    <a:pt x="37294" y="14111"/>
                    <a:pt x="37219" y="13585"/>
                  </a:cubicBezTo>
                  <a:cubicBezTo>
                    <a:pt x="36943" y="12031"/>
                    <a:pt x="35239" y="8973"/>
                    <a:pt x="33459" y="5866"/>
                  </a:cubicBezTo>
                  <a:cubicBezTo>
                    <a:pt x="33309" y="5615"/>
                    <a:pt x="32231" y="3835"/>
                    <a:pt x="31128" y="188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800900" y="3328350"/>
              <a:ext cx="696775" cy="754425"/>
            </a:xfrm>
            <a:custGeom>
              <a:rect b="b" l="l" r="r" t="t"/>
              <a:pathLst>
                <a:path extrusionOk="0" h="30177" w="27871">
                  <a:moveTo>
                    <a:pt x="27870" y="1"/>
                  </a:moveTo>
                  <a:lnTo>
                    <a:pt x="1" y="16091"/>
                  </a:lnTo>
                  <a:lnTo>
                    <a:pt x="1" y="30176"/>
                  </a:lnTo>
                  <a:lnTo>
                    <a:pt x="27870" y="14086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800900" y="3680475"/>
              <a:ext cx="1436750" cy="829625"/>
            </a:xfrm>
            <a:custGeom>
              <a:rect b="b" l="l" r="r" t="t"/>
              <a:pathLst>
                <a:path extrusionOk="0" h="33185" w="57470">
                  <a:moveTo>
                    <a:pt x="27870" y="1"/>
                  </a:moveTo>
                  <a:lnTo>
                    <a:pt x="1" y="16091"/>
                  </a:lnTo>
                  <a:lnTo>
                    <a:pt x="29625" y="33184"/>
                  </a:lnTo>
                  <a:lnTo>
                    <a:pt x="57470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3800900" y="3734375"/>
              <a:ext cx="1436750" cy="775725"/>
            </a:xfrm>
            <a:custGeom>
              <a:rect b="b" l="l" r="r" t="t"/>
              <a:pathLst>
                <a:path extrusionOk="0" h="31029" w="57470">
                  <a:moveTo>
                    <a:pt x="31605" y="0"/>
                  </a:moveTo>
                  <a:cubicBezTo>
                    <a:pt x="31630" y="552"/>
                    <a:pt x="31680" y="1103"/>
                    <a:pt x="31705" y="1655"/>
                  </a:cubicBezTo>
                  <a:cubicBezTo>
                    <a:pt x="31780" y="2406"/>
                    <a:pt x="31906" y="3158"/>
                    <a:pt x="32006" y="3885"/>
                  </a:cubicBezTo>
                  <a:cubicBezTo>
                    <a:pt x="33184" y="4963"/>
                    <a:pt x="34662" y="6767"/>
                    <a:pt x="34612" y="10903"/>
                  </a:cubicBezTo>
                  <a:cubicBezTo>
                    <a:pt x="34587" y="13334"/>
                    <a:pt x="32883" y="14386"/>
                    <a:pt x="30677" y="14386"/>
                  </a:cubicBezTo>
                  <a:cubicBezTo>
                    <a:pt x="30276" y="14386"/>
                    <a:pt x="29875" y="14336"/>
                    <a:pt x="29474" y="14286"/>
                  </a:cubicBezTo>
                  <a:cubicBezTo>
                    <a:pt x="26617" y="13860"/>
                    <a:pt x="24236" y="12356"/>
                    <a:pt x="18121" y="9048"/>
                  </a:cubicBezTo>
                  <a:cubicBezTo>
                    <a:pt x="15514" y="7619"/>
                    <a:pt x="13384" y="6216"/>
                    <a:pt x="13384" y="6216"/>
                  </a:cubicBezTo>
                  <a:lnTo>
                    <a:pt x="1" y="13935"/>
                  </a:lnTo>
                  <a:lnTo>
                    <a:pt x="29625" y="31028"/>
                  </a:lnTo>
                  <a:lnTo>
                    <a:pt x="53510" y="17219"/>
                  </a:lnTo>
                  <a:lnTo>
                    <a:pt x="57470" y="14938"/>
                  </a:lnTo>
                  <a:lnTo>
                    <a:pt x="31605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4541500" y="4107800"/>
              <a:ext cx="696150" cy="753800"/>
            </a:xfrm>
            <a:custGeom>
              <a:rect b="b" l="l" r="r" t="t"/>
              <a:pathLst>
                <a:path extrusionOk="0" h="30152" w="27846">
                  <a:moveTo>
                    <a:pt x="27846" y="1"/>
                  </a:moveTo>
                  <a:lnTo>
                    <a:pt x="1" y="16091"/>
                  </a:lnTo>
                  <a:lnTo>
                    <a:pt x="1" y="30151"/>
                  </a:lnTo>
                  <a:lnTo>
                    <a:pt x="27846" y="14086"/>
                  </a:lnTo>
                  <a:lnTo>
                    <a:pt x="278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3787125" y="3302675"/>
              <a:ext cx="638500" cy="286350"/>
            </a:xfrm>
            <a:custGeom>
              <a:rect b="b" l="l" r="r" t="t"/>
              <a:pathLst>
                <a:path extrusionOk="0" h="11454" w="25540">
                  <a:moveTo>
                    <a:pt x="7820" y="251"/>
                  </a:moveTo>
                  <a:lnTo>
                    <a:pt x="7820" y="251"/>
                  </a:lnTo>
                  <a:cubicBezTo>
                    <a:pt x="6517" y="401"/>
                    <a:pt x="5389" y="677"/>
                    <a:pt x="4562" y="1028"/>
                  </a:cubicBezTo>
                  <a:cubicBezTo>
                    <a:pt x="2958" y="1780"/>
                    <a:pt x="2206" y="2531"/>
                    <a:pt x="3033" y="4060"/>
                  </a:cubicBezTo>
                  <a:cubicBezTo>
                    <a:pt x="3509" y="4887"/>
                    <a:pt x="4361" y="5313"/>
                    <a:pt x="4963" y="5990"/>
                  </a:cubicBezTo>
                  <a:cubicBezTo>
                    <a:pt x="5038" y="6040"/>
                    <a:pt x="5088" y="6090"/>
                    <a:pt x="5113" y="6141"/>
                  </a:cubicBezTo>
                  <a:cubicBezTo>
                    <a:pt x="5464" y="5714"/>
                    <a:pt x="5740" y="5364"/>
                    <a:pt x="5740" y="5364"/>
                  </a:cubicBezTo>
                  <a:cubicBezTo>
                    <a:pt x="6416" y="4486"/>
                    <a:pt x="7118" y="2707"/>
                    <a:pt x="7519" y="1354"/>
                  </a:cubicBezTo>
                  <a:cubicBezTo>
                    <a:pt x="7644" y="1003"/>
                    <a:pt x="7745" y="627"/>
                    <a:pt x="7820" y="251"/>
                  </a:cubicBezTo>
                  <a:close/>
                  <a:moveTo>
                    <a:pt x="13785" y="0"/>
                  </a:moveTo>
                  <a:cubicBezTo>
                    <a:pt x="13685" y="777"/>
                    <a:pt x="13584" y="1554"/>
                    <a:pt x="13484" y="2231"/>
                  </a:cubicBezTo>
                  <a:cubicBezTo>
                    <a:pt x="12983" y="5263"/>
                    <a:pt x="12857" y="6892"/>
                    <a:pt x="10978" y="7594"/>
                  </a:cubicBezTo>
                  <a:cubicBezTo>
                    <a:pt x="10000" y="7945"/>
                    <a:pt x="8371" y="8045"/>
                    <a:pt x="6968" y="8045"/>
                  </a:cubicBezTo>
                  <a:cubicBezTo>
                    <a:pt x="5765" y="8045"/>
                    <a:pt x="4712" y="7970"/>
                    <a:pt x="4361" y="7895"/>
                  </a:cubicBezTo>
                  <a:cubicBezTo>
                    <a:pt x="3710" y="8371"/>
                    <a:pt x="3058" y="8847"/>
                    <a:pt x="2431" y="9349"/>
                  </a:cubicBezTo>
                  <a:cubicBezTo>
                    <a:pt x="0" y="11379"/>
                    <a:pt x="2532" y="11454"/>
                    <a:pt x="3534" y="11454"/>
                  </a:cubicBezTo>
                  <a:lnTo>
                    <a:pt x="3760" y="11454"/>
                  </a:lnTo>
                  <a:cubicBezTo>
                    <a:pt x="6416" y="11379"/>
                    <a:pt x="9048" y="10953"/>
                    <a:pt x="11604" y="10201"/>
                  </a:cubicBezTo>
                  <a:cubicBezTo>
                    <a:pt x="13008" y="9750"/>
                    <a:pt x="13634" y="9524"/>
                    <a:pt x="13860" y="9449"/>
                  </a:cubicBezTo>
                  <a:lnTo>
                    <a:pt x="25539" y="2707"/>
                  </a:lnTo>
                  <a:cubicBezTo>
                    <a:pt x="25489" y="2356"/>
                    <a:pt x="25414" y="1880"/>
                    <a:pt x="25339" y="1328"/>
                  </a:cubicBezTo>
                  <a:cubicBezTo>
                    <a:pt x="23409" y="877"/>
                    <a:pt x="19925" y="226"/>
                    <a:pt x="14913" y="25"/>
                  </a:cubicBezTo>
                  <a:cubicBezTo>
                    <a:pt x="14562" y="25"/>
                    <a:pt x="14186" y="0"/>
                    <a:pt x="13785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133600" y="3370325"/>
              <a:ext cx="324600" cy="519450"/>
            </a:xfrm>
            <a:custGeom>
              <a:rect b="b" l="l" r="r" t="t"/>
              <a:pathLst>
                <a:path extrusionOk="0" h="20778" w="12984">
                  <a:moveTo>
                    <a:pt x="11680" y="1"/>
                  </a:moveTo>
                  <a:lnTo>
                    <a:pt x="1" y="6743"/>
                  </a:lnTo>
                  <a:cubicBezTo>
                    <a:pt x="51" y="6718"/>
                    <a:pt x="76" y="6718"/>
                    <a:pt x="76" y="6718"/>
                  </a:cubicBezTo>
                  <a:lnTo>
                    <a:pt x="76" y="20778"/>
                  </a:lnTo>
                  <a:lnTo>
                    <a:pt x="12983" y="13309"/>
                  </a:lnTo>
                  <a:cubicBezTo>
                    <a:pt x="12958" y="11455"/>
                    <a:pt x="12983" y="10051"/>
                    <a:pt x="12983" y="10051"/>
                  </a:cubicBezTo>
                  <a:cubicBezTo>
                    <a:pt x="12708" y="7369"/>
                    <a:pt x="12232" y="3810"/>
                    <a:pt x="11780" y="577"/>
                  </a:cubicBezTo>
                  <a:lnTo>
                    <a:pt x="11755" y="577"/>
                  </a:lnTo>
                  <a:cubicBezTo>
                    <a:pt x="11755" y="577"/>
                    <a:pt x="11730" y="352"/>
                    <a:pt x="11680" y="1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135500" y="3703050"/>
              <a:ext cx="531975" cy="391000"/>
            </a:xfrm>
            <a:custGeom>
              <a:rect b="b" l="l" r="r" t="t"/>
              <a:pathLst>
                <a:path extrusionOk="0" h="15640" w="21279">
                  <a:moveTo>
                    <a:pt x="12907" y="0"/>
                  </a:moveTo>
                  <a:lnTo>
                    <a:pt x="0" y="7469"/>
                  </a:lnTo>
                  <a:cubicBezTo>
                    <a:pt x="0" y="7469"/>
                    <a:pt x="2130" y="8872"/>
                    <a:pt x="4737" y="10301"/>
                  </a:cubicBezTo>
                  <a:cubicBezTo>
                    <a:pt x="10852" y="13609"/>
                    <a:pt x="13233" y="15113"/>
                    <a:pt x="16090" y="15539"/>
                  </a:cubicBezTo>
                  <a:cubicBezTo>
                    <a:pt x="16491" y="15589"/>
                    <a:pt x="16892" y="15639"/>
                    <a:pt x="17293" y="15639"/>
                  </a:cubicBezTo>
                  <a:cubicBezTo>
                    <a:pt x="19499" y="15639"/>
                    <a:pt x="21203" y="14587"/>
                    <a:pt x="21228" y="12156"/>
                  </a:cubicBezTo>
                  <a:cubicBezTo>
                    <a:pt x="21278" y="8020"/>
                    <a:pt x="19800" y="6216"/>
                    <a:pt x="18622" y="5138"/>
                  </a:cubicBezTo>
                  <a:lnTo>
                    <a:pt x="18622" y="5138"/>
                  </a:lnTo>
                  <a:cubicBezTo>
                    <a:pt x="18772" y="6040"/>
                    <a:pt x="18897" y="6867"/>
                    <a:pt x="18872" y="7544"/>
                  </a:cubicBezTo>
                  <a:cubicBezTo>
                    <a:pt x="18872" y="7895"/>
                    <a:pt x="18572" y="8171"/>
                    <a:pt x="18246" y="8171"/>
                  </a:cubicBezTo>
                  <a:lnTo>
                    <a:pt x="18221" y="8171"/>
                  </a:lnTo>
                  <a:cubicBezTo>
                    <a:pt x="18146" y="8146"/>
                    <a:pt x="18070" y="8146"/>
                    <a:pt x="17995" y="8121"/>
                  </a:cubicBezTo>
                  <a:cubicBezTo>
                    <a:pt x="17369" y="7895"/>
                    <a:pt x="16717" y="7770"/>
                    <a:pt x="16065" y="7770"/>
                  </a:cubicBezTo>
                  <a:cubicBezTo>
                    <a:pt x="15389" y="7770"/>
                    <a:pt x="14687" y="7895"/>
                    <a:pt x="14010" y="8171"/>
                  </a:cubicBezTo>
                  <a:cubicBezTo>
                    <a:pt x="13935" y="8196"/>
                    <a:pt x="13860" y="8196"/>
                    <a:pt x="13785" y="8196"/>
                  </a:cubicBezTo>
                  <a:cubicBezTo>
                    <a:pt x="13534" y="8196"/>
                    <a:pt x="13308" y="8045"/>
                    <a:pt x="13208" y="7795"/>
                  </a:cubicBezTo>
                  <a:cubicBezTo>
                    <a:pt x="13183" y="7745"/>
                    <a:pt x="13158" y="7669"/>
                    <a:pt x="13158" y="7594"/>
                  </a:cubicBezTo>
                  <a:cubicBezTo>
                    <a:pt x="12983" y="5715"/>
                    <a:pt x="12933" y="2456"/>
                    <a:pt x="12907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3522075" y="895900"/>
              <a:ext cx="759175" cy="824200"/>
            </a:xfrm>
            <a:custGeom>
              <a:rect b="b" l="l" r="r" t="t"/>
              <a:pathLst>
                <a:path extrusionOk="0" h="32968" w="30367">
                  <a:moveTo>
                    <a:pt x="3038" y="1"/>
                  </a:moveTo>
                  <a:cubicBezTo>
                    <a:pt x="2964" y="1"/>
                    <a:pt x="2888" y="18"/>
                    <a:pt x="2808" y="55"/>
                  </a:cubicBezTo>
                  <a:cubicBezTo>
                    <a:pt x="2306" y="281"/>
                    <a:pt x="2682" y="1509"/>
                    <a:pt x="2983" y="2737"/>
                  </a:cubicBezTo>
                  <a:cubicBezTo>
                    <a:pt x="3209" y="3489"/>
                    <a:pt x="3384" y="4266"/>
                    <a:pt x="3509" y="5043"/>
                  </a:cubicBezTo>
                  <a:cubicBezTo>
                    <a:pt x="3509" y="5243"/>
                    <a:pt x="3108" y="5243"/>
                    <a:pt x="2958" y="5268"/>
                  </a:cubicBezTo>
                  <a:cubicBezTo>
                    <a:pt x="2732" y="5293"/>
                    <a:pt x="2507" y="5368"/>
                    <a:pt x="2281" y="5469"/>
                  </a:cubicBezTo>
                  <a:cubicBezTo>
                    <a:pt x="2131" y="5519"/>
                    <a:pt x="2006" y="5995"/>
                    <a:pt x="1905" y="6095"/>
                  </a:cubicBezTo>
                  <a:cubicBezTo>
                    <a:pt x="1680" y="6346"/>
                    <a:pt x="1179" y="6321"/>
                    <a:pt x="928" y="6571"/>
                  </a:cubicBezTo>
                  <a:cubicBezTo>
                    <a:pt x="778" y="6797"/>
                    <a:pt x="627" y="7023"/>
                    <a:pt x="502" y="7273"/>
                  </a:cubicBezTo>
                  <a:cubicBezTo>
                    <a:pt x="402" y="7398"/>
                    <a:pt x="276" y="7499"/>
                    <a:pt x="176" y="7624"/>
                  </a:cubicBezTo>
                  <a:cubicBezTo>
                    <a:pt x="26" y="7900"/>
                    <a:pt x="1" y="8226"/>
                    <a:pt x="101" y="8551"/>
                  </a:cubicBezTo>
                  <a:cubicBezTo>
                    <a:pt x="452" y="9629"/>
                    <a:pt x="1003" y="10657"/>
                    <a:pt x="1705" y="11559"/>
                  </a:cubicBezTo>
                  <a:cubicBezTo>
                    <a:pt x="2231" y="12286"/>
                    <a:pt x="3033" y="12887"/>
                    <a:pt x="3885" y="13789"/>
                  </a:cubicBezTo>
                  <a:cubicBezTo>
                    <a:pt x="4136" y="14065"/>
                    <a:pt x="4587" y="14717"/>
                    <a:pt x="6191" y="17975"/>
                  </a:cubicBezTo>
                  <a:cubicBezTo>
                    <a:pt x="7620" y="20832"/>
                    <a:pt x="7770" y="21434"/>
                    <a:pt x="9725" y="24742"/>
                  </a:cubicBezTo>
                  <a:cubicBezTo>
                    <a:pt x="10402" y="25870"/>
                    <a:pt x="11078" y="26221"/>
                    <a:pt x="13785" y="27298"/>
                  </a:cubicBezTo>
                  <a:cubicBezTo>
                    <a:pt x="18271" y="29103"/>
                    <a:pt x="25590" y="30882"/>
                    <a:pt x="26166" y="32887"/>
                  </a:cubicBezTo>
                  <a:cubicBezTo>
                    <a:pt x="26362" y="32942"/>
                    <a:pt x="26550" y="32968"/>
                    <a:pt x="26729" y="32968"/>
                  </a:cubicBezTo>
                  <a:cubicBezTo>
                    <a:pt x="29514" y="32968"/>
                    <a:pt x="30366" y="26777"/>
                    <a:pt x="30201" y="26070"/>
                  </a:cubicBezTo>
                  <a:cubicBezTo>
                    <a:pt x="28271" y="25318"/>
                    <a:pt x="25790" y="24516"/>
                    <a:pt x="23409" y="23840"/>
                  </a:cubicBezTo>
                  <a:cubicBezTo>
                    <a:pt x="20201" y="22937"/>
                    <a:pt x="14938" y="20832"/>
                    <a:pt x="14938" y="20832"/>
                  </a:cubicBezTo>
                  <a:cubicBezTo>
                    <a:pt x="14938" y="20832"/>
                    <a:pt x="10552" y="15243"/>
                    <a:pt x="8196" y="11158"/>
                  </a:cubicBezTo>
                  <a:cubicBezTo>
                    <a:pt x="7795" y="10481"/>
                    <a:pt x="7720" y="9704"/>
                    <a:pt x="7996" y="8977"/>
                  </a:cubicBezTo>
                  <a:cubicBezTo>
                    <a:pt x="8347" y="7474"/>
                    <a:pt x="8146" y="5418"/>
                    <a:pt x="8171" y="4742"/>
                  </a:cubicBezTo>
                  <a:cubicBezTo>
                    <a:pt x="8202" y="4207"/>
                    <a:pt x="8074" y="3877"/>
                    <a:pt x="7833" y="3877"/>
                  </a:cubicBezTo>
                  <a:cubicBezTo>
                    <a:pt x="7679" y="3877"/>
                    <a:pt x="7479" y="4012"/>
                    <a:pt x="7244" y="4316"/>
                  </a:cubicBezTo>
                  <a:cubicBezTo>
                    <a:pt x="6662" y="5067"/>
                    <a:pt x="6901" y="6828"/>
                    <a:pt x="6486" y="6828"/>
                  </a:cubicBezTo>
                  <a:cubicBezTo>
                    <a:pt x="6472" y="6828"/>
                    <a:pt x="6457" y="6826"/>
                    <a:pt x="6442" y="6822"/>
                  </a:cubicBezTo>
                  <a:cubicBezTo>
                    <a:pt x="6116" y="6747"/>
                    <a:pt x="5289" y="4867"/>
                    <a:pt x="4763" y="3388"/>
                  </a:cubicBezTo>
                  <a:cubicBezTo>
                    <a:pt x="4259" y="1946"/>
                    <a:pt x="3818" y="1"/>
                    <a:pt x="303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3696275" y="1321450"/>
              <a:ext cx="580225" cy="392250"/>
            </a:xfrm>
            <a:custGeom>
              <a:rect b="b" l="l" r="r" t="t"/>
              <a:pathLst>
                <a:path extrusionOk="0" h="15690" w="23209">
                  <a:moveTo>
                    <a:pt x="5138" y="1"/>
                  </a:moveTo>
                  <a:cubicBezTo>
                    <a:pt x="5138" y="1"/>
                    <a:pt x="4762" y="903"/>
                    <a:pt x="3258" y="1680"/>
                  </a:cubicBezTo>
                  <a:cubicBezTo>
                    <a:pt x="2256" y="2156"/>
                    <a:pt x="1128" y="2432"/>
                    <a:pt x="0" y="2507"/>
                  </a:cubicBezTo>
                  <a:cubicBezTo>
                    <a:pt x="0" y="2507"/>
                    <a:pt x="702" y="4061"/>
                    <a:pt x="1729" y="6266"/>
                  </a:cubicBezTo>
                  <a:cubicBezTo>
                    <a:pt x="2582" y="8171"/>
                    <a:pt x="2682" y="8672"/>
                    <a:pt x="4186" y="9324"/>
                  </a:cubicBezTo>
                  <a:cubicBezTo>
                    <a:pt x="5940" y="10101"/>
                    <a:pt x="10526" y="11780"/>
                    <a:pt x="12632" y="12582"/>
                  </a:cubicBezTo>
                  <a:cubicBezTo>
                    <a:pt x="15213" y="13560"/>
                    <a:pt x="18246" y="14737"/>
                    <a:pt x="18722" y="15690"/>
                  </a:cubicBezTo>
                  <a:cubicBezTo>
                    <a:pt x="18722" y="15690"/>
                    <a:pt x="18722" y="15690"/>
                    <a:pt x="18722" y="15690"/>
                  </a:cubicBezTo>
                  <a:cubicBezTo>
                    <a:pt x="18749" y="15690"/>
                    <a:pt x="23008" y="11746"/>
                    <a:pt x="23208" y="8873"/>
                  </a:cubicBezTo>
                  <a:cubicBezTo>
                    <a:pt x="22782" y="8722"/>
                    <a:pt x="22080" y="8321"/>
                    <a:pt x="21203" y="8046"/>
                  </a:cubicBezTo>
                  <a:cubicBezTo>
                    <a:pt x="20301" y="7770"/>
                    <a:pt x="13258" y="5590"/>
                    <a:pt x="11253" y="4863"/>
                  </a:cubicBezTo>
                  <a:cubicBezTo>
                    <a:pt x="9223" y="4136"/>
                    <a:pt x="8070" y="3685"/>
                    <a:pt x="8070" y="3685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3700025" y="1321450"/>
              <a:ext cx="576475" cy="375350"/>
            </a:xfrm>
            <a:custGeom>
              <a:rect b="b" l="l" r="r" t="t"/>
              <a:pathLst>
                <a:path extrusionOk="0" h="15014" w="23059">
                  <a:moveTo>
                    <a:pt x="4988" y="1"/>
                  </a:moveTo>
                  <a:lnTo>
                    <a:pt x="5063" y="101"/>
                  </a:lnTo>
                  <a:cubicBezTo>
                    <a:pt x="4612" y="1078"/>
                    <a:pt x="3785" y="1830"/>
                    <a:pt x="2757" y="2206"/>
                  </a:cubicBezTo>
                  <a:cubicBezTo>
                    <a:pt x="1908" y="2581"/>
                    <a:pt x="985" y="2831"/>
                    <a:pt x="36" y="2907"/>
                  </a:cubicBezTo>
                  <a:lnTo>
                    <a:pt x="36" y="2907"/>
                  </a:lnTo>
                  <a:cubicBezTo>
                    <a:pt x="24" y="2881"/>
                    <a:pt x="12" y="2856"/>
                    <a:pt x="0" y="2833"/>
                  </a:cubicBezTo>
                  <a:lnTo>
                    <a:pt x="0" y="2833"/>
                  </a:lnTo>
                  <a:lnTo>
                    <a:pt x="26" y="2908"/>
                  </a:lnTo>
                  <a:cubicBezTo>
                    <a:pt x="29" y="2908"/>
                    <a:pt x="32" y="2907"/>
                    <a:pt x="36" y="2907"/>
                  </a:cubicBezTo>
                  <a:lnTo>
                    <a:pt x="36" y="2907"/>
                  </a:lnTo>
                  <a:cubicBezTo>
                    <a:pt x="324" y="3513"/>
                    <a:pt x="882" y="4728"/>
                    <a:pt x="1579" y="6266"/>
                  </a:cubicBezTo>
                  <a:cubicBezTo>
                    <a:pt x="2432" y="8171"/>
                    <a:pt x="2532" y="8672"/>
                    <a:pt x="4036" y="9324"/>
                  </a:cubicBezTo>
                  <a:cubicBezTo>
                    <a:pt x="5790" y="10101"/>
                    <a:pt x="10376" y="11780"/>
                    <a:pt x="12482" y="12582"/>
                  </a:cubicBezTo>
                  <a:cubicBezTo>
                    <a:pt x="14487" y="13334"/>
                    <a:pt x="16767" y="14211"/>
                    <a:pt x="17895" y="15013"/>
                  </a:cubicBezTo>
                  <a:cubicBezTo>
                    <a:pt x="17920" y="14988"/>
                    <a:pt x="17945" y="14938"/>
                    <a:pt x="17971" y="14913"/>
                  </a:cubicBezTo>
                  <a:cubicBezTo>
                    <a:pt x="21053" y="10903"/>
                    <a:pt x="22356" y="9549"/>
                    <a:pt x="23058" y="8873"/>
                  </a:cubicBezTo>
                  <a:cubicBezTo>
                    <a:pt x="22632" y="8722"/>
                    <a:pt x="21930" y="8321"/>
                    <a:pt x="21053" y="8046"/>
                  </a:cubicBezTo>
                  <a:cubicBezTo>
                    <a:pt x="20151" y="7770"/>
                    <a:pt x="13108" y="5590"/>
                    <a:pt x="11103" y="4863"/>
                  </a:cubicBezTo>
                  <a:cubicBezTo>
                    <a:pt x="9073" y="4136"/>
                    <a:pt x="7920" y="3685"/>
                    <a:pt x="7920" y="3685"/>
                  </a:cubicBezTo>
                  <a:lnTo>
                    <a:pt x="4988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3670575" y="1261300"/>
              <a:ext cx="156050" cy="132850"/>
            </a:xfrm>
            <a:custGeom>
              <a:rect b="b" l="l" r="r" t="t"/>
              <a:pathLst>
                <a:path extrusionOk="0" h="5314" w="6242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3589125" y="1046400"/>
              <a:ext cx="100275" cy="122825"/>
            </a:xfrm>
            <a:custGeom>
              <a:rect b="b" l="l" r="r" t="t"/>
              <a:pathLst>
                <a:path extrusionOk="0" h="4913" w="4011">
                  <a:moveTo>
                    <a:pt x="2958" y="0"/>
                  </a:moveTo>
                  <a:cubicBezTo>
                    <a:pt x="3183" y="977"/>
                    <a:pt x="3685" y="2005"/>
                    <a:pt x="3309" y="2456"/>
                  </a:cubicBezTo>
                  <a:cubicBezTo>
                    <a:pt x="3149" y="2629"/>
                    <a:pt x="2934" y="2717"/>
                    <a:pt x="2718" y="2717"/>
                  </a:cubicBezTo>
                  <a:cubicBezTo>
                    <a:pt x="2526" y="2717"/>
                    <a:pt x="2334" y="2648"/>
                    <a:pt x="2181" y="2506"/>
                  </a:cubicBezTo>
                  <a:lnTo>
                    <a:pt x="2081" y="2406"/>
                  </a:lnTo>
                  <a:lnTo>
                    <a:pt x="2081" y="2406"/>
                  </a:lnTo>
                  <a:cubicBezTo>
                    <a:pt x="2106" y="2682"/>
                    <a:pt x="1980" y="2957"/>
                    <a:pt x="1755" y="3133"/>
                  </a:cubicBezTo>
                  <a:cubicBezTo>
                    <a:pt x="1629" y="3196"/>
                    <a:pt x="1498" y="3227"/>
                    <a:pt x="1366" y="3227"/>
                  </a:cubicBezTo>
                  <a:cubicBezTo>
                    <a:pt x="1235" y="3227"/>
                    <a:pt x="1103" y="3196"/>
                    <a:pt x="978" y="3133"/>
                  </a:cubicBezTo>
                  <a:cubicBezTo>
                    <a:pt x="896" y="3459"/>
                    <a:pt x="600" y="3669"/>
                    <a:pt x="276" y="3669"/>
                  </a:cubicBezTo>
                  <a:cubicBezTo>
                    <a:pt x="202" y="3669"/>
                    <a:pt x="126" y="3658"/>
                    <a:pt x="50" y="3634"/>
                  </a:cubicBezTo>
                  <a:lnTo>
                    <a:pt x="0" y="3634"/>
                  </a:lnTo>
                  <a:cubicBezTo>
                    <a:pt x="129" y="3763"/>
                    <a:pt x="373" y="3917"/>
                    <a:pt x="610" y="3917"/>
                  </a:cubicBezTo>
                  <a:cubicBezTo>
                    <a:pt x="787" y="3917"/>
                    <a:pt x="960" y="3831"/>
                    <a:pt x="1078" y="3584"/>
                  </a:cubicBezTo>
                  <a:cubicBezTo>
                    <a:pt x="1078" y="3584"/>
                    <a:pt x="1212" y="3619"/>
                    <a:pt x="1391" y="3619"/>
                  </a:cubicBezTo>
                  <a:cubicBezTo>
                    <a:pt x="1664" y="3619"/>
                    <a:pt x="2041" y="3538"/>
                    <a:pt x="2198" y="3128"/>
                  </a:cubicBezTo>
                  <a:lnTo>
                    <a:pt x="2198" y="3128"/>
                  </a:lnTo>
                  <a:cubicBezTo>
                    <a:pt x="2154" y="3256"/>
                    <a:pt x="1951" y="3982"/>
                    <a:pt x="2632" y="4912"/>
                  </a:cubicBezTo>
                  <a:cubicBezTo>
                    <a:pt x="2431" y="4311"/>
                    <a:pt x="2431" y="3659"/>
                    <a:pt x="2632" y="3058"/>
                  </a:cubicBezTo>
                  <a:cubicBezTo>
                    <a:pt x="2654" y="3059"/>
                    <a:pt x="2675" y="3060"/>
                    <a:pt x="2696" y="3060"/>
                  </a:cubicBezTo>
                  <a:cubicBezTo>
                    <a:pt x="3098" y="3060"/>
                    <a:pt x="3470" y="2839"/>
                    <a:pt x="3685" y="2506"/>
                  </a:cubicBezTo>
                  <a:cubicBezTo>
                    <a:pt x="4010" y="1905"/>
                    <a:pt x="2958" y="0"/>
                    <a:pt x="295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220700" y="955300"/>
              <a:ext cx="453675" cy="463925"/>
            </a:xfrm>
            <a:custGeom>
              <a:rect b="b" l="l" r="r" t="t"/>
              <a:pathLst>
                <a:path extrusionOk="0" h="18557" w="18147">
                  <a:moveTo>
                    <a:pt x="6136" y="0"/>
                  </a:moveTo>
                  <a:cubicBezTo>
                    <a:pt x="5577" y="0"/>
                    <a:pt x="5021" y="181"/>
                    <a:pt x="4562" y="536"/>
                  </a:cubicBezTo>
                  <a:cubicBezTo>
                    <a:pt x="4171" y="854"/>
                    <a:pt x="3899" y="1841"/>
                    <a:pt x="3326" y="1841"/>
                  </a:cubicBezTo>
                  <a:cubicBezTo>
                    <a:pt x="3312" y="1841"/>
                    <a:pt x="3298" y="1841"/>
                    <a:pt x="3284" y="1839"/>
                  </a:cubicBezTo>
                  <a:cubicBezTo>
                    <a:pt x="3095" y="1819"/>
                    <a:pt x="2942" y="1728"/>
                    <a:pt x="2750" y="1728"/>
                  </a:cubicBezTo>
                  <a:cubicBezTo>
                    <a:pt x="2712" y="1728"/>
                    <a:pt x="2673" y="1731"/>
                    <a:pt x="2632" y="1739"/>
                  </a:cubicBezTo>
                  <a:cubicBezTo>
                    <a:pt x="2457" y="1764"/>
                    <a:pt x="2281" y="1890"/>
                    <a:pt x="2156" y="2040"/>
                  </a:cubicBezTo>
                  <a:cubicBezTo>
                    <a:pt x="2003" y="2280"/>
                    <a:pt x="1755" y="2425"/>
                    <a:pt x="1478" y="2425"/>
                  </a:cubicBezTo>
                  <a:cubicBezTo>
                    <a:pt x="1437" y="2425"/>
                    <a:pt x="1396" y="2422"/>
                    <a:pt x="1354" y="2416"/>
                  </a:cubicBezTo>
                  <a:cubicBezTo>
                    <a:pt x="978" y="2366"/>
                    <a:pt x="727" y="1965"/>
                    <a:pt x="1154" y="1764"/>
                  </a:cubicBezTo>
                  <a:cubicBezTo>
                    <a:pt x="1130" y="1761"/>
                    <a:pt x="1106" y="1759"/>
                    <a:pt x="1083" y="1759"/>
                  </a:cubicBezTo>
                  <a:cubicBezTo>
                    <a:pt x="594" y="1759"/>
                    <a:pt x="263" y="2485"/>
                    <a:pt x="502" y="2892"/>
                  </a:cubicBezTo>
                  <a:cubicBezTo>
                    <a:pt x="677" y="3118"/>
                    <a:pt x="978" y="3143"/>
                    <a:pt x="1154" y="3318"/>
                  </a:cubicBezTo>
                  <a:cubicBezTo>
                    <a:pt x="1429" y="3594"/>
                    <a:pt x="1154" y="3920"/>
                    <a:pt x="903" y="4070"/>
                  </a:cubicBezTo>
                  <a:lnTo>
                    <a:pt x="853" y="4070"/>
                  </a:lnTo>
                  <a:cubicBezTo>
                    <a:pt x="226" y="4471"/>
                    <a:pt x="1" y="5323"/>
                    <a:pt x="402" y="5975"/>
                  </a:cubicBezTo>
                  <a:cubicBezTo>
                    <a:pt x="853" y="6827"/>
                    <a:pt x="1780" y="6952"/>
                    <a:pt x="2582" y="7278"/>
                  </a:cubicBezTo>
                  <a:cubicBezTo>
                    <a:pt x="2808" y="7353"/>
                    <a:pt x="3008" y="7479"/>
                    <a:pt x="3159" y="7654"/>
                  </a:cubicBezTo>
                  <a:cubicBezTo>
                    <a:pt x="3309" y="7855"/>
                    <a:pt x="3434" y="8080"/>
                    <a:pt x="3484" y="8331"/>
                  </a:cubicBezTo>
                  <a:cubicBezTo>
                    <a:pt x="3961" y="9534"/>
                    <a:pt x="4512" y="10737"/>
                    <a:pt x="5113" y="11890"/>
                  </a:cubicBezTo>
                  <a:cubicBezTo>
                    <a:pt x="5615" y="12792"/>
                    <a:pt x="6191" y="13669"/>
                    <a:pt x="6793" y="14496"/>
                  </a:cubicBezTo>
                  <a:cubicBezTo>
                    <a:pt x="7394" y="15298"/>
                    <a:pt x="8171" y="15925"/>
                    <a:pt x="8748" y="16727"/>
                  </a:cubicBezTo>
                  <a:cubicBezTo>
                    <a:pt x="8923" y="16977"/>
                    <a:pt x="9149" y="17203"/>
                    <a:pt x="9324" y="17429"/>
                  </a:cubicBezTo>
                  <a:cubicBezTo>
                    <a:pt x="9800" y="18080"/>
                    <a:pt x="10502" y="18481"/>
                    <a:pt x="11304" y="18556"/>
                  </a:cubicBezTo>
                  <a:cubicBezTo>
                    <a:pt x="12056" y="18556"/>
                    <a:pt x="12657" y="18406"/>
                    <a:pt x="13109" y="17804"/>
                  </a:cubicBezTo>
                  <a:cubicBezTo>
                    <a:pt x="13359" y="17479"/>
                    <a:pt x="13459" y="17228"/>
                    <a:pt x="13835" y="17078"/>
                  </a:cubicBezTo>
                  <a:cubicBezTo>
                    <a:pt x="14161" y="16952"/>
                    <a:pt x="14487" y="16902"/>
                    <a:pt x="14788" y="16802"/>
                  </a:cubicBezTo>
                  <a:cubicBezTo>
                    <a:pt x="15164" y="16677"/>
                    <a:pt x="15414" y="16351"/>
                    <a:pt x="15389" y="15975"/>
                  </a:cubicBezTo>
                  <a:cubicBezTo>
                    <a:pt x="15414" y="15724"/>
                    <a:pt x="15289" y="15474"/>
                    <a:pt x="15339" y="15223"/>
                  </a:cubicBezTo>
                  <a:lnTo>
                    <a:pt x="15339" y="15223"/>
                  </a:lnTo>
                  <a:cubicBezTo>
                    <a:pt x="15456" y="15690"/>
                    <a:pt x="15856" y="16005"/>
                    <a:pt x="16336" y="16005"/>
                  </a:cubicBezTo>
                  <a:cubicBezTo>
                    <a:pt x="16371" y="16005"/>
                    <a:pt x="16406" y="16003"/>
                    <a:pt x="16442" y="16000"/>
                  </a:cubicBezTo>
                  <a:cubicBezTo>
                    <a:pt x="16459" y="16002"/>
                    <a:pt x="16476" y="16003"/>
                    <a:pt x="16493" y="16003"/>
                  </a:cubicBezTo>
                  <a:cubicBezTo>
                    <a:pt x="16676" y="16003"/>
                    <a:pt x="16851" y="15885"/>
                    <a:pt x="16943" y="15724"/>
                  </a:cubicBezTo>
                  <a:lnTo>
                    <a:pt x="16943" y="15724"/>
                  </a:lnTo>
                  <a:lnTo>
                    <a:pt x="16893" y="15749"/>
                  </a:lnTo>
                  <a:cubicBezTo>
                    <a:pt x="16835" y="15770"/>
                    <a:pt x="16776" y="15780"/>
                    <a:pt x="16716" y="15780"/>
                  </a:cubicBezTo>
                  <a:cubicBezTo>
                    <a:pt x="16491" y="15780"/>
                    <a:pt x="16271" y="15636"/>
                    <a:pt x="16191" y="15398"/>
                  </a:cubicBezTo>
                  <a:cubicBezTo>
                    <a:pt x="16091" y="14972"/>
                    <a:pt x="16241" y="14496"/>
                    <a:pt x="16567" y="14221"/>
                  </a:cubicBezTo>
                  <a:cubicBezTo>
                    <a:pt x="17244" y="13594"/>
                    <a:pt x="18146" y="12742"/>
                    <a:pt x="17695" y="11739"/>
                  </a:cubicBezTo>
                  <a:cubicBezTo>
                    <a:pt x="17469" y="11188"/>
                    <a:pt x="16642" y="10411"/>
                    <a:pt x="16793" y="9759"/>
                  </a:cubicBezTo>
                  <a:cubicBezTo>
                    <a:pt x="16868" y="9459"/>
                    <a:pt x="17144" y="9258"/>
                    <a:pt x="17269" y="8982"/>
                  </a:cubicBezTo>
                  <a:cubicBezTo>
                    <a:pt x="17319" y="8832"/>
                    <a:pt x="17369" y="8707"/>
                    <a:pt x="17419" y="8556"/>
                  </a:cubicBezTo>
                  <a:cubicBezTo>
                    <a:pt x="17469" y="8331"/>
                    <a:pt x="17494" y="8105"/>
                    <a:pt x="17469" y="7880"/>
                  </a:cubicBezTo>
                  <a:cubicBezTo>
                    <a:pt x="17444" y="7403"/>
                    <a:pt x="17219" y="6927"/>
                    <a:pt x="16868" y="6601"/>
                  </a:cubicBezTo>
                  <a:cubicBezTo>
                    <a:pt x="16367" y="6150"/>
                    <a:pt x="15740" y="5900"/>
                    <a:pt x="15088" y="5850"/>
                  </a:cubicBezTo>
                  <a:cubicBezTo>
                    <a:pt x="15590" y="5799"/>
                    <a:pt x="16016" y="5474"/>
                    <a:pt x="16191" y="4997"/>
                  </a:cubicBezTo>
                  <a:cubicBezTo>
                    <a:pt x="16317" y="4546"/>
                    <a:pt x="16091" y="4070"/>
                    <a:pt x="15640" y="3895"/>
                  </a:cubicBezTo>
                  <a:lnTo>
                    <a:pt x="15640" y="3895"/>
                  </a:lnTo>
                  <a:cubicBezTo>
                    <a:pt x="15765" y="4070"/>
                    <a:pt x="15740" y="4296"/>
                    <a:pt x="15590" y="4471"/>
                  </a:cubicBezTo>
                  <a:cubicBezTo>
                    <a:pt x="15434" y="4647"/>
                    <a:pt x="15201" y="4746"/>
                    <a:pt x="14964" y="4746"/>
                  </a:cubicBezTo>
                  <a:cubicBezTo>
                    <a:pt x="14897" y="4746"/>
                    <a:pt x="14829" y="4738"/>
                    <a:pt x="14763" y="4722"/>
                  </a:cubicBezTo>
                  <a:cubicBezTo>
                    <a:pt x="14236" y="4647"/>
                    <a:pt x="13835" y="4195"/>
                    <a:pt x="13835" y="3644"/>
                  </a:cubicBezTo>
                  <a:cubicBezTo>
                    <a:pt x="13860" y="3193"/>
                    <a:pt x="13735" y="2717"/>
                    <a:pt x="13510" y="2316"/>
                  </a:cubicBezTo>
                  <a:cubicBezTo>
                    <a:pt x="13159" y="1839"/>
                    <a:pt x="12607" y="1539"/>
                    <a:pt x="12031" y="1464"/>
                  </a:cubicBezTo>
                  <a:cubicBezTo>
                    <a:pt x="11798" y="1403"/>
                    <a:pt x="11556" y="1372"/>
                    <a:pt x="11314" y="1372"/>
                  </a:cubicBezTo>
                  <a:cubicBezTo>
                    <a:pt x="10852" y="1372"/>
                    <a:pt x="10387" y="1484"/>
                    <a:pt x="9976" y="1714"/>
                  </a:cubicBezTo>
                  <a:cubicBezTo>
                    <a:pt x="9748" y="1819"/>
                    <a:pt x="9497" y="1863"/>
                    <a:pt x="9247" y="1863"/>
                  </a:cubicBezTo>
                  <a:cubicBezTo>
                    <a:pt x="9138" y="1863"/>
                    <a:pt x="9029" y="1855"/>
                    <a:pt x="8923" y="1839"/>
                  </a:cubicBezTo>
                  <a:cubicBezTo>
                    <a:pt x="8672" y="1764"/>
                    <a:pt x="8397" y="1388"/>
                    <a:pt x="8221" y="1188"/>
                  </a:cubicBezTo>
                  <a:cubicBezTo>
                    <a:pt x="7971" y="812"/>
                    <a:pt x="7645" y="486"/>
                    <a:pt x="7269" y="261"/>
                  </a:cubicBezTo>
                  <a:cubicBezTo>
                    <a:pt x="6910" y="86"/>
                    <a:pt x="6522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445025" y="3614075"/>
              <a:ext cx="187975" cy="432475"/>
            </a:xfrm>
            <a:custGeom>
              <a:rect b="b" l="l" r="r" t="t"/>
              <a:pathLst>
                <a:path extrusionOk="0" h="17299" w="7519">
                  <a:moveTo>
                    <a:pt x="5765" y="0"/>
                  </a:moveTo>
                  <a:lnTo>
                    <a:pt x="526" y="201"/>
                  </a:lnTo>
                  <a:cubicBezTo>
                    <a:pt x="552" y="1454"/>
                    <a:pt x="376" y="2582"/>
                    <a:pt x="376" y="4211"/>
                  </a:cubicBezTo>
                  <a:cubicBezTo>
                    <a:pt x="376" y="6091"/>
                    <a:pt x="376" y="6792"/>
                    <a:pt x="251" y="9123"/>
                  </a:cubicBezTo>
                  <a:cubicBezTo>
                    <a:pt x="125" y="11479"/>
                    <a:pt x="0" y="12532"/>
                    <a:pt x="902" y="14863"/>
                  </a:cubicBezTo>
                  <a:cubicBezTo>
                    <a:pt x="1496" y="16440"/>
                    <a:pt x="2348" y="17299"/>
                    <a:pt x="3320" y="17299"/>
                  </a:cubicBezTo>
                  <a:cubicBezTo>
                    <a:pt x="4031" y="17299"/>
                    <a:pt x="4806" y="16839"/>
                    <a:pt x="5589" y="15865"/>
                  </a:cubicBezTo>
                  <a:cubicBezTo>
                    <a:pt x="7344" y="13735"/>
                    <a:pt x="7519" y="12657"/>
                    <a:pt x="6968" y="9975"/>
                  </a:cubicBezTo>
                  <a:cubicBezTo>
                    <a:pt x="6040" y="5489"/>
                    <a:pt x="6441" y="5439"/>
                    <a:pt x="6266" y="3659"/>
                  </a:cubicBezTo>
                  <a:cubicBezTo>
                    <a:pt x="6115" y="1880"/>
                    <a:pt x="5865" y="878"/>
                    <a:pt x="57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4334125" y="2113425"/>
              <a:ext cx="370325" cy="1794925"/>
            </a:xfrm>
            <a:custGeom>
              <a:rect b="b" l="l" r="r" t="t"/>
              <a:pathLst>
                <a:path extrusionOk="0" h="71797" w="14813">
                  <a:moveTo>
                    <a:pt x="10852" y="1"/>
                  </a:moveTo>
                  <a:lnTo>
                    <a:pt x="0" y="15214"/>
                  </a:lnTo>
                  <a:cubicBezTo>
                    <a:pt x="0" y="15214"/>
                    <a:pt x="1404" y="31655"/>
                    <a:pt x="1604" y="34011"/>
                  </a:cubicBezTo>
                  <a:cubicBezTo>
                    <a:pt x="1830" y="36367"/>
                    <a:pt x="2456" y="40177"/>
                    <a:pt x="2732" y="43209"/>
                  </a:cubicBezTo>
                  <a:cubicBezTo>
                    <a:pt x="2932" y="45264"/>
                    <a:pt x="4361" y="54763"/>
                    <a:pt x="4962" y="60327"/>
                  </a:cubicBezTo>
                  <a:cubicBezTo>
                    <a:pt x="4962" y="60327"/>
                    <a:pt x="4912" y="67846"/>
                    <a:pt x="5213" y="71179"/>
                  </a:cubicBezTo>
                  <a:cubicBezTo>
                    <a:pt x="5213" y="71254"/>
                    <a:pt x="5238" y="71330"/>
                    <a:pt x="5263" y="71380"/>
                  </a:cubicBezTo>
                  <a:cubicBezTo>
                    <a:pt x="5361" y="71634"/>
                    <a:pt x="5596" y="71796"/>
                    <a:pt x="5849" y="71796"/>
                  </a:cubicBezTo>
                  <a:cubicBezTo>
                    <a:pt x="5920" y="71796"/>
                    <a:pt x="5993" y="71783"/>
                    <a:pt x="6065" y="71756"/>
                  </a:cubicBezTo>
                  <a:cubicBezTo>
                    <a:pt x="6729" y="71495"/>
                    <a:pt x="7433" y="71364"/>
                    <a:pt x="8136" y="71364"/>
                  </a:cubicBezTo>
                  <a:cubicBezTo>
                    <a:pt x="8786" y="71364"/>
                    <a:pt x="9436" y="71477"/>
                    <a:pt x="10050" y="71706"/>
                  </a:cubicBezTo>
                  <a:cubicBezTo>
                    <a:pt x="10125" y="71731"/>
                    <a:pt x="10201" y="71731"/>
                    <a:pt x="10276" y="71756"/>
                  </a:cubicBezTo>
                  <a:cubicBezTo>
                    <a:pt x="10627" y="71756"/>
                    <a:pt x="10927" y="71480"/>
                    <a:pt x="10927" y="71129"/>
                  </a:cubicBezTo>
                  <a:cubicBezTo>
                    <a:pt x="10978" y="69926"/>
                    <a:pt x="10526" y="68222"/>
                    <a:pt x="10376" y="66493"/>
                  </a:cubicBezTo>
                  <a:cubicBezTo>
                    <a:pt x="10201" y="64212"/>
                    <a:pt x="10226" y="61831"/>
                    <a:pt x="10201" y="60277"/>
                  </a:cubicBezTo>
                  <a:cubicBezTo>
                    <a:pt x="10100" y="56818"/>
                    <a:pt x="11679" y="50979"/>
                    <a:pt x="11479" y="45766"/>
                  </a:cubicBezTo>
                  <a:cubicBezTo>
                    <a:pt x="11328" y="41906"/>
                    <a:pt x="11404" y="38548"/>
                    <a:pt x="11404" y="38548"/>
                  </a:cubicBezTo>
                  <a:cubicBezTo>
                    <a:pt x="11404" y="38548"/>
                    <a:pt x="12957" y="22357"/>
                    <a:pt x="13509" y="18748"/>
                  </a:cubicBezTo>
                  <a:cubicBezTo>
                    <a:pt x="14186" y="14437"/>
                    <a:pt x="14812" y="10628"/>
                    <a:pt x="12607" y="5866"/>
                  </a:cubicBezTo>
                  <a:cubicBezTo>
                    <a:pt x="10978" y="2332"/>
                    <a:pt x="10852" y="1"/>
                    <a:pt x="1085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3765200" y="2112800"/>
              <a:ext cx="840250" cy="1391425"/>
            </a:xfrm>
            <a:custGeom>
              <a:rect b="b" l="l" r="r" t="t"/>
              <a:pathLst>
                <a:path extrusionOk="0" h="55657" w="33610">
                  <a:moveTo>
                    <a:pt x="33609" y="1"/>
                  </a:moveTo>
                  <a:lnTo>
                    <a:pt x="33609" y="1"/>
                  </a:lnTo>
                  <a:cubicBezTo>
                    <a:pt x="29897" y="831"/>
                    <a:pt x="26295" y="1305"/>
                    <a:pt x="23157" y="1305"/>
                  </a:cubicBezTo>
                  <a:cubicBezTo>
                    <a:pt x="20703" y="1305"/>
                    <a:pt x="18533" y="1015"/>
                    <a:pt x="16817" y="377"/>
                  </a:cubicBezTo>
                  <a:cubicBezTo>
                    <a:pt x="16692" y="2382"/>
                    <a:pt x="13484" y="6116"/>
                    <a:pt x="9474" y="12056"/>
                  </a:cubicBezTo>
                  <a:cubicBezTo>
                    <a:pt x="4887" y="18848"/>
                    <a:pt x="2281" y="22958"/>
                    <a:pt x="2281" y="22958"/>
                  </a:cubicBezTo>
                  <a:cubicBezTo>
                    <a:pt x="602" y="26041"/>
                    <a:pt x="0" y="26818"/>
                    <a:pt x="1604" y="30527"/>
                  </a:cubicBezTo>
                  <a:cubicBezTo>
                    <a:pt x="3333" y="34562"/>
                    <a:pt x="8571" y="42307"/>
                    <a:pt x="9048" y="45114"/>
                  </a:cubicBezTo>
                  <a:cubicBezTo>
                    <a:pt x="9148" y="45816"/>
                    <a:pt x="8822" y="47620"/>
                    <a:pt x="8396" y="48949"/>
                  </a:cubicBezTo>
                  <a:cubicBezTo>
                    <a:pt x="7995" y="50302"/>
                    <a:pt x="7293" y="52081"/>
                    <a:pt x="6617" y="52959"/>
                  </a:cubicBezTo>
                  <a:cubicBezTo>
                    <a:pt x="6617" y="52959"/>
                    <a:pt x="4687" y="55264"/>
                    <a:pt x="5163" y="55465"/>
                  </a:cubicBezTo>
                  <a:cubicBezTo>
                    <a:pt x="5391" y="55561"/>
                    <a:pt x="6495" y="55657"/>
                    <a:pt x="7793" y="55657"/>
                  </a:cubicBezTo>
                  <a:cubicBezTo>
                    <a:pt x="9211" y="55657"/>
                    <a:pt x="10861" y="55542"/>
                    <a:pt x="11855" y="55189"/>
                  </a:cubicBezTo>
                  <a:cubicBezTo>
                    <a:pt x="13734" y="54487"/>
                    <a:pt x="13860" y="52858"/>
                    <a:pt x="14361" y="49826"/>
                  </a:cubicBezTo>
                  <a:cubicBezTo>
                    <a:pt x="14837" y="46818"/>
                    <a:pt x="15188" y="42282"/>
                    <a:pt x="15188" y="42282"/>
                  </a:cubicBezTo>
                  <a:cubicBezTo>
                    <a:pt x="14862" y="42131"/>
                    <a:pt x="14587" y="41881"/>
                    <a:pt x="14411" y="41580"/>
                  </a:cubicBezTo>
                  <a:cubicBezTo>
                    <a:pt x="13985" y="41054"/>
                    <a:pt x="13484" y="40327"/>
                    <a:pt x="13183" y="38573"/>
                  </a:cubicBezTo>
                  <a:cubicBezTo>
                    <a:pt x="12882" y="36818"/>
                    <a:pt x="12306" y="33059"/>
                    <a:pt x="11654" y="30903"/>
                  </a:cubicBezTo>
                  <a:cubicBezTo>
                    <a:pt x="11303" y="29725"/>
                    <a:pt x="10802" y="28572"/>
                    <a:pt x="10176" y="27520"/>
                  </a:cubicBezTo>
                  <a:lnTo>
                    <a:pt x="23008" y="16066"/>
                  </a:lnTo>
                  <a:lnTo>
                    <a:pt x="33609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4139875" y="3282000"/>
              <a:ext cx="58300" cy="205525"/>
            </a:xfrm>
            <a:custGeom>
              <a:rect b="b" l="l" r="r" t="t"/>
              <a:pathLst>
                <a:path extrusionOk="0" h="8221" w="2332">
                  <a:moveTo>
                    <a:pt x="2331" y="0"/>
                  </a:moveTo>
                  <a:cubicBezTo>
                    <a:pt x="1" y="0"/>
                    <a:pt x="76" y="3133"/>
                    <a:pt x="101" y="3158"/>
                  </a:cubicBezTo>
                  <a:cubicBezTo>
                    <a:pt x="552" y="3258"/>
                    <a:pt x="652" y="3985"/>
                    <a:pt x="652" y="4962"/>
                  </a:cubicBezTo>
                  <a:lnTo>
                    <a:pt x="652" y="8221"/>
                  </a:lnTo>
                  <a:lnTo>
                    <a:pt x="1128" y="8221"/>
                  </a:lnTo>
                  <a:lnTo>
                    <a:pt x="1128" y="6441"/>
                  </a:lnTo>
                  <a:cubicBezTo>
                    <a:pt x="1128" y="5163"/>
                    <a:pt x="1254" y="3885"/>
                    <a:pt x="1504" y="2632"/>
                  </a:cubicBezTo>
                  <a:cubicBezTo>
                    <a:pt x="1680" y="1529"/>
                    <a:pt x="2231" y="702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3845850" y="3163575"/>
              <a:ext cx="356700" cy="394100"/>
            </a:xfrm>
            <a:custGeom>
              <a:rect b="b" l="l" r="r" t="t"/>
              <a:pathLst>
                <a:path extrusionOk="0" h="15764" w="14268">
                  <a:moveTo>
                    <a:pt x="11837" y="0"/>
                  </a:moveTo>
                  <a:cubicBezTo>
                    <a:pt x="11837" y="0"/>
                    <a:pt x="10032" y="953"/>
                    <a:pt x="10383" y="4938"/>
                  </a:cubicBezTo>
                  <a:cubicBezTo>
                    <a:pt x="10684" y="8421"/>
                    <a:pt x="10308" y="10902"/>
                    <a:pt x="9030" y="11629"/>
                  </a:cubicBezTo>
                  <a:cubicBezTo>
                    <a:pt x="8588" y="11877"/>
                    <a:pt x="8237" y="11974"/>
                    <a:pt x="7921" y="11974"/>
                  </a:cubicBezTo>
                  <a:cubicBezTo>
                    <a:pt x="7215" y="11974"/>
                    <a:pt x="6683" y="11492"/>
                    <a:pt x="5696" y="11128"/>
                  </a:cubicBezTo>
                  <a:cubicBezTo>
                    <a:pt x="5217" y="10946"/>
                    <a:pt x="4705" y="10863"/>
                    <a:pt x="4189" y="10863"/>
                  </a:cubicBezTo>
                  <a:cubicBezTo>
                    <a:pt x="3923" y="10863"/>
                    <a:pt x="3655" y="10885"/>
                    <a:pt x="3391" y="10928"/>
                  </a:cubicBezTo>
                  <a:cubicBezTo>
                    <a:pt x="3115" y="11153"/>
                    <a:pt x="1636" y="12857"/>
                    <a:pt x="759" y="13860"/>
                  </a:cubicBezTo>
                  <a:cubicBezTo>
                    <a:pt x="1" y="14752"/>
                    <a:pt x="473" y="15763"/>
                    <a:pt x="2317" y="15763"/>
                  </a:cubicBezTo>
                  <a:cubicBezTo>
                    <a:pt x="2545" y="15763"/>
                    <a:pt x="2794" y="15748"/>
                    <a:pt x="3065" y="15715"/>
                  </a:cubicBezTo>
                  <a:cubicBezTo>
                    <a:pt x="4869" y="15489"/>
                    <a:pt x="8403" y="14587"/>
                    <a:pt x="9255" y="14035"/>
                  </a:cubicBezTo>
                  <a:cubicBezTo>
                    <a:pt x="10333" y="13334"/>
                    <a:pt x="10458" y="12181"/>
                    <a:pt x="10684" y="10852"/>
                  </a:cubicBezTo>
                  <a:cubicBezTo>
                    <a:pt x="10909" y="9549"/>
                    <a:pt x="11912" y="7644"/>
                    <a:pt x="12463" y="6817"/>
                  </a:cubicBezTo>
                  <a:cubicBezTo>
                    <a:pt x="12889" y="6191"/>
                    <a:pt x="13366" y="5614"/>
                    <a:pt x="13867" y="5088"/>
                  </a:cubicBezTo>
                  <a:cubicBezTo>
                    <a:pt x="14143" y="4787"/>
                    <a:pt x="14268" y="4386"/>
                    <a:pt x="14243" y="3985"/>
                  </a:cubicBezTo>
                  <a:cubicBezTo>
                    <a:pt x="14193" y="3534"/>
                    <a:pt x="14042" y="3058"/>
                    <a:pt x="13792" y="2657"/>
                  </a:cubicBezTo>
                  <a:cubicBezTo>
                    <a:pt x="13290" y="1905"/>
                    <a:pt x="12188" y="802"/>
                    <a:pt x="11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3757675" y="2100275"/>
              <a:ext cx="953650" cy="1303925"/>
            </a:xfrm>
            <a:custGeom>
              <a:rect b="b" l="l" r="r" t="t"/>
              <a:pathLst>
                <a:path extrusionOk="0" h="52157" w="38146">
                  <a:moveTo>
                    <a:pt x="34086" y="1"/>
                  </a:moveTo>
                  <a:cubicBezTo>
                    <a:pt x="34086" y="1"/>
                    <a:pt x="27344" y="1154"/>
                    <a:pt x="22632" y="1204"/>
                  </a:cubicBezTo>
                  <a:cubicBezTo>
                    <a:pt x="22443" y="1206"/>
                    <a:pt x="22261" y="1207"/>
                    <a:pt x="22085" y="1207"/>
                  </a:cubicBezTo>
                  <a:cubicBezTo>
                    <a:pt x="17849" y="1207"/>
                    <a:pt x="17018" y="652"/>
                    <a:pt x="17018" y="652"/>
                  </a:cubicBezTo>
                  <a:cubicBezTo>
                    <a:pt x="16567" y="2031"/>
                    <a:pt x="16066" y="3083"/>
                    <a:pt x="14211" y="5690"/>
                  </a:cubicBezTo>
                  <a:cubicBezTo>
                    <a:pt x="12381" y="8321"/>
                    <a:pt x="2707" y="22382"/>
                    <a:pt x="1730" y="24312"/>
                  </a:cubicBezTo>
                  <a:cubicBezTo>
                    <a:pt x="752" y="26241"/>
                    <a:pt x="0" y="27244"/>
                    <a:pt x="953" y="29575"/>
                  </a:cubicBezTo>
                  <a:cubicBezTo>
                    <a:pt x="1930" y="31880"/>
                    <a:pt x="5614" y="37921"/>
                    <a:pt x="5614" y="37921"/>
                  </a:cubicBezTo>
                  <a:cubicBezTo>
                    <a:pt x="6178" y="38096"/>
                    <a:pt x="6755" y="38184"/>
                    <a:pt x="7331" y="38184"/>
                  </a:cubicBezTo>
                  <a:cubicBezTo>
                    <a:pt x="7908" y="38184"/>
                    <a:pt x="8484" y="38096"/>
                    <a:pt x="9048" y="37921"/>
                  </a:cubicBezTo>
                  <a:cubicBezTo>
                    <a:pt x="10978" y="37369"/>
                    <a:pt x="12832" y="35414"/>
                    <a:pt x="12832" y="35414"/>
                  </a:cubicBezTo>
                  <a:cubicBezTo>
                    <a:pt x="12832" y="35414"/>
                    <a:pt x="12607" y="34287"/>
                    <a:pt x="12181" y="32031"/>
                  </a:cubicBezTo>
                  <a:cubicBezTo>
                    <a:pt x="11930" y="30677"/>
                    <a:pt x="11479" y="29374"/>
                    <a:pt x="10852" y="28146"/>
                  </a:cubicBezTo>
                  <a:lnTo>
                    <a:pt x="22883" y="17770"/>
                  </a:lnTo>
                  <a:cubicBezTo>
                    <a:pt x="22883" y="17770"/>
                    <a:pt x="23459" y="22708"/>
                    <a:pt x="24061" y="29023"/>
                  </a:cubicBezTo>
                  <a:cubicBezTo>
                    <a:pt x="24512" y="33961"/>
                    <a:pt x="24737" y="36241"/>
                    <a:pt x="25213" y="40251"/>
                  </a:cubicBezTo>
                  <a:cubicBezTo>
                    <a:pt x="25589" y="43309"/>
                    <a:pt x="26792" y="51379"/>
                    <a:pt x="26792" y="51379"/>
                  </a:cubicBezTo>
                  <a:cubicBezTo>
                    <a:pt x="26792" y="51379"/>
                    <a:pt x="27845" y="52156"/>
                    <a:pt x="30401" y="52156"/>
                  </a:cubicBezTo>
                  <a:cubicBezTo>
                    <a:pt x="32958" y="52156"/>
                    <a:pt x="34336" y="51154"/>
                    <a:pt x="34336" y="51154"/>
                  </a:cubicBezTo>
                  <a:cubicBezTo>
                    <a:pt x="34712" y="47144"/>
                    <a:pt x="34888" y="43109"/>
                    <a:pt x="34812" y="39074"/>
                  </a:cubicBezTo>
                  <a:cubicBezTo>
                    <a:pt x="34812" y="39074"/>
                    <a:pt x="35339" y="28322"/>
                    <a:pt x="36567" y="20978"/>
                  </a:cubicBezTo>
                  <a:cubicBezTo>
                    <a:pt x="37795" y="13660"/>
                    <a:pt x="38146" y="9449"/>
                    <a:pt x="37068" y="6617"/>
                  </a:cubicBezTo>
                  <a:cubicBezTo>
                    <a:pt x="35890" y="3459"/>
                    <a:pt x="35013" y="2231"/>
                    <a:pt x="34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3948775" y="2803925"/>
              <a:ext cx="89000" cy="32525"/>
            </a:xfrm>
            <a:custGeom>
              <a:rect b="b" l="l" r="r" t="t"/>
              <a:pathLst>
                <a:path extrusionOk="0" h="1301" w="3560">
                  <a:moveTo>
                    <a:pt x="3208" y="0"/>
                  </a:moveTo>
                  <a:cubicBezTo>
                    <a:pt x="2306" y="752"/>
                    <a:pt x="1178" y="1178"/>
                    <a:pt x="0" y="1203"/>
                  </a:cubicBezTo>
                  <a:cubicBezTo>
                    <a:pt x="0" y="1203"/>
                    <a:pt x="581" y="1301"/>
                    <a:pt x="1299" y="1301"/>
                  </a:cubicBezTo>
                  <a:cubicBezTo>
                    <a:pt x="2080" y="1301"/>
                    <a:pt x="3024" y="1185"/>
                    <a:pt x="3559" y="702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4069075" y="2369700"/>
              <a:ext cx="260675" cy="399775"/>
            </a:xfrm>
            <a:custGeom>
              <a:rect b="b" l="l" r="r" t="t"/>
              <a:pathLst>
                <a:path extrusionOk="0" h="15991" w="10427">
                  <a:moveTo>
                    <a:pt x="5665" y="1"/>
                  </a:moveTo>
                  <a:cubicBezTo>
                    <a:pt x="5665" y="1"/>
                    <a:pt x="5615" y="2733"/>
                    <a:pt x="8672" y="5164"/>
                  </a:cubicBezTo>
                  <a:cubicBezTo>
                    <a:pt x="8672" y="5164"/>
                    <a:pt x="9199" y="6216"/>
                    <a:pt x="7770" y="7770"/>
                  </a:cubicBezTo>
                  <a:cubicBezTo>
                    <a:pt x="6366" y="9324"/>
                    <a:pt x="0" y="15991"/>
                    <a:pt x="0" y="15991"/>
                  </a:cubicBezTo>
                  <a:lnTo>
                    <a:pt x="10427" y="6993"/>
                  </a:lnTo>
                  <a:lnTo>
                    <a:pt x="10276" y="4763"/>
                  </a:lnTo>
                  <a:cubicBezTo>
                    <a:pt x="8096" y="3961"/>
                    <a:pt x="6417" y="2206"/>
                    <a:pt x="56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4083475" y="1543250"/>
              <a:ext cx="557675" cy="624575"/>
            </a:xfrm>
            <a:custGeom>
              <a:rect b="b" l="l" r="r" t="t"/>
              <a:pathLst>
                <a:path extrusionOk="0" h="24983" w="22307">
                  <a:moveTo>
                    <a:pt x="7720" y="1"/>
                  </a:moveTo>
                  <a:cubicBezTo>
                    <a:pt x="7018" y="677"/>
                    <a:pt x="5715" y="2031"/>
                    <a:pt x="2633" y="6041"/>
                  </a:cubicBezTo>
                  <a:cubicBezTo>
                    <a:pt x="1054" y="8121"/>
                    <a:pt x="1" y="11480"/>
                    <a:pt x="3535" y="14236"/>
                  </a:cubicBezTo>
                  <a:lnTo>
                    <a:pt x="4011" y="17470"/>
                  </a:lnTo>
                  <a:cubicBezTo>
                    <a:pt x="4287" y="20126"/>
                    <a:pt x="2908" y="22131"/>
                    <a:pt x="4011" y="22958"/>
                  </a:cubicBezTo>
                  <a:cubicBezTo>
                    <a:pt x="4633" y="23655"/>
                    <a:pt x="7157" y="24982"/>
                    <a:pt x="11043" y="24982"/>
                  </a:cubicBezTo>
                  <a:cubicBezTo>
                    <a:pt x="13730" y="24982"/>
                    <a:pt x="17067" y="24348"/>
                    <a:pt x="20878" y="22432"/>
                  </a:cubicBezTo>
                  <a:cubicBezTo>
                    <a:pt x="21580" y="21956"/>
                    <a:pt x="21154" y="21404"/>
                    <a:pt x="21304" y="18397"/>
                  </a:cubicBezTo>
                  <a:cubicBezTo>
                    <a:pt x="21530" y="16542"/>
                    <a:pt x="21881" y="14713"/>
                    <a:pt x="22307" y="12908"/>
                  </a:cubicBezTo>
                  <a:cubicBezTo>
                    <a:pt x="18723" y="10903"/>
                    <a:pt x="18698" y="4287"/>
                    <a:pt x="19249" y="1078"/>
                  </a:cubicBezTo>
                  <a:lnTo>
                    <a:pt x="15339" y="652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4112925" y="1543250"/>
              <a:ext cx="514450" cy="624725"/>
            </a:xfrm>
            <a:custGeom>
              <a:rect b="b" l="l" r="r" t="t"/>
              <a:pathLst>
                <a:path extrusionOk="0" h="24989" w="20578">
                  <a:moveTo>
                    <a:pt x="6542" y="1"/>
                  </a:moveTo>
                  <a:cubicBezTo>
                    <a:pt x="5840" y="677"/>
                    <a:pt x="4537" y="2031"/>
                    <a:pt x="1455" y="6041"/>
                  </a:cubicBezTo>
                  <a:cubicBezTo>
                    <a:pt x="653" y="7094"/>
                    <a:pt x="1" y="8497"/>
                    <a:pt x="1" y="9951"/>
                  </a:cubicBezTo>
                  <a:cubicBezTo>
                    <a:pt x="1" y="11379"/>
                    <a:pt x="627" y="12883"/>
                    <a:pt x="2357" y="14236"/>
                  </a:cubicBezTo>
                  <a:lnTo>
                    <a:pt x="2833" y="17470"/>
                  </a:lnTo>
                  <a:cubicBezTo>
                    <a:pt x="2858" y="17720"/>
                    <a:pt x="2858" y="17971"/>
                    <a:pt x="2858" y="18247"/>
                  </a:cubicBezTo>
                  <a:cubicBezTo>
                    <a:pt x="2858" y="19775"/>
                    <a:pt x="2407" y="21054"/>
                    <a:pt x="2407" y="21931"/>
                  </a:cubicBezTo>
                  <a:cubicBezTo>
                    <a:pt x="2407" y="22357"/>
                    <a:pt x="2507" y="22708"/>
                    <a:pt x="2833" y="22958"/>
                  </a:cubicBezTo>
                  <a:cubicBezTo>
                    <a:pt x="3460" y="23660"/>
                    <a:pt x="5991" y="24988"/>
                    <a:pt x="9876" y="24988"/>
                  </a:cubicBezTo>
                  <a:cubicBezTo>
                    <a:pt x="12557" y="24988"/>
                    <a:pt x="15891" y="24337"/>
                    <a:pt x="19700" y="22432"/>
                  </a:cubicBezTo>
                  <a:cubicBezTo>
                    <a:pt x="20051" y="22181"/>
                    <a:pt x="20126" y="21931"/>
                    <a:pt x="20126" y="21379"/>
                  </a:cubicBezTo>
                  <a:cubicBezTo>
                    <a:pt x="20126" y="21003"/>
                    <a:pt x="20076" y="20477"/>
                    <a:pt x="20076" y="19750"/>
                  </a:cubicBezTo>
                  <a:cubicBezTo>
                    <a:pt x="20076" y="19374"/>
                    <a:pt x="20101" y="18923"/>
                    <a:pt x="20126" y="18397"/>
                  </a:cubicBezTo>
                  <a:cubicBezTo>
                    <a:pt x="20252" y="17445"/>
                    <a:pt x="20402" y="16492"/>
                    <a:pt x="20577" y="15540"/>
                  </a:cubicBezTo>
                  <a:lnTo>
                    <a:pt x="19224" y="12507"/>
                  </a:lnTo>
                  <a:cubicBezTo>
                    <a:pt x="17871" y="10377"/>
                    <a:pt x="17119" y="7871"/>
                    <a:pt x="17119" y="5339"/>
                  </a:cubicBezTo>
                  <a:cubicBezTo>
                    <a:pt x="17144" y="2031"/>
                    <a:pt x="18071" y="1078"/>
                    <a:pt x="18071" y="1078"/>
                  </a:cubicBezTo>
                  <a:lnTo>
                    <a:pt x="14161" y="652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4250150" y="1063225"/>
              <a:ext cx="283225" cy="370400"/>
            </a:xfrm>
            <a:custGeom>
              <a:rect b="b" l="l" r="r" t="t"/>
              <a:pathLst>
                <a:path extrusionOk="0" h="14816" w="11329">
                  <a:moveTo>
                    <a:pt x="3868" y="1"/>
                  </a:moveTo>
                  <a:cubicBezTo>
                    <a:pt x="3391" y="1"/>
                    <a:pt x="2911" y="43"/>
                    <a:pt x="2432" y="129"/>
                  </a:cubicBezTo>
                  <a:cubicBezTo>
                    <a:pt x="1304" y="330"/>
                    <a:pt x="1" y="1382"/>
                    <a:pt x="1" y="1382"/>
                  </a:cubicBezTo>
                  <a:lnTo>
                    <a:pt x="9048" y="14816"/>
                  </a:lnTo>
                  <a:cubicBezTo>
                    <a:pt x="9474" y="13112"/>
                    <a:pt x="10778" y="10731"/>
                    <a:pt x="11053" y="8174"/>
                  </a:cubicBezTo>
                  <a:cubicBezTo>
                    <a:pt x="11329" y="5618"/>
                    <a:pt x="11279" y="3437"/>
                    <a:pt x="8748" y="1608"/>
                  </a:cubicBezTo>
                  <a:cubicBezTo>
                    <a:pt x="7311" y="565"/>
                    <a:pt x="5612" y="1"/>
                    <a:pt x="38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4176850" y="1088650"/>
              <a:ext cx="322075" cy="334950"/>
            </a:xfrm>
            <a:custGeom>
              <a:rect b="b" l="l" r="r" t="t"/>
              <a:pathLst>
                <a:path extrusionOk="0" h="13398" w="12883">
                  <a:moveTo>
                    <a:pt x="5461" y="1"/>
                  </a:moveTo>
                  <a:cubicBezTo>
                    <a:pt x="3987" y="1"/>
                    <a:pt x="2933" y="390"/>
                    <a:pt x="2933" y="390"/>
                  </a:cubicBezTo>
                  <a:cubicBezTo>
                    <a:pt x="176" y="641"/>
                    <a:pt x="0" y="3774"/>
                    <a:pt x="451" y="4826"/>
                  </a:cubicBezTo>
                  <a:lnTo>
                    <a:pt x="12005" y="13398"/>
                  </a:lnTo>
                  <a:lnTo>
                    <a:pt x="12055" y="11894"/>
                  </a:lnTo>
                  <a:lnTo>
                    <a:pt x="12832" y="7458"/>
                  </a:lnTo>
                  <a:cubicBezTo>
                    <a:pt x="12883" y="5077"/>
                    <a:pt x="11805" y="2846"/>
                    <a:pt x="9900" y="1443"/>
                  </a:cubicBezTo>
                  <a:cubicBezTo>
                    <a:pt x="8385" y="304"/>
                    <a:pt x="6760" y="1"/>
                    <a:pt x="5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178725" y="1133475"/>
              <a:ext cx="396650" cy="604125"/>
            </a:xfrm>
            <a:custGeom>
              <a:rect b="b" l="l" r="r" t="t"/>
              <a:pathLst>
                <a:path extrusionOk="0" h="24165" w="15866">
                  <a:moveTo>
                    <a:pt x="1905" y="1"/>
                  </a:moveTo>
                  <a:cubicBezTo>
                    <a:pt x="1304" y="327"/>
                    <a:pt x="151" y="1354"/>
                    <a:pt x="76" y="6993"/>
                  </a:cubicBezTo>
                  <a:cubicBezTo>
                    <a:pt x="0" y="11755"/>
                    <a:pt x="1429" y="13008"/>
                    <a:pt x="2181" y="13359"/>
                  </a:cubicBezTo>
                  <a:cubicBezTo>
                    <a:pt x="2501" y="13525"/>
                    <a:pt x="2962" y="13588"/>
                    <a:pt x="3497" y="13588"/>
                  </a:cubicBezTo>
                  <a:cubicBezTo>
                    <a:pt x="4178" y="13588"/>
                    <a:pt x="4979" y="13485"/>
                    <a:pt x="5765" y="13359"/>
                  </a:cubicBezTo>
                  <a:lnTo>
                    <a:pt x="5765" y="13359"/>
                  </a:lnTo>
                  <a:lnTo>
                    <a:pt x="5665" y="16818"/>
                  </a:lnTo>
                  <a:cubicBezTo>
                    <a:pt x="5665" y="16818"/>
                    <a:pt x="3935" y="18472"/>
                    <a:pt x="4813" y="20051"/>
                  </a:cubicBezTo>
                  <a:cubicBezTo>
                    <a:pt x="5013" y="20352"/>
                    <a:pt x="4186" y="24036"/>
                    <a:pt x="4537" y="24161"/>
                  </a:cubicBezTo>
                  <a:cubicBezTo>
                    <a:pt x="4543" y="24163"/>
                    <a:pt x="4550" y="24164"/>
                    <a:pt x="4556" y="24164"/>
                  </a:cubicBezTo>
                  <a:cubicBezTo>
                    <a:pt x="4954" y="24164"/>
                    <a:pt x="6174" y="20601"/>
                    <a:pt x="6667" y="20527"/>
                  </a:cubicBezTo>
                  <a:cubicBezTo>
                    <a:pt x="7494" y="20377"/>
                    <a:pt x="8396" y="20352"/>
                    <a:pt x="9224" y="19800"/>
                  </a:cubicBezTo>
                  <a:cubicBezTo>
                    <a:pt x="11429" y="18322"/>
                    <a:pt x="11705" y="17169"/>
                    <a:pt x="11705" y="17169"/>
                  </a:cubicBezTo>
                  <a:lnTo>
                    <a:pt x="12006" y="10076"/>
                  </a:lnTo>
                  <a:cubicBezTo>
                    <a:pt x="12006" y="10076"/>
                    <a:pt x="12274" y="10380"/>
                    <a:pt x="12792" y="10380"/>
                  </a:cubicBezTo>
                  <a:cubicBezTo>
                    <a:pt x="13154" y="10380"/>
                    <a:pt x="13638" y="10231"/>
                    <a:pt x="14236" y="9725"/>
                  </a:cubicBezTo>
                  <a:cubicBezTo>
                    <a:pt x="15414" y="8723"/>
                    <a:pt x="15865" y="6968"/>
                    <a:pt x="15013" y="5966"/>
                  </a:cubicBezTo>
                  <a:cubicBezTo>
                    <a:pt x="14625" y="5552"/>
                    <a:pt x="14103" y="5345"/>
                    <a:pt x="13583" y="5345"/>
                  </a:cubicBezTo>
                  <a:cubicBezTo>
                    <a:pt x="13094" y="5345"/>
                    <a:pt x="12607" y="5527"/>
                    <a:pt x="12231" y="5890"/>
                  </a:cubicBezTo>
                  <a:cubicBezTo>
                    <a:pt x="12056" y="6066"/>
                    <a:pt x="11905" y="6291"/>
                    <a:pt x="11780" y="6517"/>
                  </a:cubicBezTo>
                  <a:cubicBezTo>
                    <a:pt x="9276" y="6517"/>
                    <a:pt x="10006" y="685"/>
                    <a:pt x="7830" y="685"/>
                  </a:cubicBezTo>
                  <a:cubicBezTo>
                    <a:pt x="7675" y="685"/>
                    <a:pt x="7505" y="714"/>
                    <a:pt x="7319" y="778"/>
                  </a:cubicBezTo>
                  <a:cubicBezTo>
                    <a:pt x="5983" y="1241"/>
                    <a:pt x="4842" y="1500"/>
                    <a:pt x="3954" y="1500"/>
                  </a:cubicBezTo>
                  <a:cubicBezTo>
                    <a:pt x="2778" y="1500"/>
                    <a:pt x="2048" y="1044"/>
                    <a:pt x="190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448150" y="1282600"/>
              <a:ext cx="25075" cy="50150"/>
            </a:xfrm>
            <a:custGeom>
              <a:rect b="b" l="l" r="r" t="t"/>
              <a:pathLst>
                <a:path extrusionOk="0" h="2006" w="1003">
                  <a:moveTo>
                    <a:pt x="1003" y="1"/>
                  </a:moveTo>
                  <a:lnTo>
                    <a:pt x="1003" y="1"/>
                  </a:lnTo>
                  <a:cubicBezTo>
                    <a:pt x="452" y="26"/>
                    <a:pt x="26" y="452"/>
                    <a:pt x="0" y="1028"/>
                  </a:cubicBezTo>
                  <a:lnTo>
                    <a:pt x="0" y="1078"/>
                  </a:lnTo>
                  <a:cubicBezTo>
                    <a:pt x="26" y="1605"/>
                    <a:pt x="452" y="2006"/>
                    <a:pt x="978" y="2006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207550" y="12594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8"/>
                    <a:pt x="251" y="1128"/>
                    <a:pt x="552" y="1153"/>
                  </a:cubicBezTo>
                  <a:cubicBezTo>
                    <a:pt x="878" y="1153"/>
                    <a:pt x="1153" y="903"/>
                    <a:pt x="1153" y="577"/>
                  </a:cubicBezTo>
                  <a:cubicBezTo>
                    <a:pt x="1153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325975" y="1261300"/>
              <a:ext cx="28850" cy="28900"/>
            </a:xfrm>
            <a:custGeom>
              <a:rect b="b" l="l" r="r" t="t"/>
              <a:pathLst>
                <a:path extrusionOk="0" h="1156" w="1154">
                  <a:moveTo>
                    <a:pt x="577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51" y="1153"/>
                    <a:pt x="552" y="1153"/>
                  </a:cubicBezTo>
                  <a:cubicBezTo>
                    <a:pt x="567" y="1155"/>
                    <a:pt x="582" y="1155"/>
                    <a:pt x="596" y="1155"/>
                  </a:cubicBezTo>
                  <a:cubicBezTo>
                    <a:pt x="902" y="1155"/>
                    <a:pt x="1153" y="913"/>
                    <a:pt x="1153" y="602"/>
                  </a:cubicBezTo>
                  <a:cubicBezTo>
                    <a:pt x="1153" y="276"/>
                    <a:pt x="902" y="26"/>
                    <a:pt x="5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4284625" y="1379725"/>
              <a:ext cx="43250" cy="27900"/>
            </a:xfrm>
            <a:custGeom>
              <a:rect b="b" l="l" r="r" t="t"/>
              <a:pathLst>
                <a:path extrusionOk="0" h="1116" w="1730">
                  <a:moveTo>
                    <a:pt x="1604" y="0"/>
                  </a:moveTo>
                  <a:lnTo>
                    <a:pt x="0" y="452"/>
                  </a:lnTo>
                  <a:cubicBezTo>
                    <a:pt x="89" y="853"/>
                    <a:pt x="436" y="1115"/>
                    <a:pt x="812" y="1115"/>
                  </a:cubicBezTo>
                  <a:cubicBezTo>
                    <a:pt x="859" y="1115"/>
                    <a:pt x="906" y="1111"/>
                    <a:pt x="952" y="1103"/>
                  </a:cubicBezTo>
                  <a:lnTo>
                    <a:pt x="1003" y="1078"/>
                  </a:lnTo>
                  <a:cubicBezTo>
                    <a:pt x="1479" y="928"/>
                    <a:pt x="1729" y="452"/>
                    <a:pt x="160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4193125" y="1208575"/>
              <a:ext cx="35125" cy="28950"/>
            </a:xfrm>
            <a:custGeom>
              <a:rect b="b" l="l" r="r" t="t"/>
              <a:pathLst>
                <a:path extrusionOk="0" h="1158" w="1405">
                  <a:moveTo>
                    <a:pt x="815" y="0"/>
                  </a:moveTo>
                  <a:cubicBezTo>
                    <a:pt x="710" y="0"/>
                    <a:pt x="602" y="26"/>
                    <a:pt x="502" y="79"/>
                  </a:cubicBezTo>
                  <a:lnTo>
                    <a:pt x="427" y="105"/>
                  </a:lnTo>
                  <a:cubicBezTo>
                    <a:pt x="101" y="355"/>
                    <a:pt x="1" y="781"/>
                    <a:pt x="201" y="1157"/>
                  </a:cubicBezTo>
                  <a:lnTo>
                    <a:pt x="1404" y="355"/>
                  </a:lnTo>
                  <a:cubicBezTo>
                    <a:pt x="1283" y="129"/>
                    <a:pt x="1053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336000" y="1211075"/>
              <a:ext cx="35100" cy="28325"/>
            </a:xfrm>
            <a:custGeom>
              <a:rect b="b" l="l" r="r" t="t"/>
              <a:pathLst>
                <a:path extrusionOk="0" h="1133" w="1404">
                  <a:moveTo>
                    <a:pt x="589" y="0"/>
                  </a:moveTo>
                  <a:cubicBezTo>
                    <a:pt x="351" y="0"/>
                    <a:pt x="122" y="130"/>
                    <a:pt x="0" y="355"/>
                  </a:cubicBezTo>
                  <a:lnTo>
                    <a:pt x="1203" y="1132"/>
                  </a:lnTo>
                  <a:cubicBezTo>
                    <a:pt x="1404" y="781"/>
                    <a:pt x="1303" y="330"/>
                    <a:pt x="978" y="105"/>
                  </a:cubicBezTo>
                  <a:lnTo>
                    <a:pt x="902" y="80"/>
                  </a:lnTo>
                  <a:cubicBezTo>
                    <a:pt x="802" y="26"/>
                    <a:pt x="695" y="0"/>
                    <a:pt x="5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4235125" y="1261300"/>
              <a:ext cx="47625" cy="98400"/>
            </a:xfrm>
            <a:custGeom>
              <a:rect b="b" l="l" r="r" t="t"/>
              <a:pathLst>
                <a:path extrusionOk="0" h="3936" w="1905">
                  <a:moveTo>
                    <a:pt x="1905" y="1"/>
                  </a:moveTo>
                  <a:lnTo>
                    <a:pt x="0" y="3259"/>
                  </a:lnTo>
                  <a:lnTo>
                    <a:pt x="1805" y="393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4322825" y="1413550"/>
              <a:ext cx="127225" cy="78975"/>
            </a:xfrm>
            <a:custGeom>
              <a:rect b="b" l="l" r="r" t="t"/>
              <a:pathLst>
                <a:path extrusionOk="0" h="3159" w="5089">
                  <a:moveTo>
                    <a:pt x="5089" y="1"/>
                  </a:moveTo>
                  <a:lnTo>
                    <a:pt x="5089" y="1"/>
                  </a:lnTo>
                  <a:cubicBezTo>
                    <a:pt x="4487" y="1053"/>
                    <a:pt x="1505" y="2031"/>
                    <a:pt x="26" y="2181"/>
                  </a:cubicBezTo>
                  <a:lnTo>
                    <a:pt x="1" y="3159"/>
                  </a:lnTo>
                  <a:cubicBezTo>
                    <a:pt x="1" y="3159"/>
                    <a:pt x="3034" y="2332"/>
                    <a:pt x="3961" y="1555"/>
                  </a:cubicBezTo>
                  <a:cubicBezTo>
                    <a:pt x="4487" y="1179"/>
                    <a:pt x="4888" y="627"/>
                    <a:pt x="508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435000" y="2306100"/>
              <a:ext cx="335225" cy="429550"/>
            </a:xfrm>
            <a:custGeom>
              <a:rect b="b" l="l" r="r" t="t"/>
              <a:pathLst>
                <a:path extrusionOk="0" h="17182" w="13409">
                  <a:moveTo>
                    <a:pt x="12369" y="1"/>
                  </a:moveTo>
                  <a:cubicBezTo>
                    <a:pt x="12306" y="1"/>
                    <a:pt x="12243" y="13"/>
                    <a:pt x="12181" y="38"/>
                  </a:cubicBezTo>
                  <a:lnTo>
                    <a:pt x="0" y="7081"/>
                  </a:lnTo>
                  <a:lnTo>
                    <a:pt x="702" y="17181"/>
                  </a:lnTo>
                  <a:lnTo>
                    <a:pt x="12882" y="10139"/>
                  </a:lnTo>
                  <a:cubicBezTo>
                    <a:pt x="13208" y="10013"/>
                    <a:pt x="13409" y="9362"/>
                    <a:pt x="13409" y="8485"/>
                  </a:cubicBezTo>
                  <a:lnTo>
                    <a:pt x="13409" y="2695"/>
                  </a:lnTo>
                  <a:cubicBezTo>
                    <a:pt x="13409" y="1517"/>
                    <a:pt x="13033" y="339"/>
                    <a:pt x="12557" y="38"/>
                  </a:cubicBezTo>
                  <a:cubicBezTo>
                    <a:pt x="12494" y="13"/>
                    <a:pt x="12431" y="1"/>
                    <a:pt x="1236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575975" y="2397900"/>
              <a:ext cx="6275" cy="3775"/>
            </a:xfrm>
            <a:custGeom>
              <a:rect b="b" l="l" r="r" t="t"/>
              <a:pathLst>
                <a:path extrusionOk="0" h="151" w="251">
                  <a:moveTo>
                    <a:pt x="251" y="0"/>
                  </a:moveTo>
                  <a:lnTo>
                    <a:pt x="151" y="67"/>
                  </a:lnTo>
                  <a:lnTo>
                    <a:pt x="151" y="67"/>
                  </a:lnTo>
                  <a:lnTo>
                    <a:pt x="226" y="26"/>
                  </a:lnTo>
                  <a:cubicBezTo>
                    <a:pt x="251" y="26"/>
                    <a:pt x="251" y="26"/>
                    <a:pt x="251" y="0"/>
                  </a:cubicBezTo>
                  <a:close/>
                  <a:moveTo>
                    <a:pt x="151" y="67"/>
                  </a:moveTo>
                  <a:lnTo>
                    <a:pt x="0" y="151"/>
                  </a:lnTo>
                  <a:lnTo>
                    <a:pt x="25" y="151"/>
                  </a:lnTo>
                  <a:lnTo>
                    <a:pt x="151" y="67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553425" y="2396650"/>
              <a:ext cx="53900" cy="224325"/>
            </a:xfrm>
            <a:custGeom>
              <a:rect b="b" l="l" r="r" t="t"/>
              <a:pathLst>
                <a:path extrusionOk="0" h="8973" w="2156">
                  <a:moveTo>
                    <a:pt x="1378" y="0"/>
                  </a:moveTo>
                  <a:cubicBezTo>
                    <a:pt x="1303" y="0"/>
                    <a:pt x="1228" y="25"/>
                    <a:pt x="1153" y="50"/>
                  </a:cubicBezTo>
                  <a:lnTo>
                    <a:pt x="927" y="201"/>
                  </a:lnTo>
                  <a:lnTo>
                    <a:pt x="977" y="201"/>
                  </a:lnTo>
                  <a:cubicBezTo>
                    <a:pt x="1253" y="201"/>
                    <a:pt x="1554" y="652"/>
                    <a:pt x="1253" y="1930"/>
                  </a:cubicBezTo>
                  <a:cubicBezTo>
                    <a:pt x="1003" y="2958"/>
                    <a:pt x="476" y="4938"/>
                    <a:pt x="201" y="6416"/>
                  </a:cubicBezTo>
                  <a:cubicBezTo>
                    <a:pt x="351" y="6366"/>
                    <a:pt x="526" y="6316"/>
                    <a:pt x="677" y="6266"/>
                  </a:cubicBezTo>
                  <a:cubicBezTo>
                    <a:pt x="1053" y="5113"/>
                    <a:pt x="1378" y="3935"/>
                    <a:pt x="1604" y="2757"/>
                  </a:cubicBezTo>
                  <a:cubicBezTo>
                    <a:pt x="1704" y="2356"/>
                    <a:pt x="2155" y="0"/>
                    <a:pt x="1378" y="0"/>
                  </a:cubicBezTo>
                  <a:close/>
                  <a:moveTo>
                    <a:pt x="526" y="6717"/>
                  </a:moveTo>
                  <a:lnTo>
                    <a:pt x="526" y="6717"/>
                  </a:lnTo>
                  <a:cubicBezTo>
                    <a:pt x="401" y="6767"/>
                    <a:pt x="251" y="6817"/>
                    <a:pt x="125" y="6868"/>
                  </a:cubicBezTo>
                  <a:cubicBezTo>
                    <a:pt x="25" y="7419"/>
                    <a:pt x="0" y="7870"/>
                    <a:pt x="25" y="8121"/>
                  </a:cubicBezTo>
                  <a:cubicBezTo>
                    <a:pt x="150" y="8647"/>
                    <a:pt x="226" y="8973"/>
                    <a:pt x="426" y="8973"/>
                  </a:cubicBezTo>
                  <a:lnTo>
                    <a:pt x="476" y="8973"/>
                  </a:lnTo>
                  <a:cubicBezTo>
                    <a:pt x="326" y="8697"/>
                    <a:pt x="301" y="8121"/>
                    <a:pt x="301" y="7845"/>
                  </a:cubicBezTo>
                  <a:cubicBezTo>
                    <a:pt x="351" y="7469"/>
                    <a:pt x="426" y="7093"/>
                    <a:pt x="526" y="6717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421825" y="2481675"/>
              <a:ext cx="43900" cy="254775"/>
            </a:xfrm>
            <a:custGeom>
              <a:rect b="b" l="l" r="r" t="t"/>
              <a:pathLst>
                <a:path extrusionOk="0" h="10191" w="1756">
                  <a:moveTo>
                    <a:pt x="684" y="1"/>
                  </a:moveTo>
                  <a:cubicBezTo>
                    <a:pt x="297" y="1"/>
                    <a:pt x="1" y="699"/>
                    <a:pt x="1" y="1712"/>
                  </a:cubicBezTo>
                  <a:lnTo>
                    <a:pt x="1" y="7477"/>
                  </a:lnTo>
                  <a:cubicBezTo>
                    <a:pt x="1" y="8655"/>
                    <a:pt x="402" y="9832"/>
                    <a:pt x="878" y="10133"/>
                  </a:cubicBezTo>
                  <a:cubicBezTo>
                    <a:pt x="945" y="10172"/>
                    <a:pt x="1010" y="10190"/>
                    <a:pt x="1073" y="10190"/>
                  </a:cubicBezTo>
                  <a:cubicBezTo>
                    <a:pt x="1459" y="10190"/>
                    <a:pt x="1755" y="9492"/>
                    <a:pt x="1755" y="8479"/>
                  </a:cubicBezTo>
                  <a:lnTo>
                    <a:pt x="1755" y="2715"/>
                  </a:lnTo>
                  <a:cubicBezTo>
                    <a:pt x="1755" y="1537"/>
                    <a:pt x="1354" y="359"/>
                    <a:pt x="878" y="58"/>
                  </a:cubicBezTo>
                  <a:cubicBezTo>
                    <a:pt x="811" y="19"/>
                    <a:pt x="746" y="1"/>
                    <a:pt x="6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4421825" y="2481850"/>
              <a:ext cx="43900" cy="254425"/>
            </a:xfrm>
            <a:custGeom>
              <a:rect b="b" l="l" r="r" t="t"/>
              <a:pathLst>
                <a:path extrusionOk="0" h="10177" w="1756">
                  <a:moveTo>
                    <a:pt x="678" y="1"/>
                  </a:moveTo>
                  <a:cubicBezTo>
                    <a:pt x="302" y="1"/>
                    <a:pt x="1" y="678"/>
                    <a:pt x="1" y="1705"/>
                  </a:cubicBezTo>
                  <a:lnTo>
                    <a:pt x="1" y="7470"/>
                  </a:lnTo>
                  <a:cubicBezTo>
                    <a:pt x="1" y="8648"/>
                    <a:pt x="402" y="9825"/>
                    <a:pt x="878" y="10126"/>
                  </a:cubicBezTo>
                  <a:cubicBezTo>
                    <a:pt x="953" y="10151"/>
                    <a:pt x="1028" y="10176"/>
                    <a:pt x="1079" y="10176"/>
                  </a:cubicBezTo>
                  <a:cubicBezTo>
                    <a:pt x="1129" y="10176"/>
                    <a:pt x="1179" y="10151"/>
                    <a:pt x="1229" y="10151"/>
                  </a:cubicBezTo>
                  <a:cubicBezTo>
                    <a:pt x="1530" y="10001"/>
                    <a:pt x="1755" y="9374"/>
                    <a:pt x="1755" y="8472"/>
                  </a:cubicBezTo>
                  <a:lnTo>
                    <a:pt x="1755" y="2708"/>
                  </a:lnTo>
                  <a:cubicBezTo>
                    <a:pt x="1755" y="1530"/>
                    <a:pt x="1354" y="352"/>
                    <a:pt x="878" y="51"/>
                  </a:cubicBezTo>
                  <a:cubicBezTo>
                    <a:pt x="828" y="26"/>
                    <a:pt x="753" y="1"/>
                    <a:pt x="67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4465700" y="2557050"/>
              <a:ext cx="92750" cy="20700"/>
            </a:xfrm>
            <a:custGeom>
              <a:rect b="b" l="l" r="r" t="t"/>
              <a:pathLst>
                <a:path extrusionOk="0" h="828" w="3710">
                  <a:moveTo>
                    <a:pt x="3710" y="0"/>
                  </a:moveTo>
                  <a:lnTo>
                    <a:pt x="3710" y="0"/>
                  </a:lnTo>
                  <a:cubicBezTo>
                    <a:pt x="2582" y="326"/>
                    <a:pt x="1379" y="577"/>
                    <a:pt x="677" y="577"/>
                  </a:cubicBezTo>
                  <a:cubicBezTo>
                    <a:pt x="251" y="577"/>
                    <a:pt x="0" y="502"/>
                    <a:pt x="0" y="301"/>
                  </a:cubicBezTo>
                  <a:lnTo>
                    <a:pt x="0" y="577"/>
                  </a:lnTo>
                  <a:cubicBezTo>
                    <a:pt x="0" y="577"/>
                    <a:pt x="476" y="827"/>
                    <a:pt x="1404" y="827"/>
                  </a:cubicBezTo>
                  <a:cubicBezTo>
                    <a:pt x="1955" y="827"/>
                    <a:pt x="2707" y="727"/>
                    <a:pt x="3634" y="452"/>
                  </a:cubicBezTo>
                  <a:cubicBezTo>
                    <a:pt x="3659" y="301"/>
                    <a:pt x="3684" y="151"/>
                    <a:pt x="371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4556550" y="2553300"/>
              <a:ext cx="13800" cy="15050"/>
            </a:xfrm>
            <a:custGeom>
              <a:rect b="b" l="l" r="r" t="t"/>
              <a:pathLst>
                <a:path extrusionOk="0" h="602" w="552">
                  <a:moveTo>
                    <a:pt x="552" y="0"/>
                  </a:moveTo>
                  <a:cubicBezTo>
                    <a:pt x="401" y="50"/>
                    <a:pt x="226" y="100"/>
                    <a:pt x="76" y="150"/>
                  </a:cubicBezTo>
                  <a:cubicBezTo>
                    <a:pt x="50" y="301"/>
                    <a:pt x="25" y="451"/>
                    <a:pt x="0" y="602"/>
                  </a:cubicBezTo>
                  <a:cubicBezTo>
                    <a:pt x="126" y="551"/>
                    <a:pt x="276" y="501"/>
                    <a:pt x="401" y="451"/>
                  </a:cubicBezTo>
                  <a:cubicBezTo>
                    <a:pt x="451" y="351"/>
                    <a:pt x="477" y="226"/>
                    <a:pt x="527" y="125"/>
                  </a:cubicBezTo>
                  <a:cubicBezTo>
                    <a:pt x="527" y="75"/>
                    <a:pt x="552" y="25"/>
                    <a:pt x="552" y="0"/>
                  </a:cubicBezTo>
                  <a:close/>
                </a:path>
              </a:pathLst>
            </a:custGeom>
            <a:solidFill>
              <a:srgbClr val="7C5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4698775" y="2395400"/>
              <a:ext cx="71450" cy="90875"/>
            </a:xfrm>
            <a:custGeom>
              <a:rect b="b" l="l" r="r" t="t"/>
              <a:pathLst>
                <a:path extrusionOk="0" h="3635" w="2858">
                  <a:moveTo>
                    <a:pt x="2858" y="0"/>
                  </a:moveTo>
                  <a:cubicBezTo>
                    <a:pt x="2858" y="501"/>
                    <a:pt x="1680" y="1730"/>
                    <a:pt x="301" y="2907"/>
                  </a:cubicBezTo>
                  <a:cubicBezTo>
                    <a:pt x="276" y="2958"/>
                    <a:pt x="226" y="3033"/>
                    <a:pt x="201" y="3083"/>
                  </a:cubicBezTo>
                  <a:cubicBezTo>
                    <a:pt x="126" y="3258"/>
                    <a:pt x="51" y="3459"/>
                    <a:pt x="1" y="3634"/>
                  </a:cubicBezTo>
                  <a:cubicBezTo>
                    <a:pt x="2056" y="1930"/>
                    <a:pt x="2858" y="501"/>
                    <a:pt x="2858" y="501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4605425" y="2508175"/>
              <a:ext cx="28225" cy="50225"/>
            </a:xfrm>
            <a:custGeom>
              <a:rect b="b" l="l" r="r" t="t"/>
              <a:pathLst>
                <a:path extrusionOk="0" h="2009" w="1129">
                  <a:moveTo>
                    <a:pt x="720" y="0"/>
                  </a:moveTo>
                  <a:cubicBezTo>
                    <a:pt x="666" y="0"/>
                    <a:pt x="610" y="17"/>
                    <a:pt x="552" y="51"/>
                  </a:cubicBezTo>
                  <a:cubicBezTo>
                    <a:pt x="201" y="376"/>
                    <a:pt x="0" y="828"/>
                    <a:pt x="0" y="1329"/>
                  </a:cubicBezTo>
                  <a:cubicBezTo>
                    <a:pt x="0" y="1748"/>
                    <a:pt x="159" y="2008"/>
                    <a:pt x="376" y="2008"/>
                  </a:cubicBezTo>
                  <a:cubicBezTo>
                    <a:pt x="431" y="2008"/>
                    <a:pt x="490" y="1991"/>
                    <a:pt x="552" y="1955"/>
                  </a:cubicBezTo>
                  <a:cubicBezTo>
                    <a:pt x="928" y="1630"/>
                    <a:pt x="1128" y="1178"/>
                    <a:pt x="1103" y="702"/>
                  </a:cubicBezTo>
                  <a:cubicBezTo>
                    <a:pt x="1103" y="278"/>
                    <a:pt x="940" y="0"/>
                    <a:pt x="7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4532100" y="1572700"/>
              <a:ext cx="310825" cy="1052250"/>
            </a:xfrm>
            <a:custGeom>
              <a:rect b="b" l="l" r="r" t="t"/>
              <a:pathLst>
                <a:path extrusionOk="0" h="42090" w="12433">
                  <a:moveTo>
                    <a:pt x="1304" y="1"/>
                  </a:moveTo>
                  <a:cubicBezTo>
                    <a:pt x="1304" y="1"/>
                    <a:pt x="352" y="1053"/>
                    <a:pt x="527" y="4788"/>
                  </a:cubicBezTo>
                  <a:cubicBezTo>
                    <a:pt x="703" y="7169"/>
                    <a:pt x="1530" y="9474"/>
                    <a:pt x="2908" y="11429"/>
                  </a:cubicBezTo>
                  <a:lnTo>
                    <a:pt x="5891" y="18948"/>
                  </a:lnTo>
                  <a:cubicBezTo>
                    <a:pt x="5891" y="18948"/>
                    <a:pt x="3886" y="28447"/>
                    <a:pt x="2307" y="30452"/>
                  </a:cubicBezTo>
                  <a:cubicBezTo>
                    <a:pt x="728" y="32457"/>
                    <a:pt x="101" y="33334"/>
                    <a:pt x="1" y="34161"/>
                  </a:cubicBezTo>
                  <a:lnTo>
                    <a:pt x="1981" y="33034"/>
                  </a:lnTo>
                  <a:cubicBezTo>
                    <a:pt x="2072" y="32992"/>
                    <a:pt x="2152" y="32973"/>
                    <a:pt x="2222" y="32973"/>
                  </a:cubicBezTo>
                  <a:cubicBezTo>
                    <a:pt x="2999" y="32973"/>
                    <a:pt x="2549" y="35324"/>
                    <a:pt x="2457" y="35715"/>
                  </a:cubicBezTo>
                  <a:cubicBezTo>
                    <a:pt x="2206" y="36943"/>
                    <a:pt x="1881" y="38146"/>
                    <a:pt x="1505" y="39349"/>
                  </a:cubicBezTo>
                  <a:cubicBezTo>
                    <a:pt x="1329" y="39826"/>
                    <a:pt x="1229" y="40302"/>
                    <a:pt x="1154" y="40803"/>
                  </a:cubicBezTo>
                  <a:cubicBezTo>
                    <a:pt x="1134" y="41173"/>
                    <a:pt x="1191" y="42089"/>
                    <a:pt x="1558" y="42089"/>
                  </a:cubicBezTo>
                  <a:cubicBezTo>
                    <a:pt x="1664" y="42089"/>
                    <a:pt x="1794" y="42014"/>
                    <a:pt x="1956" y="41831"/>
                  </a:cubicBezTo>
                  <a:cubicBezTo>
                    <a:pt x="2231" y="41505"/>
                    <a:pt x="2683" y="40778"/>
                    <a:pt x="2933" y="40452"/>
                  </a:cubicBezTo>
                  <a:cubicBezTo>
                    <a:pt x="3485" y="40201"/>
                    <a:pt x="4111" y="40151"/>
                    <a:pt x="4713" y="39600"/>
                  </a:cubicBezTo>
                  <a:cubicBezTo>
                    <a:pt x="5064" y="39299"/>
                    <a:pt x="5189" y="38848"/>
                    <a:pt x="5465" y="38522"/>
                  </a:cubicBezTo>
                  <a:cubicBezTo>
                    <a:pt x="5765" y="38222"/>
                    <a:pt x="6016" y="37921"/>
                    <a:pt x="6242" y="37570"/>
                  </a:cubicBezTo>
                  <a:cubicBezTo>
                    <a:pt x="6492" y="37069"/>
                    <a:pt x="6643" y="36517"/>
                    <a:pt x="6868" y="35991"/>
                  </a:cubicBezTo>
                  <a:cubicBezTo>
                    <a:pt x="7194" y="35239"/>
                    <a:pt x="7419" y="34462"/>
                    <a:pt x="7520" y="33660"/>
                  </a:cubicBezTo>
                  <a:cubicBezTo>
                    <a:pt x="7620" y="32983"/>
                    <a:pt x="7645" y="32307"/>
                    <a:pt x="7595" y="31605"/>
                  </a:cubicBezTo>
                  <a:cubicBezTo>
                    <a:pt x="7570" y="30903"/>
                    <a:pt x="7645" y="30201"/>
                    <a:pt x="7871" y="29525"/>
                  </a:cubicBezTo>
                  <a:cubicBezTo>
                    <a:pt x="8096" y="28923"/>
                    <a:pt x="9349" y="26542"/>
                    <a:pt x="10001" y="25038"/>
                  </a:cubicBezTo>
                  <a:cubicBezTo>
                    <a:pt x="10477" y="23886"/>
                    <a:pt x="10978" y="22758"/>
                    <a:pt x="11480" y="21605"/>
                  </a:cubicBezTo>
                  <a:cubicBezTo>
                    <a:pt x="12257" y="19800"/>
                    <a:pt x="12432" y="18973"/>
                    <a:pt x="11831" y="17144"/>
                  </a:cubicBezTo>
                  <a:cubicBezTo>
                    <a:pt x="11229" y="15289"/>
                    <a:pt x="8347" y="6467"/>
                    <a:pt x="7344" y="3885"/>
                  </a:cubicBezTo>
                  <a:cubicBezTo>
                    <a:pt x="6317" y="1279"/>
                    <a:pt x="4462" y="452"/>
                    <a:pt x="13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4540875" y="1570200"/>
              <a:ext cx="306425" cy="548275"/>
            </a:xfrm>
            <a:custGeom>
              <a:rect b="b" l="l" r="r" t="t"/>
              <a:pathLst>
                <a:path extrusionOk="0" h="21931" w="12257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5490" y="19048"/>
                  </a:lnTo>
                  <a:lnTo>
                    <a:pt x="5289" y="20226"/>
                  </a:lnTo>
                  <a:cubicBezTo>
                    <a:pt x="5289" y="20226"/>
                    <a:pt x="5553" y="20160"/>
                    <a:pt x="6053" y="20160"/>
                  </a:cubicBezTo>
                  <a:cubicBezTo>
                    <a:pt x="6577" y="20160"/>
                    <a:pt x="7360" y="20232"/>
                    <a:pt x="8372" y="20527"/>
                  </a:cubicBezTo>
                  <a:cubicBezTo>
                    <a:pt x="10352" y="21078"/>
                    <a:pt x="11003" y="21930"/>
                    <a:pt x="11003" y="21930"/>
                  </a:cubicBezTo>
                  <a:cubicBezTo>
                    <a:pt x="12256" y="19549"/>
                    <a:pt x="11981" y="18497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4540875" y="1570200"/>
              <a:ext cx="298900" cy="547650"/>
            </a:xfrm>
            <a:custGeom>
              <a:rect b="b" l="l" r="r" t="t"/>
              <a:pathLst>
                <a:path extrusionOk="0" h="21906" w="11956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3459" y="14462"/>
                  </a:lnTo>
                  <a:lnTo>
                    <a:pt x="5490" y="19048"/>
                  </a:lnTo>
                  <a:lnTo>
                    <a:pt x="5289" y="20226"/>
                  </a:lnTo>
                  <a:cubicBezTo>
                    <a:pt x="5314" y="20226"/>
                    <a:pt x="5364" y="20201"/>
                    <a:pt x="5439" y="20201"/>
                  </a:cubicBezTo>
                  <a:cubicBezTo>
                    <a:pt x="5565" y="20176"/>
                    <a:pt x="5815" y="20126"/>
                    <a:pt x="6166" y="20126"/>
                  </a:cubicBezTo>
                  <a:cubicBezTo>
                    <a:pt x="6667" y="20126"/>
                    <a:pt x="7444" y="20201"/>
                    <a:pt x="8522" y="20552"/>
                  </a:cubicBezTo>
                  <a:cubicBezTo>
                    <a:pt x="10527" y="21153"/>
                    <a:pt x="10953" y="21780"/>
                    <a:pt x="11003" y="21905"/>
                  </a:cubicBezTo>
                  <a:cubicBezTo>
                    <a:pt x="11780" y="20452"/>
                    <a:pt x="11956" y="19499"/>
                    <a:pt x="11956" y="18823"/>
                  </a:cubicBezTo>
                  <a:cubicBezTo>
                    <a:pt x="11956" y="18397"/>
                    <a:pt x="11881" y="18096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553" y="1"/>
                  </a:moveTo>
                  <a:cubicBezTo>
                    <a:pt x="989" y="1"/>
                    <a:pt x="727" y="101"/>
                    <a:pt x="727" y="101"/>
                  </a:cubicBezTo>
                  <a:lnTo>
                    <a:pt x="0" y="3059"/>
                  </a:lnTo>
                  <a:cubicBezTo>
                    <a:pt x="68" y="3057"/>
                    <a:pt x="135" y="3056"/>
                    <a:pt x="202" y="3056"/>
                  </a:cubicBezTo>
                  <a:cubicBezTo>
                    <a:pt x="2011" y="3056"/>
                    <a:pt x="3761" y="3703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71" y="88"/>
                    <a:pt x="2080" y="1"/>
                    <a:pt x="15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4654925" y="2073325"/>
              <a:ext cx="161675" cy="121600"/>
            </a:xfrm>
            <a:custGeom>
              <a:rect b="b" l="l" r="r" t="t"/>
              <a:pathLst>
                <a:path extrusionOk="0" h="4864" w="6467">
                  <a:moveTo>
                    <a:pt x="1604" y="1"/>
                  </a:moveTo>
                  <a:cubicBezTo>
                    <a:pt x="1003" y="1"/>
                    <a:pt x="727" y="101"/>
                    <a:pt x="727" y="101"/>
                  </a:cubicBezTo>
                  <a:lnTo>
                    <a:pt x="0" y="3059"/>
                  </a:lnTo>
                  <a:lnTo>
                    <a:pt x="251" y="3059"/>
                  </a:lnTo>
                  <a:cubicBezTo>
                    <a:pt x="2030" y="3059"/>
                    <a:pt x="3785" y="3710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82" y="76"/>
                    <a:pt x="2105" y="1"/>
                    <a:pt x="1604" y="1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dell\Downloads\DFD Lvl 1(1).png" id="1288" name="Google Shape;1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25" y="1541675"/>
            <a:ext cx="4842950" cy="2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ntra Isometric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5F5F5"/>
      </a:lt2>
      <a:accent1>
        <a:srgbClr val="FFB95D"/>
      </a:accent1>
      <a:accent2>
        <a:srgbClr val="212121"/>
      </a:accent2>
      <a:accent3>
        <a:srgbClr val="F79411"/>
      </a:accent3>
      <a:accent4>
        <a:srgbClr val="FFFDF9"/>
      </a:accent4>
      <a:accent5>
        <a:srgbClr val="E0E0E0"/>
      </a:accent5>
      <a:accent6>
        <a:srgbClr val="B7B7B7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