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A56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8" autoAdjust="0"/>
    <p:restoredTop sz="94660"/>
  </p:normalViewPr>
  <p:slideViewPr>
    <p:cSldViewPr snapToGrid="0">
      <p:cViewPr>
        <p:scale>
          <a:sx n="200" d="100"/>
          <a:sy n="200" d="100"/>
        </p:scale>
        <p:origin x="-378" y="-1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F782F8-A81B-6E27-5A31-8FAED04258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725965-01CF-7E1A-DC55-B943D50AEF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AD9F90-CBAB-ADC8-1237-BD3EC7926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5DE-54B8-4E84-9A20-05844B2126CF}" type="datetimeFigureOut">
              <a:rPr lang="fr-CH" smtClean="0"/>
              <a:t>09.04.2025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B1FB45-43C2-A15A-E37D-EAFAD81F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BD99CC0-22BE-9335-F919-640023771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58FC-989A-4935-9E18-620F99B2C9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403675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75A317-4990-1F6D-A482-616DFF9B2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675882D-3929-D077-BCD6-BE2FF31B1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527FE4-D563-13D8-CE77-E02AC468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5DE-54B8-4E84-9A20-05844B2126CF}" type="datetimeFigureOut">
              <a:rPr lang="fr-CH" smtClean="0"/>
              <a:t>09.04.2025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42E1370-FD7B-CC9C-501A-657FF2134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734587-6CA2-5C1D-C5E8-D896F637B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58FC-989A-4935-9E18-620F99B2C9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36071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640D17-8FC7-D838-9594-00597BFBC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A74BACE-50B2-F650-2754-546C22290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0965BE-B17B-BF7C-89EE-73C5D3D5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5DE-54B8-4E84-9A20-05844B2126CF}" type="datetimeFigureOut">
              <a:rPr lang="fr-CH" smtClean="0"/>
              <a:t>09.04.2025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943F92-ECE5-8A7D-C884-3091E8F19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B1008E5-4D77-3B5B-EBFD-26A9B0D5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58FC-989A-4935-9E18-620F99B2C9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84244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68EB9F-5F97-B93F-C74A-11E89E2B6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FC8824-8938-DA42-01A8-7F5F60100E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3997B7-A9FC-DC31-30AD-9F67A6CD1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5DE-54B8-4E84-9A20-05844B2126CF}" type="datetimeFigureOut">
              <a:rPr lang="fr-CH" smtClean="0"/>
              <a:t>09.04.2025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E49F1A-BA27-4658-0E42-2D06AEFF0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360664-7443-5151-7E38-D2794520E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58FC-989A-4935-9E18-620F99B2C9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4221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EFC765-6BAA-D488-E8D3-D78E02C99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583514-963B-1AE0-1EEE-317408016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9423AC-E448-7032-E0F1-8B948A40B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5DE-54B8-4E84-9A20-05844B2126CF}" type="datetimeFigureOut">
              <a:rPr lang="fr-CH" smtClean="0"/>
              <a:t>09.04.2025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7D75C7-C411-2610-EA90-A4B340258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C6DC5C-8EF4-7ED2-8404-8B24F4E4C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58FC-989A-4935-9E18-620F99B2C9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80985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2BCBB7-DD27-C77B-CADA-94FD91C0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1E97CD-715F-78D0-0CF0-BC1128177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DC4E18-AAF4-55B8-13F0-6261CAA92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2A165D-D73E-834E-C998-08364A654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5DE-54B8-4E84-9A20-05844B2126CF}" type="datetimeFigureOut">
              <a:rPr lang="fr-CH" smtClean="0"/>
              <a:t>09.04.2025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B7025E-B877-6F55-5FCA-FA04125F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7D6532-1B8E-E151-EE40-3288F61C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58FC-989A-4935-9E18-620F99B2C9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4167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49D7D7-E8C6-14A0-0281-FEB82C0C1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31E402-1C0E-B4A3-3739-7544AE851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103A84-24B2-2B53-1338-1BB1A1292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B53756C-AEA6-61A0-68BC-EDAE34DA4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9AE9F49-F730-9C47-07F0-E59B6C63A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1FEA89E-9F0F-11D5-085B-80FC39B7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5DE-54B8-4E84-9A20-05844B2126CF}" type="datetimeFigureOut">
              <a:rPr lang="fr-CH" smtClean="0"/>
              <a:t>09.04.2025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706365B-5EA8-B561-F903-9B96A5B8A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27B42B-2192-1CA4-493D-74D272CF2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58FC-989A-4935-9E18-620F99B2C9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98842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EECB52-E8C8-88DE-FAF2-0CA6FA5F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B14D54A-9749-6AB6-FED1-77E8ECD16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5DE-54B8-4E84-9A20-05844B2126CF}" type="datetimeFigureOut">
              <a:rPr lang="fr-CH" smtClean="0"/>
              <a:t>09.04.2025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DD4750-A895-3101-06F4-E9C69D558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DCAE0E5-2778-D3F1-3AB6-EFB6A498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58FC-989A-4935-9E18-620F99B2C9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9359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96F4F9E-DD93-6913-08B0-671BD00E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5DE-54B8-4E84-9A20-05844B2126CF}" type="datetimeFigureOut">
              <a:rPr lang="fr-CH" smtClean="0"/>
              <a:t>09.04.2025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9CB9D01-EE72-91E8-89BE-223657087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9767B2-693D-D0D1-3376-BF18CE83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58FC-989A-4935-9E18-620F99B2C9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61234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55B095-6A0E-58E5-C7DE-80A8E9120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B8BB5C-7FDD-06E8-3ECC-D0433F21C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0EE6E5B-94B2-13C5-AE14-7251F607D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27BE1CE-2242-3E96-ABFE-9C52ADC1F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5DE-54B8-4E84-9A20-05844B2126CF}" type="datetimeFigureOut">
              <a:rPr lang="fr-CH" smtClean="0"/>
              <a:t>09.04.2025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7B82936-CC67-87D7-C99D-A3A3954FC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948223-33F9-CA19-8F5E-94D6159A3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58FC-989A-4935-9E18-620F99B2C9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0915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9ECAC2-54A3-06D8-99F5-B78D6B981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CB6A564-A4E0-E875-589D-24F91719C7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335DD60-ED88-414F-671C-4DC18AE3D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FA0C4B-BEBA-472D-6920-F0C42235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E65DE-54B8-4E84-9A20-05844B2126CF}" type="datetimeFigureOut">
              <a:rPr lang="fr-CH" smtClean="0"/>
              <a:t>09.04.2025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593C51-31E7-CC48-C217-474BB911D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0C63ABD-1719-5686-02A2-A9F26FACD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F58FC-989A-4935-9E18-620F99B2C9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37067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F973365-CEB0-E655-6705-EDBD72310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C151068-F010-96B0-1004-50FADCA26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E138C0-2C5A-4581-A9DA-34049E92FD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DE65DE-54B8-4E84-9A20-05844B2126CF}" type="datetimeFigureOut">
              <a:rPr lang="fr-CH" smtClean="0"/>
              <a:t>09.04.2025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27E31F-449D-1B9B-93FA-5CDF9492D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BC87B8-67D1-B12D-01CE-D808C9BB4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FF58FC-989A-4935-9E18-620F99B2C9D9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79560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3" name="Groupe 1182">
            <a:extLst>
              <a:ext uri="{FF2B5EF4-FFF2-40B4-BE49-F238E27FC236}">
                <a16:creationId xmlns:a16="http://schemas.microsoft.com/office/drawing/2014/main" id="{41BA6048-2F85-5733-6A57-EF4B9C8C349D}"/>
              </a:ext>
            </a:extLst>
          </p:cNvPr>
          <p:cNvGrpSpPr/>
          <p:nvPr/>
        </p:nvGrpSpPr>
        <p:grpSpPr>
          <a:xfrm>
            <a:off x="1049115" y="420992"/>
            <a:ext cx="5141723" cy="4813227"/>
            <a:chOff x="1049115" y="420992"/>
            <a:chExt cx="5141723" cy="4813227"/>
          </a:xfrm>
        </p:grpSpPr>
        <p:grpSp>
          <p:nvGrpSpPr>
            <p:cNvPr id="1101" name="Groupe 1100">
              <a:extLst>
                <a:ext uri="{FF2B5EF4-FFF2-40B4-BE49-F238E27FC236}">
                  <a16:creationId xmlns:a16="http://schemas.microsoft.com/office/drawing/2014/main" id="{F38823C8-3EC8-0F78-DFB3-C58F70AFDD8F}"/>
                </a:ext>
              </a:extLst>
            </p:cNvPr>
            <p:cNvGrpSpPr/>
            <p:nvPr/>
          </p:nvGrpSpPr>
          <p:grpSpPr>
            <a:xfrm>
              <a:off x="5293154" y="4220235"/>
              <a:ext cx="314496" cy="436601"/>
              <a:chOff x="3063550" y="1972065"/>
              <a:chExt cx="314496" cy="436601"/>
            </a:xfrm>
          </p:grpSpPr>
          <p:sp>
            <p:nvSpPr>
              <p:cNvPr id="32" name="Rectangle : coins arrondis 31">
                <a:extLst>
                  <a:ext uri="{FF2B5EF4-FFF2-40B4-BE49-F238E27FC236}">
                    <a16:creationId xmlns:a16="http://schemas.microsoft.com/office/drawing/2014/main" id="{B1851A29-92AC-9E49-CE3C-7DD90BD633F5}"/>
                  </a:ext>
                </a:extLst>
              </p:cNvPr>
              <p:cNvSpPr/>
              <p:nvPr/>
            </p:nvSpPr>
            <p:spPr>
              <a:xfrm>
                <a:off x="3089050" y="1972065"/>
                <a:ext cx="165487" cy="436601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5A5CB60C-56F9-C176-2BC2-7539B36AD0BA}"/>
                  </a:ext>
                </a:extLst>
              </p:cNvPr>
              <p:cNvSpPr txBox="1"/>
              <p:nvPr/>
            </p:nvSpPr>
            <p:spPr>
              <a:xfrm rot="16200000">
                <a:off x="3016435" y="2082142"/>
                <a:ext cx="30967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/>
                  <a:t>5 v </a:t>
                </a:r>
                <a:endParaRPr lang="fr-CH" sz="800" dirty="0"/>
              </a:p>
            </p:txBody>
          </p:sp>
          <p:grpSp>
            <p:nvGrpSpPr>
              <p:cNvPr id="67" name="Groupe 66">
                <a:extLst>
                  <a:ext uri="{FF2B5EF4-FFF2-40B4-BE49-F238E27FC236}">
                    <a16:creationId xmlns:a16="http://schemas.microsoft.com/office/drawing/2014/main" id="{9E75A5E8-8455-5669-0F08-9C4F1F9DA0A4}"/>
                  </a:ext>
                </a:extLst>
              </p:cNvPr>
              <p:cNvGrpSpPr/>
              <p:nvPr/>
            </p:nvGrpSpPr>
            <p:grpSpPr>
              <a:xfrm>
                <a:off x="3320450" y="2281739"/>
                <a:ext cx="57596" cy="56211"/>
                <a:chOff x="3763264" y="2628900"/>
                <a:chExt cx="249936" cy="259716"/>
              </a:xfrm>
            </p:grpSpPr>
            <p:cxnSp>
              <p:nvCxnSpPr>
                <p:cNvPr id="59" name="Connecteur droit 58">
                  <a:extLst>
                    <a:ext uri="{FF2B5EF4-FFF2-40B4-BE49-F238E27FC236}">
                      <a16:creationId xmlns:a16="http://schemas.microsoft.com/office/drawing/2014/main" id="{4094019C-EEC8-8E31-F486-BCCF43B279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63264" y="2748534"/>
                  <a:ext cx="249936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Connecteur droit 59">
                  <a:extLst>
                    <a:ext uri="{FF2B5EF4-FFF2-40B4-BE49-F238E27FC236}">
                      <a16:creationId xmlns:a16="http://schemas.microsoft.com/office/drawing/2014/main" id="{EAC7B834-338C-BEE0-B0F5-2C693C6813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892549" y="2628900"/>
                  <a:ext cx="0" cy="25971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6DBBCFD3-3C56-9353-A8FA-D7B522DB1E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0450" y="2083284"/>
                <a:ext cx="5759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5" name="Groupe 1084">
              <a:extLst>
                <a:ext uri="{FF2B5EF4-FFF2-40B4-BE49-F238E27FC236}">
                  <a16:creationId xmlns:a16="http://schemas.microsoft.com/office/drawing/2014/main" id="{AB9B0AF6-EC80-2F7D-2724-7759F05CB279}"/>
                </a:ext>
              </a:extLst>
            </p:cNvPr>
            <p:cNvGrpSpPr/>
            <p:nvPr/>
          </p:nvGrpSpPr>
          <p:grpSpPr>
            <a:xfrm rot="10800000">
              <a:off x="5783467" y="1354134"/>
              <a:ext cx="407370" cy="941011"/>
              <a:chOff x="3352801" y="1294128"/>
              <a:chExt cx="207262" cy="656592"/>
            </a:xfrm>
          </p:grpSpPr>
          <p:sp>
            <p:nvSpPr>
              <p:cNvPr id="1086" name="Rectangle : coins arrondis 1085">
                <a:extLst>
                  <a:ext uri="{FF2B5EF4-FFF2-40B4-BE49-F238E27FC236}">
                    <a16:creationId xmlns:a16="http://schemas.microsoft.com/office/drawing/2014/main" id="{E46B7C98-FF9D-2D5C-F06A-43B1C6DE7007}"/>
                  </a:ext>
                </a:extLst>
              </p:cNvPr>
              <p:cNvSpPr/>
              <p:nvPr/>
            </p:nvSpPr>
            <p:spPr>
              <a:xfrm>
                <a:off x="3352801" y="1294128"/>
                <a:ext cx="207262" cy="65659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1087" name="ZoneTexte 1086">
                <a:extLst>
                  <a:ext uri="{FF2B5EF4-FFF2-40B4-BE49-F238E27FC236}">
                    <a16:creationId xmlns:a16="http://schemas.microsoft.com/office/drawing/2014/main" id="{1D165681-8290-AD00-D444-A2E4AD3112AE}"/>
                  </a:ext>
                </a:extLst>
              </p:cNvPr>
              <p:cNvSpPr txBox="1"/>
              <p:nvPr/>
            </p:nvSpPr>
            <p:spPr>
              <a:xfrm rot="16200000">
                <a:off x="3176911" y="1537907"/>
                <a:ext cx="559042" cy="10961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/>
                  <a:t>Appareils 12V</a:t>
                </a:r>
                <a:endParaRPr lang="fr-CH" sz="800" dirty="0"/>
              </a:p>
            </p:txBody>
          </p:sp>
        </p:grp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4C0BCF22-64A8-3AE2-B75F-FE9B4C01FAA4}"/>
                </a:ext>
              </a:extLst>
            </p:cNvPr>
            <p:cNvGrpSpPr/>
            <p:nvPr/>
          </p:nvGrpSpPr>
          <p:grpSpPr>
            <a:xfrm rot="5400000">
              <a:off x="1627287" y="3397543"/>
              <a:ext cx="1258504" cy="2414847"/>
              <a:chOff x="3352801" y="1334661"/>
              <a:chExt cx="250585" cy="616059"/>
            </a:xfrm>
          </p:grpSpPr>
          <p:sp>
            <p:nvSpPr>
              <p:cNvPr id="3" name="Rectangle : coins arrondis 2">
                <a:extLst>
                  <a:ext uri="{FF2B5EF4-FFF2-40B4-BE49-F238E27FC236}">
                    <a16:creationId xmlns:a16="http://schemas.microsoft.com/office/drawing/2014/main" id="{1BFF4CED-C15C-6800-C0FB-B651B8352FF1}"/>
                  </a:ext>
                </a:extLst>
              </p:cNvPr>
              <p:cNvSpPr/>
              <p:nvPr/>
            </p:nvSpPr>
            <p:spPr>
              <a:xfrm>
                <a:off x="3352801" y="1334661"/>
                <a:ext cx="250585" cy="61605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 dirty="0"/>
              </a:p>
            </p:txBody>
          </p:sp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EF8FDE97-87B9-9AEE-B378-D755D872CF30}"/>
                  </a:ext>
                </a:extLst>
              </p:cNvPr>
              <p:cNvSpPr txBox="1"/>
              <p:nvPr/>
            </p:nvSpPr>
            <p:spPr>
              <a:xfrm rot="16200000">
                <a:off x="3191246" y="1522903"/>
                <a:ext cx="585277" cy="2390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fr-FR" sz="800" dirty="0"/>
                  <a:t>R1 : Relais 1 : coupe l’alimentation 230 v</a:t>
                </a:r>
              </a:p>
              <a:p>
                <a:pPr marL="177800" indent="-177800"/>
                <a:r>
                  <a:rPr lang="fr-FR" sz="800" dirty="0"/>
                  <a:t>R2 : Relais 2 : coupe la charge et l’alimentation de       secours (courant dans les 2 sens)</a:t>
                </a:r>
              </a:p>
              <a:p>
                <a:r>
                  <a:rPr lang="fr-FR" sz="800" dirty="0"/>
                  <a:t>V1 : Mesure tension de la batterie </a:t>
                </a:r>
              </a:p>
              <a:p>
                <a:pPr marL="177800" indent="-177800"/>
                <a:r>
                  <a:rPr lang="fr-FR" sz="800" dirty="0"/>
                  <a:t>V2 : Mesure tension, courant et puissance du chargeur</a:t>
                </a:r>
              </a:p>
              <a:p>
                <a:pPr marL="177800" indent="-177800"/>
                <a:r>
                  <a:rPr lang="fr-FR" sz="800" dirty="0"/>
                  <a:t>V3 : Mesure tension, courant et puissance des consommateurs </a:t>
                </a:r>
              </a:p>
              <a:p>
                <a:r>
                  <a:rPr lang="fr-FR" sz="800" dirty="0"/>
                  <a:t>T  :  Mesure de la Température</a:t>
                </a:r>
              </a:p>
            </p:txBody>
          </p:sp>
        </p:grpSp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4A5D04CE-35CE-096A-8498-6CF7C664D116}"/>
                </a:ext>
              </a:extLst>
            </p:cNvPr>
            <p:cNvGrpSpPr/>
            <p:nvPr/>
          </p:nvGrpSpPr>
          <p:grpSpPr>
            <a:xfrm rot="16200000">
              <a:off x="4060358" y="1290898"/>
              <a:ext cx="103383" cy="126471"/>
              <a:chOff x="3763264" y="2612572"/>
              <a:chExt cx="249936" cy="259716"/>
            </a:xfrm>
          </p:grpSpPr>
          <p:cxnSp>
            <p:nvCxnSpPr>
              <p:cNvPr id="83" name="Connecteur droit 82">
                <a:extLst>
                  <a:ext uri="{FF2B5EF4-FFF2-40B4-BE49-F238E27FC236}">
                    <a16:creationId xmlns:a16="http://schemas.microsoft.com/office/drawing/2014/main" id="{1072A7DB-8A52-B760-2993-E6F8DE4C3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3264" y="2748534"/>
                <a:ext cx="24993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eur droit 83">
                <a:extLst>
                  <a:ext uri="{FF2B5EF4-FFF2-40B4-BE49-F238E27FC236}">
                    <a16:creationId xmlns:a16="http://schemas.microsoft.com/office/drawing/2014/main" id="{94C31F3B-0164-BD52-86FD-A7EB85F326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2549" y="2612572"/>
                <a:ext cx="0" cy="2597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1FA0260F-19DF-8115-6C5B-B3E4053C20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56500" y="1355963"/>
              <a:ext cx="9837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ZoneTexte 85">
              <a:extLst>
                <a:ext uri="{FF2B5EF4-FFF2-40B4-BE49-F238E27FC236}">
                  <a16:creationId xmlns:a16="http://schemas.microsoft.com/office/drawing/2014/main" id="{BE14109C-DFE2-7479-12A3-9B2CA9A2B986}"/>
                </a:ext>
              </a:extLst>
            </p:cNvPr>
            <p:cNvSpPr txBox="1"/>
            <p:nvPr/>
          </p:nvSpPr>
          <p:spPr>
            <a:xfrm>
              <a:off x="3974877" y="632482"/>
              <a:ext cx="519433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/>
                <a:t>Batterie</a:t>
              </a:r>
              <a:endParaRPr lang="fr-CH" sz="8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A11B338-AAE3-5588-560E-211700776F40}"/>
                </a:ext>
              </a:extLst>
            </p:cNvPr>
            <p:cNvSpPr/>
            <p:nvPr/>
          </p:nvSpPr>
          <p:spPr>
            <a:xfrm rot="16200000">
              <a:off x="3913078" y="411691"/>
              <a:ext cx="677826" cy="6964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grpSp>
          <p:nvGrpSpPr>
            <p:cNvPr id="1100" name="Groupe 1099">
              <a:extLst>
                <a:ext uri="{FF2B5EF4-FFF2-40B4-BE49-F238E27FC236}">
                  <a16:creationId xmlns:a16="http://schemas.microsoft.com/office/drawing/2014/main" id="{C8AB12B1-FBE6-61DC-8395-9A60ACCC47D1}"/>
                </a:ext>
              </a:extLst>
            </p:cNvPr>
            <p:cNvGrpSpPr/>
            <p:nvPr/>
          </p:nvGrpSpPr>
          <p:grpSpPr>
            <a:xfrm rot="16200000">
              <a:off x="3144378" y="2780659"/>
              <a:ext cx="1691384" cy="2364000"/>
              <a:chOff x="3069350" y="2748283"/>
              <a:chExt cx="1691384" cy="2364000"/>
            </a:xfrm>
          </p:grpSpPr>
          <p:grpSp>
            <p:nvGrpSpPr>
              <p:cNvPr id="1089" name="Groupe 1088">
                <a:extLst>
                  <a:ext uri="{FF2B5EF4-FFF2-40B4-BE49-F238E27FC236}">
                    <a16:creationId xmlns:a16="http://schemas.microsoft.com/office/drawing/2014/main" id="{C8338AD4-82EC-1137-7F4F-896095E1CE55}"/>
                  </a:ext>
                </a:extLst>
              </p:cNvPr>
              <p:cNvGrpSpPr/>
              <p:nvPr/>
            </p:nvGrpSpPr>
            <p:grpSpPr>
              <a:xfrm>
                <a:off x="3069350" y="2748283"/>
                <a:ext cx="1691384" cy="2364000"/>
                <a:chOff x="2941212" y="2673878"/>
                <a:chExt cx="1691384" cy="2364000"/>
              </a:xfrm>
            </p:grpSpPr>
            <p:grpSp>
              <p:nvGrpSpPr>
                <p:cNvPr id="64" name="Groupe 63">
                  <a:extLst>
                    <a:ext uri="{FF2B5EF4-FFF2-40B4-BE49-F238E27FC236}">
                      <a16:creationId xmlns:a16="http://schemas.microsoft.com/office/drawing/2014/main" id="{AC87AF12-0BEA-2AFC-F66F-2D51AE17D709}"/>
                    </a:ext>
                  </a:extLst>
                </p:cNvPr>
                <p:cNvGrpSpPr/>
                <p:nvPr/>
              </p:nvGrpSpPr>
              <p:grpSpPr>
                <a:xfrm>
                  <a:off x="2941212" y="2673878"/>
                  <a:ext cx="1285253" cy="2364000"/>
                  <a:chOff x="2941212" y="2673878"/>
                  <a:chExt cx="1285253" cy="2364000"/>
                </a:xfrm>
              </p:grpSpPr>
              <p:pic>
                <p:nvPicPr>
                  <p:cNvPr id="1026" name="Picture 2" descr="Raspberry Pi | Scouts">
                    <a:extLst>
                      <a:ext uri="{FF2B5EF4-FFF2-40B4-BE49-F238E27FC236}">
                        <a16:creationId xmlns:a16="http://schemas.microsoft.com/office/drawing/2014/main" id="{217CD5F9-6B9A-D30D-B54F-9A001D93090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5429" t="18922" r="26724" b="19333"/>
                  <a:stretch/>
                </p:blipFill>
                <p:spPr bwMode="auto">
                  <a:xfrm rot="5400000">
                    <a:off x="3048614" y="3434043"/>
                    <a:ext cx="618834" cy="833638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grpSp>
                <p:nvGrpSpPr>
                  <p:cNvPr id="34" name="Groupe 33">
                    <a:extLst>
                      <a:ext uri="{FF2B5EF4-FFF2-40B4-BE49-F238E27FC236}">
                        <a16:creationId xmlns:a16="http://schemas.microsoft.com/office/drawing/2014/main" id="{B044DD30-5A8E-DEA8-A1D0-CD8BB93F5709}"/>
                      </a:ext>
                    </a:extLst>
                  </p:cNvPr>
                  <p:cNvGrpSpPr/>
                  <p:nvPr/>
                </p:nvGrpSpPr>
                <p:grpSpPr>
                  <a:xfrm>
                    <a:off x="3885449" y="2673878"/>
                    <a:ext cx="334679" cy="368009"/>
                    <a:chOff x="7397750" y="1530350"/>
                    <a:chExt cx="812451" cy="842149"/>
                  </a:xfrm>
                </p:grpSpPr>
                <p:sp>
                  <p:nvSpPr>
                    <p:cNvPr id="35" name="Organigramme : Connecteur 34">
                      <a:extLst>
                        <a:ext uri="{FF2B5EF4-FFF2-40B4-BE49-F238E27FC236}">
                          <a16:creationId xmlns:a16="http://schemas.microsoft.com/office/drawing/2014/main" id="{2FBDD377-9DF2-F666-96E1-8113FA21DE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7750" y="1530350"/>
                      <a:ext cx="812451" cy="812451"/>
                    </a:xfrm>
                    <a:prstGeom prst="flowChartConnector">
                      <a:avLst/>
                    </a:prstGeom>
                    <a:solidFill>
                      <a:schemeClr val="tx2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H"/>
                    </a:p>
                  </p:txBody>
                </p:sp>
                <p:sp>
                  <p:nvSpPr>
                    <p:cNvPr id="36" name="ZoneTexte 35">
                      <a:extLst>
                        <a:ext uri="{FF2B5EF4-FFF2-40B4-BE49-F238E27FC236}">
                          <a16:creationId xmlns:a16="http://schemas.microsoft.com/office/drawing/2014/main" id="{7DD0F855-375C-C57B-1594-A850ADC99B2B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7422600" y="1728061"/>
                      <a:ext cx="765875" cy="52300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/>
                        <a:t>R1</a:t>
                      </a:r>
                      <a:endParaRPr lang="fr-CH" sz="800" dirty="0"/>
                    </a:p>
                  </p:txBody>
                </p:sp>
              </p:grpSp>
              <p:grpSp>
                <p:nvGrpSpPr>
                  <p:cNvPr id="37" name="Groupe 36">
                    <a:extLst>
                      <a:ext uri="{FF2B5EF4-FFF2-40B4-BE49-F238E27FC236}">
                        <a16:creationId xmlns:a16="http://schemas.microsoft.com/office/drawing/2014/main" id="{8BD61756-1DF7-5481-05C5-0322066D78FE}"/>
                      </a:ext>
                    </a:extLst>
                  </p:cNvPr>
                  <p:cNvGrpSpPr/>
                  <p:nvPr/>
                </p:nvGrpSpPr>
                <p:grpSpPr>
                  <a:xfrm>
                    <a:off x="3885449" y="3066205"/>
                    <a:ext cx="334679" cy="369183"/>
                    <a:chOff x="7397750" y="1530350"/>
                    <a:chExt cx="812451" cy="844836"/>
                  </a:xfrm>
                </p:grpSpPr>
                <p:sp>
                  <p:nvSpPr>
                    <p:cNvPr id="39" name="Organigramme : Connecteur 38">
                      <a:extLst>
                        <a:ext uri="{FF2B5EF4-FFF2-40B4-BE49-F238E27FC236}">
                          <a16:creationId xmlns:a16="http://schemas.microsoft.com/office/drawing/2014/main" id="{06BBA441-38E6-1DEF-C7B5-E8DB285E04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7750" y="1530350"/>
                      <a:ext cx="812451" cy="812451"/>
                    </a:xfrm>
                    <a:prstGeom prst="flowChartConnector">
                      <a:avLst/>
                    </a:prstGeom>
                    <a:solidFill>
                      <a:schemeClr val="tx2">
                        <a:lumMod val="50000"/>
                        <a:lumOff val="5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H"/>
                    </a:p>
                  </p:txBody>
                </p:sp>
                <p:sp>
                  <p:nvSpPr>
                    <p:cNvPr id="41" name="ZoneTexte 40">
                      <a:extLst>
                        <a:ext uri="{FF2B5EF4-FFF2-40B4-BE49-F238E27FC236}">
                          <a16:creationId xmlns:a16="http://schemas.microsoft.com/office/drawing/2014/main" id="{11C2F74F-CB26-C9A3-8BEA-677900B3A23D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7445919" y="1730748"/>
                      <a:ext cx="765875" cy="52300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/>
                        <a:t>R2</a:t>
                      </a:r>
                      <a:endParaRPr lang="fr-CH" sz="800" dirty="0"/>
                    </a:p>
                  </p:txBody>
                </p:sp>
              </p:grpSp>
              <p:grpSp>
                <p:nvGrpSpPr>
                  <p:cNvPr id="42" name="Groupe 41">
                    <a:extLst>
                      <a:ext uri="{FF2B5EF4-FFF2-40B4-BE49-F238E27FC236}">
                        <a16:creationId xmlns:a16="http://schemas.microsoft.com/office/drawing/2014/main" id="{3A714D6C-025B-5D92-69CF-528DE5E0FD96}"/>
                      </a:ext>
                    </a:extLst>
                  </p:cNvPr>
                  <p:cNvGrpSpPr/>
                  <p:nvPr/>
                </p:nvGrpSpPr>
                <p:grpSpPr>
                  <a:xfrm>
                    <a:off x="3891786" y="3458533"/>
                    <a:ext cx="334679" cy="368211"/>
                    <a:chOff x="7397750" y="1530350"/>
                    <a:chExt cx="812451" cy="842612"/>
                  </a:xfrm>
                </p:grpSpPr>
                <p:sp>
                  <p:nvSpPr>
                    <p:cNvPr id="44" name="Organigramme : Connecteur 43">
                      <a:extLst>
                        <a:ext uri="{FF2B5EF4-FFF2-40B4-BE49-F238E27FC236}">
                          <a16:creationId xmlns:a16="http://schemas.microsoft.com/office/drawing/2014/main" id="{74E3A11D-A958-98EE-1547-8BB082F427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7750" y="1530350"/>
                      <a:ext cx="812451" cy="812451"/>
                    </a:xfrm>
                    <a:prstGeom prst="flowChartConnector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H"/>
                    </a:p>
                  </p:txBody>
                </p:sp>
                <p:sp>
                  <p:nvSpPr>
                    <p:cNvPr id="45" name="ZoneTexte 44">
                      <a:extLst>
                        <a:ext uri="{FF2B5EF4-FFF2-40B4-BE49-F238E27FC236}">
                          <a16:creationId xmlns:a16="http://schemas.microsoft.com/office/drawing/2014/main" id="{29F5BD34-EAB8-F8A9-095E-D0B5EE57B5E2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7414106" y="1728524"/>
                      <a:ext cx="765875" cy="52300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/>
                        <a:t>V1</a:t>
                      </a:r>
                      <a:endParaRPr lang="fr-CH" sz="800" dirty="0"/>
                    </a:p>
                  </p:txBody>
                </p:sp>
              </p:grpSp>
              <p:grpSp>
                <p:nvGrpSpPr>
                  <p:cNvPr id="47" name="Groupe 46">
                    <a:extLst>
                      <a:ext uri="{FF2B5EF4-FFF2-40B4-BE49-F238E27FC236}">
                        <a16:creationId xmlns:a16="http://schemas.microsoft.com/office/drawing/2014/main" id="{C6D0BE00-785E-027F-5DA7-DCE95EF0C0C2}"/>
                      </a:ext>
                    </a:extLst>
                  </p:cNvPr>
                  <p:cNvGrpSpPr/>
                  <p:nvPr/>
                </p:nvGrpSpPr>
                <p:grpSpPr>
                  <a:xfrm>
                    <a:off x="3882586" y="3850862"/>
                    <a:ext cx="334679" cy="376515"/>
                    <a:chOff x="7397750" y="1530350"/>
                    <a:chExt cx="812451" cy="861614"/>
                  </a:xfrm>
                </p:grpSpPr>
                <p:sp>
                  <p:nvSpPr>
                    <p:cNvPr id="49" name="Organigramme : Connecteur 48">
                      <a:extLst>
                        <a:ext uri="{FF2B5EF4-FFF2-40B4-BE49-F238E27FC236}">
                          <a16:creationId xmlns:a16="http://schemas.microsoft.com/office/drawing/2014/main" id="{BEF32694-955D-6CF4-5E1B-03EA18CA22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7750" y="1530350"/>
                      <a:ext cx="812451" cy="812451"/>
                    </a:xfrm>
                    <a:prstGeom prst="flowChartConnector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H"/>
                    </a:p>
                  </p:txBody>
                </p:sp>
                <p:sp>
                  <p:nvSpPr>
                    <p:cNvPr id="51" name="ZoneTexte 50">
                      <a:extLst>
                        <a:ext uri="{FF2B5EF4-FFF2-40B4-BE49-F238E27FC236}">
                          <a16:creationId xmlns:a16="http://schemas.microsoft.com/office/drawing/2014/main" id="{E7759E74-8B4E-589D-488B-D40B2B122325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7436887" y="1747526"/>
                      <a:ext cx="765875" cy="52300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/>
                        <a:t>V2</a:t>
                      </a:r>
                      <a:endParaRPr lang="fr-CH" sz="800" dirty="0"/>
                    </a:p>
                  </p:txBody>
                </p:sp>
              </p:grpSp>
              <p:grpSp>
                <p:nvGrpSpPr>
                  <p:cNvPr id="53" name="Groupe 52">
                    <a:extLst>
                      <a:ext uri="{FF2B5EF4-FFF2-40B4-BE49-F238E27FC236}">
                        <a16:creationId xmlns:a16="http://schemas.microsoft.com/office/drawing/2014/main" id="{4B513A1C-2761-3939-D1B3-9EDC46A2E6C0}"/>
                      </a:ext>
                    </a:extLst>
                  </p:cNvPr>
                  <p:cNvGrpSpPr/>
                  <p:nvPr/>
                </p:nvGrpSpPr>
                <p:grpSpPr>
                  <a:xfrm>
                    <a:off x="3880364" y="4243189"/>
                    <a:ext cx="334679" cy="361911"/>
                    <a:chOff x="7397750" y="1530350"/>
                    <a:chExt cx="812451" cy="828195"/>
                  </a:xfrm>
                </p:grpSpPr>
                <p:sp>
                  <p:nvSpPr>
                    <p:cNvPr id="54" name="Organigramme : Connecteur 53">
                      <a:extLst>
                        <a:ext uri="{FF2B5EF4-FFF2-40B4-BE49-F238E27FC236}">
                          <a16:creationId xmlns:a16="http://schemas.microsoft.com/office/drawing/2014/main" id="{514A0976-8E84-2284-FB17-612DF60BD8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7750" y="1530350"/>
                      <a:ext cx="812451" cy="812451"/>
                    </a:xfrm>
                    <a:prstGeom prst="flowChartConnector">
                      <a:avLst/>
                    </a:prstGeom>
                    <a:solidFill>
                      <a:schemeClr val="accent6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H"/>
                    </a:p>
                  </p:txBody>
                </p:sp>
                <p:sp>
                  <p:nvSpPr>
                    <p:cNvPr id="55" name="ZoneTexte 54">
                      <a:extLst>
                        <a:ext uri="{FF2B5EF4-FFF2-40B4-BE49-F238E27FC236}">
                          <a16:creationId xmlns:a16="http://schemas.microsoft.com/office/drawing/2014/main" id="{8750500F-FE79-2E30-717E-53A8CB89E8CD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7411450" y="1714107"/>
                      <a:ext cx="765875" cy="52300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/>
                        <a:t>V3</a:t>
                      </a:r>
                      <a:endParaRPr lang="fr-CH" sz="800" dirty="0"/>
                    </a:p>
                  </p:txBody>
                </p:sp>
              </p:grpSp>
              <p:grpSp>
                <p:nvGrpSpPr>
                  <p:cNvPr id="61" name="Groupe 60">
                    <a:extLst>
                      <a:ext uri="{FF2B5EF4-FFF2-40B4-BE49-F238E27FC236}">
                        <a16:creationId xmlns:a16="http://schemas.microsoft.com/office/drawing/2014/main" id="{BD471381-2C53-F293-D8C3-6D28E72DC838}"/>
                      </a:ext>
                    </a:extLst>
                  </p:cNvPr>
                  <p:cNvGrpSpPr/>
                  <p:nvPr/>
                </p:nvGrpSpPr>
                <p:grpSpPr>
                  <a:xfrm>
                    <a:off x="3880364" y="4640196"/>
                    <a:ext cx="334679" cy="397682"/>
                    <a:chOff x="7397750" y="1530350"/>
                    <a:chExt cx="812451" cy="910053"/>
                  </a:xfrm>
                </p:grpSpPr>
                <p:sp>
                  <p:nvSpPr>
                    <p:cNvPr id="62" name="Organigramme : Connecteur 61">
                      <a:extLst>
                        <a:ext uri="{FF2B5EF4-FFF2-40B4-BE49-F238E27FC236}">
                          <a16:creationId xmlns:a16="http://schemas.microsoft.com/office/drawing/2014/main" id="{91ACA9CC-1F5C-B038-1D9B-55ABCE0320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97750" y="1530350"/>
                      <a:ext cx="812451" cy="812451"/>
                    </a:xfrm>
                    <a:prstGeom prst="flowChartConnector">
                      <a:avLst/>
                    </a:prstGeom>
                    <a:solidFill>
                      <a:srgbClr val="002060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CH"/>
                    </a:p>
                  </p:txBody>
                </p:sp>
                <p:sp>
                  <p:nvSpPr>
                    <p:cNvPr id="63" name="ZoneTexte 62">
                      <a:extLst>
                        <a:ext uri="{FF2B5EF4-FFF2-40B4-BE49-F238E27FC236}">
                          <a16:creationId xmlns:a16="http://schemas.microsoft.com/office/drawing/2014/main" id="{50786238-F85B-A860-88D1-A28ED19B1ECB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7411450" y="1795965"/>
                      <a:ext cx="765875" cy="523002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800" dirty="0">
                          <a:solidFill>
                            <a:schemeClr val="bg1"/>
                          </a:solidFill>
                        </a:rPr>
                        <a:t>T</a:t>
                      </a:r>
                      <a:endParaRPr lang="fr-CH" sz="800" dirty="0">
                        <a:solidFill>
                          <a:schemeClr val="bg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1025" name="Groupe 1024">
                  <a:extLst>
                    <a:ext uri="{FF2B5EF4-FFF2-40B4-BE49-F238E27FC236}">
                      <a16:creationId xmlns:a16="http://schemas.microsoft.com/office/drawing/2014/main" id="{D927E49E-D991-092F-664F-98CC37A243D4}"/>
                    </a:ext>
                  </a:extLst>
                </p:cNvPr>
                <p:cNvGrpSpPr/>
                <p:nvPr/>
              </p:nvGrpSpPr>
              <p:grpSpPr>
                <a:xfrm>
                  <a:off x="4580079" y="2738406"/>
                  <a:ext cx="36000" cy="225801"/>
                  <a:chOff x="4552950" y="2707211"/>
                  <a:chExt cx="36000" cy="225801"/>
                </a:xfrm>
              </p:grpSpPr>
              <p:sp>
                <p:nvSpPr>
                  <p:cNvPr id="77" name="Ellipse 76">
                    <a:extLst>
                      <a:ext uri="{FF2B5EF4-FFF2-40B4-BE49-F238E27FC236}">
                        <a16:creationId xmlns:a16="http://schemas.microsoft.com/office/drawing/2014/main" id="{A0D818AF-1CE4-28BE-C922-BB4862885A03}"/>
                      </a:ext>
                    </a:extLst>
                  </p:cNvPr>
                  <p:cNvSpPr/>
                  <p:nvPr/>
                </p:nvSpPr>
                <p:spPr>
                  <a:xfrm>
                    <a:off x="4552950" y="2707211"/>
                    <a:ext cx="36000" cy="36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H"/>
                  </a:p>
                </p:txBody>
              </p:sp>
              <p:sp>
                <p:nvSpPr>
                  <p:cNvPr id="80" name="Ellipse 79">
                    <a:extLst>
                      <a:ext uri="{FF2B5EF4-FFF2-40B4-BE49-F238E27FC236}">
                        <a16:creationId xmlns:a16="http://schemas.microsoft.com/office/drawing/2014/main" id="{73260A60-AAE4-DF2E-85E0-D70C56C9B855}"/>
                      </a:ext>
                    </a:extLst>
                  </p:cNvPr>
                  <p:cNvSpPr/>
                  <p:nvPr/>
                </p:nvSpPr>
                <p:spPr>
                  <a:xfrm>
                    <a:off x="4552950" y="2802112"/>
                    <a:ext cx="36000" cy="36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H"/>
                  </a:p>
                </p:txBody>
              </p:sp>
              <p:sp>
                <p:nvSpPr>
                  <p:cNvPr id="93" name="Ellipse 92">
                    <a:extLst>
                      <a:ext uri="{FF2B5EF4-FFF2-40B4-BE49-F238E27FC236}">
                        <a16:creationId xmlns:a16="http://schemas.microsoft.com/office/drawing/2014/main" id="{1EE52DC6-C6B7-3160-755E-AB29CBE3456B}"/>
                      </a:ext>
                    </a:extLst>
                  </p:cNvPr>
                  <p:cNvSpPr/>
                  <p:nvPr/>
                </p:nvSpPr>
                <p:spPr>
                  <a:xfrm>
                    <a:off x="4552950" y="2897012"/>
                    <a:ext cx="36000" cy="36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H"/>
                  </a:p>
                </p:txBody>
              </p:sp>
            </p:grpSp>
            <p:sp>
              <p:nvSpPr>
                <p:cNvPr id="95" name="ZoneTexte 94">
                  <a:extLst>
                    <a:ext uri="{FF2B5EF4-FFF2-40B4-BE49-F238E27FC236}">
                      <a16:creationId xmlns:a16="http://schemas.microsoft.com/office/drawing/2014/main" id="{B72F35DE-2056-CB88-2918-F27FAE786447}"/>
                    </a:ext>
                  </a:extLst>
                </p:cNvPr>
                <p:cNvSpPr txBox="1"/>
                <p:nvPr/>
              </p:nvSpPr>
              <p:spPr>
                <a:xfrm>
                  <a:off x="4255447" y="3158715"/>
                  <a:ext cx="305361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400" dirty="0"/>
                    <a:t>COM</a:t>
                  </a:r>
                  <a:endParaRPr lang="fr-CH" sz="400" dirty="0"/>
                </a:p>
              </p:txBody>
            </p:sp>
            <p:grpSp>
              <p:nvGrpSpPr>
                <p:cNvPr id="1027" name="Groupe 1026">
                  <a:extLst>
                    <a:ext uri="{FF2B5EF4-FFF2-40B4-BE49-F238E27FC236}">
                      <a16:creationId xmlns:a16="http://schemas.microsoft.com/office/drawing/2014/main" id="{6C188752-7A5F-E1BC-05F8-33F09F5D3C0D}"/>
                    </a:ext>
                  </a:extLst>
                </p:cNvPr>
                <p:cNvGrpSpPr/>
                <p:nvPr/>
              </p:nvGrpSpPr>
              <p:grpSpPr>
                <a:xfrm>
                  <a:off x="4596596" y="3121692"/>
                  <a:ext cx="36000" cy="225801"/>
                  <a:chOff x="4552950" y="2707211"/>
                  <a:chExt cx="36000" cy="225801"/>
                </a:xfrm>
              </p:grpSpPr>
              <p:sp>
                <p:nvSpPr>
                  <p:cNvPr id="1029" name="Ellipse 1028">
                    <a:extLst>
                      <a:ext uri="{FF2B5EF4-FFF2-40B4-BE49-F238E27FC236}">
                        <a16:creationId xmlns:a16="http://schemas.microsoft.com/office/drawing/2014/main" id="{6B843E73-43A1-48D0-79C8-1E95BC576982}"/>
                      </a:ext>
                    </a:extLst>
                  </p:cNvPr>
                  <p:cNvSpPr/>
                  <p:nvPr/>
                </p:nvSpPr>
                <p:spPr>
                  <a:xfrm>
                    <a:off x="4552950" y="2707211"/>
                    <a:ext cx="36000" cy="36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H"/>
                  </a:p>
                </p:txBody>
              </p:sp>
              <p:sp>
                <p:nvSpPr>
                  <p:cNvPr id="1030" name="Ellipse 1029">
                    <a:extLst>
                      <a:ext uri="{FF2B5EF4-FFF2-40B4-BE49-F238E27FC236}">
                        <a16:creationId xmlns:a16="http://schemas.microsoft.com/office/drawing/2014/main" id="{8A40496E-ED3F-936E-A255-67F7CA8F8E16}"/>
                      </a:ext>
                    </a:extLst>
                  </p:cNvPr>
                  <p:cNvSpPr/>
                  <p:nvPr/>
                </p:nvSpPr>
                <p:spPr>
                  <a:xfrm>
                    <a:off x="4552950" y="2802112"/>
                    <a:ext cx="36000" cy="36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H"/>
                  </a:p>
                </p:txBody>
              </p:sp>
              <p:sp>
                <p:nvSpPr>
                  <p:cNvPr id="1040" name="Ellipse 1039">
                    <a:extLst>
                      <a:ext uri="{FF2B5EF4-FFF2-40B4-BE49-F238E27FC236}">
                        <a16:creationId xmlns:a16="http://schemas.microsoft.com/office/drawing/2014/main" id="{C794A534-352C-58E0-56E4-9B668E24502E}"/>
                      </a:ext>
                    </a:extLst>
                  </p:cNvPr>
                  <p:cNvSpPr/>
                  <p:nvPr/>
                </p:nvSpPr>
                <p:spPr>
                  <a:xfrm>
                    <a:off x="4552950" y="2897012"/>
                    <a:ext cx="36000" cy="36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H"/>
                  </a:p>
                </p:txBody>
              </p:sp>
            </p:grpSp>
            <p:grpSp>
              <p:nvGrpSpPr>
                <p:cNvPr id="1045" name="Groupe 1044">
                  <a:extLst>
                    <a:ext uri="{FF2B5EF4-FFF2-40B4-BE49-F238E27FC236}">
                      <a16:creationId xmlns:a16="http://schemas.microsoft.com/office/drawing/2014/main" id="{EAD7704A-5DAE-D1EA-9759-399C655D4EF3}"/>
                    </a:ext>
                  </a:extLst>
                </p:cNvPr>
                <p:cNvGrpSpPr/>
                <p:nvPr/>
              </p:nvGrpSpPr>
              <p:grpSpPr>
                <a:xfrm>
                  <a:off x="4373211" y="3493502"/>
                  <a:ext cx="259385" cy="242806"/>
                  <a:chOff x="4329565" y="2707211"/>
                  <a:chExt cx="259385" cy="242806"/>
                </a:xfrm>
              </p:grpSpPr>
              <p:grpSp>
                <p:nvGrpSpPr>
                  <p:cNvPr id="1046" name="Groupe 1045">
                    <a:extLst>
                      <a:ext uri="{FF2B5EF4-FFF2-40B4-BE49-F238E27FC236}">
                        <a16:creationId xmlns:a16="http://schemas.microsoft.com/office/drawing/2014/main" id="{4B469866-C50A-AA2F-80B2-7A43528E2905}"/>
                      </a:ext>
                    </a:extLst>
                  </p:cNvPr>
                  <p:cNvGrpSpPr/>
                  <p:nvPr/>
                </p:nvGrpSpPr>
                <p:grpSpPr>
                  <a:xfrm>
                    <a:off x="4329565" y="2730043"/>
                    <a:ext cx="75740" cy="219974"/>
                    <a:chOff x="4615495" y="2597078"/>
                    <a:chExt cx="103383" cy="403150"/>
                  </a:xfrm>
                </p:grpSpPr>
                <p:grpSp>
                  <p:nvGrpSpPr>
                    <p:cNvPr id="1052" name="Groupe 1051">
                      <a:extLst>
                        <a:ext uri="{FF2B5EF4-FFF2-40B4-BE49-F238E27FC236}">
                          <a16:creationId xmlns:a16="http://schemas.microsoft.com/office/drawing/2014/main" id="{B9C96B4C-F199-2ABB-CF15-A35851D295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15495" y="2873757"/>
                      <a:ext cx="103383" cy="126471"/>
                      <a:chOff x="3763264" y="2612572"/>
                      <a:chExt cx="249936" cy="259716"/>
                    </a:xfrm>
                  </p:grpSpPr>
                  <p:cxnSp>
                    <p:nvCxnSpPr>
                      <p:cNvPr id="1054" name="Connecteur droit 1053">
                        <a:extLst>
                          <a:ext uri="{FF2B5EF4-FFF2-40B4-BE49-F238E27FC236}">
                            <a16:creationId xmlns:a16="http://schemas.microsoft.com/office/drawing/2014/main" id="{717C0877-F85D-A547-EC0C-478B2D8CFCA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763264" y="2748533"/>
                        <a:ext cx="24993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55" name="Connecteur droit 1054">
                        <a:extLst>
                          <a:ext uri="{FF2B5EF4-FFF2-40B4-BE49-F238E27FC236}">
                            <a16:creationId xmlns:a16="http://schemas.microsoft.com/office/drawing/2014/main" id="{C944DCDA-E7BC-9A3E-74A2-B67AA63A17C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892549" y="2612572"/>
                        <a:ext cx="0" cy="25971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053" name="Connecteur droit 1052">
                      <a:extLst>
                        <a:ext uri="{FF2B5EF4-FFF2-40B4-BE49-F238E27FC236}">
                          <a16:creationId xmlns:a16="http://schemas.microsoft.com/office/drawing/2014/main" id="{5A92EEAE-6E16-E91E-7C64-1AC55782C55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15495" y="2597078"/>
                      <a:ext cx="10338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47" name="Ellipse 1046">
                    <a:extLst>
                      <a:ext uri="{FF2B5EF4-FFF2-40B4-BE49-F238E27FC236}">
                        <a16:creationId xmlns:a16="http://schemas.microsoft.com/office/drawing/2014/main" id="{C3027F90-30D8-5065-7212-8583823D7D12}"/>
                      </a:ext>
                    </a:extLst>
                  </p:cNvPr>
                  <p:cNvSpPr/>
                  <p:nvPr/>
                </p:nvSpPr>
                <p:spPr>
                  <a:xfrm>
                    <a:off x="4552950" y="2707211"/>
                    <a:ext cx="36000" cy="36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H"/>
                  </a:p>
                </p:txBody>
              </p:sp>
              <p:sp>
                <p:nvSpPr>
                  <p:cNvPr id="1050" name="Ellipse 1049">
                    <a:extLst>
                      <a:ext uri="{FF2B5EF4-FFF2-40B4-BE49-F238E27FC236}">
                        <a16:creationId xmlns:a16="http://schemas.microsoft.com/office/drawing/2014/main" id="{89D3BD31-56D1-5CC7-32A5-8B38E36BE8B6}"/>
                      </a:ext>
                    </a:extLst>
                  </p:cNvPr>
                  <p:cNvSpPr/>
                  <p:nvPr/>
                </p:nvSpPr>
                <p:spPr>
                  <a:xfrm>
                    <a:off x="4552950" y="2802112"/>
                    <a:ext cx="36000" cy="36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H"/>
                  </a:p>
                </p:txBody>
              </p:sp>
              <p:sp>
                <p:nvSpPr>
                  <p:cNvPr id="1051" name="Ellipse 1050">
                    <a:extLst>
                      <a:ext uri="{FF2B5EF4-FFF2-40B4-BE49-F238E27FC236}">
                        <a16:creationId xmlns:a16="http://schemas.microsoft.com/office/drawing/2014/main" id="{7A433EA8-D35B-F3FF-455C-0D601C3C85B5}"/>
                      </a:ext>
                    </a:extLst>
                  </p:cNvPr>
                  <p:cNvSpPr/>
                  <p:nvPr/>
                </p:nvSpPr>
                <p:spPr>
                  <a:xfrm>
                    <a:off x="4552950" y="2897012"/>
                    <a:ext cx="36000" cy="36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H"/>
                  </a:p>
                </p:txBody>
              </p:sp>
            </p:grpSp>
            <p:grpSp>
              <p:nvGrpSpPr>
                <p:cNvPr id="1057" name="Groupe 1056">
                  <a:extLst>
                    <a:ext uri="{FF2B5EF4-FFF2-40B4-BE49-F238E27FC236}">
                      <a16:creationId xmlns:a16="http://schemas.microsoft.com/office/drawing/2014/main" id="{CB7203C7-F35C-8D19-A7F2-B370765BE534}"/>
                    </a:ext>
                  </a:extLst>
                </p:cNvPr>
                <p:cNvGrpSpPr/>
                <p:nvPr/>
              </p:nvGrpSpPr>
              <p:grpSpPr>
                <a:xfrm>
                  <a:off x="4367179" y="3908389"/>
                  <a:ext cx="259385" cy="242806"/>
                  <a:chOff x="4329565" y="2707211"/>
                  <a:chExt cx="259385" cy="242806"/>
                </a:xfrm>
              </p:grpSpPr>
              <p:grpSp>
                <p:nvGrpSpPr>
                  <p:cNvPr id="1058" name="Groupe 1057">
                    <a:extLst>
                      <a:ext uri="{FF2B5EF4-FFF2-40B4-BE49-F238E27FC236}">
                        <a16:creationId xmlns:a16="http://schemas.microsoft.com/office/drawing/2014/main" id="{C4A6608D-FE58-AD33-3009-7C70412C0B07}"/>
                      </a:ext>
                    </a:extLst>
                  </p:cNvPr>
                  <p:cNvGrpSpPr/>
                  <p:nvPr/>
                </p:nvGrpSpPr>
                <p:grpSpPr>
                  <a:xfrm>
                    <a:off x="4329565" y="2730043"/>
                    <a:ext cx="75740" cy="219974"/>
                    <a:chOff x="4615495" y="2597078"/>
                    <a:chExt cx="103383" cy="403150"/>
                  </a:xfrm>
                </p:grpSpPr>
                <p:grpSp>
                  <p:nvGrpSpPr>
                    <p:cNvPr id="1063" name="Groupe 1062">
                      <a:extLst>
                        <a:ext uri="{FF2B5EF4-FFF2-40B4-BE49-F238E27FC236}">
                          <a16:creationId xmlns:a16="http://schemas.microsoft.com/office/drawing/2014/main" id="{93AC5B93-85F7-2C9B-2A9F-0533406F89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15495" y="2873757"/>
                      <a:ext cx="103383" cy="126471"/>
                      <a:chOff x="3763264" y="2612572"/>
                      <a:chExt cx="249936" cy="259716"/>
                    </a:xfrm>
                  </p:grpSpPr>
                  <p:cxnSp>
                    <p:nvCxnSpPr>
                      <p:cNvPr id="1066" name="Connecteur droit 1065">
                        <a:extLst>
                          <a:ext uri="{FF2B5EF4-FFF2-40B4-BE49-F238E27FC236}">
                            <a16:creationId xmlns:a16="http://schemas.microsoft.com/office/drawing/2014/main" id="{86153D5E-26E8-A366-6159-281D9184CF0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763264" y="2748533"/>
                        <a:ext cx="24993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7" name="Connecteur droit 1066">
                        <a:extLst>
                          <a:ext uri="{FF2B5EF4-FFF2-40B4-BE49-F238E27FC236}">
                            <a16:creationId xmlns:a16="http://schemas.microsoft.com/office/drawing/2014/main" id="{B6D7DE29-7A79-DA19-339A-FC25AA4BA6B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892549" y="2612572"/>
                        <a:ext cx="0" cy="25971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064" name="Connecteur droit 1063">
                      <a:extLst>
                        <a:ext uri="{FF2B5EF4-FFF2-40B4-BE49-F238E27FC236}">
                          <a16:creationId xmlns:a16="http://schemas.microsoft.com/office/drawing/2014/main" id="{D95BDDC3-32FB-66F5-C659-862E0F3D1C8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15495" y="2597078"/>
                      <a:ext cx="10338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59" name="Ellipse 1058">
                    <a:extLst>
                      <a:ext uri="{FF2B5EF4-FFF2-40B4-BE49-F238E27FC236}">
                        <a16:creationId xmlns:a16="http://schemas.microsoft.com/office/drawing/2014/main" id="{A632254E-B627-4A64-DEB2-E4EAC31AA8C2}"/>
                      </a:ext>
                    </a:extLst>
                  </p:cNvPr>
                  <p:cNvSpPr/>
                  <p:nvPr/>
                </p:nvSpPr>
                <p:spPr>
                  <a:xfrm>
                    <a:off x="4552950" y="2707211"/>
                    <a:ext cx="36000" cy="36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H"/>
                  </a:p>
                </p:txBody>
              </p:sp>
              <p:sp>
                <p:nvSpPr>
                  <p:cNvPr id="1060" name="Ellipse 1059">
                    <a:extLst>
                      <a:ext uri="{FF2B5EF4-FFF2-40B4-BE49-F238E27FC236}">
                        <a16:creationId xmlns:a16="http://schemas.microsoft.com/office/drawing/2014/main" id="{4FA9BD52-D131-96F9-2EF2-87034C0189FD}"/>
                      </a:ext>
                    </a:extLst>
                  </p:cNvPr>
                  <p:cNvSpPr/>
                  <p:nvPr/>
                </p:nvSpPr>
                <p:spPr>
                  <a:xfrm>
                    <a:off x="4552950" y="2802112"/>
                    <a:ext cx="36000" cy="36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H"/>
                  </a:p>
                </p:txBody>
              </p:sp>
              <p:sp>
                <p:nvSpPr>
                  <p:cNvPr id="1061" name="Ellipse 1060">
                    <a:extLst>
                      <a:ext uri="{FF2B5EF4-FFF2-40B4-BE49-F238E27FC236}">
                        <a16:creationId xmlns:a16="http://schemas.microsoft.com/office/drawing/2014/main" id="{A919472C-B203-DDEC-1E60-BE673CA33CB7}"/>
                      </a:ext>
                    </a:extLst>
                  </p:cNvPr>
                  <p:cNvSpPr/>
                  <p:nvPr/>
                </p:nvSpPr>
                <p:spPr>
                  <a:xfrm>
                    <a:off x="4552950" y="2897012"/>
                    <a:ext cx="36000" cy="36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H"/>
                  </a:p>
                </p:txBody>
              </p:sp>
            </p:grpSp>
            <p:grpSp>
              <p:nvGrpSpPr>
                <p:cNvPr id="1068" name="Groupe 1067">
                  <a:extLst>
                    <a:ext uri="{FF2B5EF4-FFF2-40B4-BE49-F238E27FC236}">
                      <a16:creationId xmlns:a16="http://schemas.microsoft.com/office/drawing/2014/main" id="{1A37FAE8-08A5-7A9A-C567-D25AE4F99929}"/>
                    </a:ext>
                  </a:extLst>
                </p:cNvPr>
                <p:cNvGrpSpPr/>
                <p:nvPr/>
              </p:nvGrpSpPr>
              <p:grpSpPr>
                <a:xfrm>
                  <a:off x="4368229" y="4302048"/>
                  <a:ext cx="259385" cy="242806"/>
                  <a:chOff x="4329565" y="2707211"/>
                  <a:chExt cx="259385" cy="242806"/>
                </a:xfrm>
              </p:grpSpPr>
              <p:grpSp>
                <p:nvGrpSpPr>
                  <p:cNvPr id="1069" name="Groupe 1068">
                    <a:extLst>
                      <a:ext uri="{FF2B5EF4-FFF2-40B4-BE49-F238E27FC236}">
                        <a16:creationId xmlns:a16="http://schemas.microsoft.com/office/drawing/2014/main" id="{BF607CC3-7B3C-041E-534D-83A30F5E5074}"/>
                      </a:ext>
                    </a:extLst>
                  </p:cNvPr>
                  <p:cNvGrpSpPr/>
                  <p:nvPr/>
                </p:nvGrpSpPr>
                <p:grpSpPr>
                  <a:xfrm>
                    <a:off x="4329565" y="2730043"/>
                    <a:ext cx="75740" cy="219974"/>
                    <a:chOff x="4615495" y="2597078"/>
                    <a:chExt cx="103383" cy="403150"/>
                  </a:xfrm>
                </p:grpSpPr>
                <p:grpSp>
                  <p:nvGrpSpPr>
                    <p:cNvPr id="1075" name="Groupe 1074">
                      <a:extLst>
                        <a:ext uri="{FF2B5EF4-FFF2-40B4-BE49-F238E27FC236}">
                          <a16:creationId xmlns:a16="http://schemas.microsoft.com/office/drawing/2014/main" id="{54E806C4-A178-BC89-2C2D-7528CB30380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615495" y="2873757"/>
                      <a:ext cx="103383" cy="126471"/>
                      <a:chOff x="3763264" y="2612572"/>
                      <a:chExt cx="249936" cy="259716"/>
                    </a:xfrm>
                  </p:grpSpPr>
                  <p:cxnSp>
                    <p:nvCxnSpPr>
                      <p:cNvPr id="1079" name="Connecteur droit 1078">
                        <a:extLst>
                          <a:ext uri="{FF2B5EF4-FFF2-40B4-BE49-F238E27FC236}">
                            <a16:creationId xmlns:a16="http://schemas.microsoft.com/office/drawing/2014/main" id="{E032D41A-FA56-9328-4283-99141DDB640D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763264" y="2748533"/>
                        <a:ext cx="249936" cy="0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81" name="Connecteur droit 1080">
                        <a:extLst>
                          <a:ext uri="{FF2B5EF4-FFF2-40B4-BE49-F238E27FC236}">
                            <a16:creationId xmlns:a16="http://schemas.microsoft.com/office/drawing/2014/main" id="{D587212D-2688-6AFF-938F-80A4B6BE537F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892549" y="2612572"/>
                        <a:ext cx="0" cy="259716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078" name="Connecteur droit 1077">
                      <a:extLst>
                        <a:ext uri="{FF2B5EF4-FFF2-40B4-BE49-F238E27FC236}">
                          <a16:creationId xmlns:a16="http://schemas.microsoft.com/office/drawing/2014/main" id="{53694D84-17D7-3AED-26CB-C11EE79C92B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615495" y="2597078"/>
                      <a:ext cx="103383" cy="0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70" name="Ellipse 1069">
                    <a:extLst>
                      <a:ext uri="{FF2B5EF4-FFF2-40B4-BE49-F238E27FC236}">
                        <a16:creationId xmlns:a16="http://schemas.microsoft.com/office/drawing/2014/main" id="{C4A5A3E1-FB11-6E4A-2A74-33E46ACDAD79}"/>
                      </a:ext>
                    </a:extLst>
                  </p:cNvPr>
                  <p:cNvSpPr/>
                  <p:nvPr/>
                </p:nvSpPr>
                <p:spPr>
                  <a:xfrm>
                    <a:off x="4552950" y="2707211"/>
                    <a:ext cx="36000" cy="36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H"/>
                  </a:p>
                </p:txBody>
              </p:sp>
              <p:sp>
                <p:nvSpPr>
                  <p:cNvPr id="1072" name="Ellipse 1071">
                    <a:extLst>
                      <a:ext uri="{FF2B5EF4-FFF2-40B4-BE49-F238E27FC236}">
                        <a16:creationId xmlns:a16="http://schemas.microsoft.com/office/drawing/2014/main" id="{8BFA4127-01CA-2422-79BF-9FA861F0EAD7}"/>
                      </a:ext>
                    </a:extLst>
                  </p:cNvPr>
                  <p:cNvSpPr/>
                  <p:nvPr/>
                </p:nvSpPr>
                <p:spPr>
                  <a:xfrm>
                    <a:off x="4552950" y="2802112"/>
                    <a:ext cx="36000" cy="36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H"/>
                  </a:p>
                </p:txBody>
              </p:sp>
              <p:sp>
                <p:nvSpPr>
                  <p:cNvPr id="1073" name="Ellipse 1072">
                    <a:extLst>
                      <a:ext uri="{FF2B5EF4-FFF2-40B4-BE49-F238E27FC236}">
                        <a16:creationId xmlns:a16="http://schemas.microsoft.com/office/drawing/2014/main" id="{307BED44-48C4-9403-80EE-16C59E373CB8}"/>
                      </a:ext>
                    </a:extLst>
                  </p:cNvPr>
                  <p:cNvSpPr/>
                  <p:nvPr/>
                </p:nvSpPr>
                <p:spPr>
                  <a:xfrm>
                    <a:off x="4552950" y="2897012"/>
                    <a:ext cx="36000" cy="36000"/>
                  </a:xfrm>
                  <a:prstGeom prst="ellipse">
                    <a:avLst/>
                  </a:prstGeom>
                  <a:solidFill>
                    <a:schemeClr val="tx1"/>
                  </a:solidFill>
                  <a:ln w="3175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CH"/>
                  </a:p>
                </p:txBody>
              </p:sp>
            </p:grpSp>
            <p:sp>
              <p:nvSpPr>
                <p:cNvPr id="1083" name="ZoneTexte 1082">
                  <a:extLst>
                    <a:ext uri="{FF2B5EF4-FFF2-40B4-BE49-F238E27FC236}">
                      <a16:creationId xmlns:a16="http://schemas.microsoft.com/office/drawing/2014/main" id="{6E0F6336-1E23-F20A-D27A-1D64672DD5F5}"/>
                    </a:ext>
                  </a:extLst>
                </p:cNvPr>
                <p:cNvSpPr txBox="1"/>
                <p:nvPr/>
              </p:nvSpPr>
              <p:spPr>
                <a:xfrm>
                  <a:off x="4278458" y="3505517"/>
                  <a:ext cx="262770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400" dirty="0" err="1"/>
                    <a:t>gnd</a:t>
                  </a:r>
                  <a:endParaRPr lang="fr-CH" sz="400" dirty="0"/>
                </a:p>
              </p:txBody>
            </p:sp>
            <p:sp>
              <p:nvSpPr>
                <p:cNvPr id="1084" name="ZoneTexte 1083">
                  <a:extLst>
                    <a:ext uri="{FF2B5EF4-FFF2-40B4-BE49-F238E27FC236}">
                      <a16:creationId xmlns:a16="http://schemas.microsoft.com/office/drawing/2014/main" id="{6FF62156-F973-BCDD-56F3-1F2E267E475D}"/>
                    </a:ext>
                  </a:extLst>
                </p:cNvPr>
                <p:cNvSpPr txBox="1"/>
                <p:nvPr/>
              </p:nvSpPr>
              <p:spPr>
                <a:xfrm>
                  <a:off x="4281905" y="3934176"/>
                  <a:ext cx="262770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400" dirty="0" err="1"/>
                    <a:t>gnd</a:t>
                  </a:r>
                  <a:endParaRPr lang="fr-CH" sz="400" dirty="0"/>
                </a:p>
              </p:txBody>
            </p:sp>
            <p:sp>
              <p:nvSpPr>
                <p:cNvPr id="1088" name="ZoneTexte 1087">
                  <a:extLst>
                    <a:ext uri="{FF2B5EF4-FFF2-40B4-BE49-F238E27FC236}">
                      <a16:creationId xmlns:a16="http://schemas.microsoft.com/office/drawing/2014/main" id="{19B840D2-6DFD-EF7C-4D1E-CF6820423B00}"/>
                    </a:ext>
                  </a:extLst>
                </p:cNvPr>
                <p:cNvSpPr txBox="1"/>
                <p:nvPr/>
              </p:nvSpPr>
              <p:spPr>
                <a:xfrm>
                  <a:off x="4281357" y="4320005"/>
                  <a:ext cx="262770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400" dirty="0" err="1"/>
                    <a:t>gnd</a:t>
                  </a:r>
                  <a:endParaRPr lang="fr-CH" sz="400" dirty="0"/>
                </a:p>
              </p:txBody>
            </p:sp>
          </p:grpSp>
          <p:sp>
            <p:nvSpPr>
              <p:cNvPr id="1094" name="ZoneTexte 1093">
                <a:extLst>
                  <a:ext uri="{FF2B5EF4-FFF2-40B4-BE49-F238E27FC236}">
                    <a16:creationId xmlns:a16="http://schemas.microsoft.com/office/drawing/2014/main" id="{7E2428F1-672C-7368-FD32-FED0D2B1BF68}"/>
                  </a:ext>
                </a:extLst>
              </p:cNvPr>
              <p:cNvSpPr txBox="1"/>
              <p:nvPr/>
            </p:nvSpPr>
            <p:spPr>
              <a:xfrm>
                <a:off x="4383585" y="3328416"/>
                <a:ext cx="305361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" dirty="0"/>
                  <a:t>NO</a:t>
                </a:r>
                <a:endParaRPr lang="fr-CH" sz="400" dirty="0"/>
              </a:p>
            </p:txBody>
          </p:sp>
          <p:sp>
            <p:nvSpPr>
              <p:cNvPr id="1095" name="ZoneTexte 1094">
                <a:extLst>
                  <a:ext uri="{FF2B5EF4-FFF2-40B4-BE49-F238E27FC236}">
                    <a16:creationId xmlns:a16="http://schemas.microsoft.com/office/drawing/2014/main" id="{E5CDD8DA-C95B-CA77-4906-7DA225739DBD}"/>
                  </a:ext>
                </a:extLst>
              </p:cNvPr>
              <p:cNvSpPr txBox="1"/>
              <p:nvPr/>
            </p:nvSpPr>
            <p:spPr>
              <a:xfrm>
                <a:off x="4383585" y="3140360"/>
                <a:ext cx="305361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" dirty="0"/>
                  <a:t>NC</a:t>
                </a:r>
                <a:endParaRPr lang="fr-CH" sz="400" dirty="0"/>
              </a:p>
            </p:txBody>
          </p:sp>
        </p:grpSp>
        <p:grpSp>
          <p:nvGrpSpPr>
            <p:cNvPr id="1097" name="Groupe 1096">
              <a:extLst>
                <a:ext uri="{FF2B5EF4-FFF2-40B4-BE49-F238E27FC236}">
                  <a16:creationId xmlns:a16="http://schemas.microsoft.com/office/drawing/2014/main" id="{B4A19508-C567-47EC-894B-922086D1EA04}"/>
                </a:ext>
              </a:extLst>
            </p:cNvPr>
            <p:cNvGrpSpPr/>
            <p:nvPr/>
          </p:nvGrpSpPr>
          <p:grpSpPr>
            <a:xfrm rot="16200000">
              <a:off x="2833646" y="3164438"/>
              <a:ext cx="305362" cy="341944"/>
              <a:chOff x="4362155" y="2751725"/>
              <a:chExt cx="305362" cy="341944"/>
            </a:xfrm>
          </p:grpSpPr>
          <p:sp>
            <p:nvSpPr>
              <p:cNvPr id="1090" name="ZoneTexte 1089">
                <a:extLst>
                  <a:ext uri="{FF2B5EF4-FFF2-40B4-BE49-F238E27FC236}">
                    <a16:creationId xmlns:a16="http://schemas.microsoft.com/office/drawing/2014/main" id="{86BDF89D-161A-4AF8-8525-B5C1494C8C3D}"/>
                  </a:ext>
                </a:extLst>
              </p:cNvPr>
              <p:cNvSpPr txBox="1"/>
              <p:nvPr/>
            </p:nvSpPr>
            <p:spPr>
              <a:xfrm>
                <a:off x="4362156" y="2939781"/>
                <a:ext cx="305361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" dirty="0"/>
                  <a:t>NO</a:t>
                </a:r>
                <a:endParaRPr lang="fr-CH" sz="400" dirty="0"/>
              </a:p>
            </p:txBody>
          </p:sp>
          <p:sp>
            <p:nvSpPr>
              <p:cNvPr id="1093" name="ZoneTexte 1092">
                <a:extLst>
                  <a:ext uri="{FF2B5EF4-FFF2-40B4-BE49-F238E27FC236}">
                    <a16:creationId xmlns:a16="http://schemas.microsoft.com/office/drawing/2014/main" id="{D0D4A0E2-1069-7E3B-6662-EE9972703D14}"/>
                  </a:ext>
                </a:extLst>
              </p:cNvPr>
              <p:cNvSpPr txBox="1"/>
              <p:nvPr/>
            </p:nvSpPr>
            <p:spPr>
              <a:xfrm>
                <a:off x="4362156" y="2751725"/>
                <a:ext cx="305361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" dirty="0"/>
                  <a:t>NC</a:t>
                </a:r>
                <a:endParaRPr lang="fr-CH" sz="400" dirty="0"/>
              </a:p>
            </p:txBody>
          </p:sp>
          <p:sp>
            <p:nvSpPr>
              <p:cNvPr id="1096" name="ZoneTexte 1095">
                <a:extLst>
                  <a:ext uri="{FF2B5EF4-FFF2-40B4-BE49-F238E27FC236}">
                    <a16:creationId xmlns:a16="http://schemas.microsoft.com/office/drawing/2014/main" id="{0223FF1C-34F5-A6BE-4B44-FCF31CA076CC}"/>
                  </a:ext>
                </a:extLst>
              </p:cNvPr>
              <p:cNvSpPr txBox="1"/>
              <p:nvPr/>
            </p:nvSpPr>
            <p:spPr>
              <a:xfrm>
                <a:off x="4362155" y="2849087"/>
                <a:ext cx="305361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400" dirty="0"/>
                  <a:t>COM</a:t>
                </a:r>
                <a:endParaRPr lang="fr-CH" sz="400" dirty="0"/>
              </a:p>
            </p:txBody>
          </p:sp>
        </p:grpSp>
        <p:grpSp>
          <p:nvGrpSpPr>
            <p:cNvPr id="1102" name="Groupe 1101">
              <a:extLst>
                <a:ext uri="{FF2B5EF4-FFF2-40B4-BE49-F238E27FC236}">
                  <a16:creationId xmlns:a16="http://schemas.microsoft.com/office/drawing/2014/main" id="{8C8FF411-8559-2681-66B9-91D66EA1E114}"/>
                </a:ext>
              </a:extLst>
            </p:cNvPr>
            <p:cNvGrpSpPr/>
            <p:nvPr/>
          </p:nvGrpSpPr>
          <p:grpSpPr>
            <a:xfrm>
              <a:off x="5594389" y="1985771"/>
              <a:ext cx="103383" cy="126471"/>
              <a:chOff x="3763264" y="2612572"/>
              <a:chExt cx="249936" cy="259716"/>
            </a:xfrm>
          </p:grpSpPr>
          <p:cxnSp>
            <p:nvCxnSpPr>
              <p:cNvPr id="1105" name="Connecteur droit 1104">
                <a:extLst>
                  <a:ext uri="{FF2B5EF4-FFF2-40B4-BE49-F238E27FC236}">
                    <a16:creationId xmlns:a16="http://schemas.microsoft.com/office/drawing/2014/main" id="{A772E23C-3D0A-1C8F-7074-0309359B0C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3264" y="2748534"/>
                <a:ext cx="24993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6" name="Connecteur droit 1105">
                <a:extLst>
                  <a:ext uri="{FF2B5EF4-FFF2-40B4-BE49-F238E27FC236}">
                    <a16:creationId xmlns:a16="http://schemas.microsoft.com/office/drawing/2014/main" id="{FCE5C45B-4D2A-1271-4705-DF882F3DB1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2549" y="2612572"/>
                <a:ext cx="0" cy="2597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07" name="Connecteur droit 1106">
              <a:extLst>
                <a:ext uri="{FF2B5EF4-FFF2-40B4-BE49-F238E27FC236}">
                  <a16:creationId xmlns:a16="http://schemas.microsoft.com/office/drawing/2014/main" id="{42CE109F-4ADA-B6CA-2573-040EEE944531}"/>
                </a:ext>
              </a:extLst>
            </p:cNvPr>
            <p:cNvCxnSpPr>
              <a:cxnSpLocks/>
            </p:cNvCxnSpPr>
            <p:nvPr/>
          </p:nvCxnSpPr>
          <p:spPr>
            <a:xfrm>
              <a:off x="5636554" y="1684970"/>
              <a:ext cx="0" cy="9716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9" name="Groupe 1158">
              <a:extLst>
                <a:ext uri="{FF2B5EF4-FFF2-40B4-BE49-F238E27FC236}">
                  <a16:creationId xmlns:a16="http://schemas.microsoft.com/office/drawing/2014/main" id="{DD7DD932-5092-5504-920C-8153AC700259}"/>
                </a:ext>
              </a:extLst>
            </p:cNvPr>
            <p:cNvGrpSpPr/>
            <p:nvPr/>
          </p:nvGrpSpPr>
          <p:grpSpPr>
            <a:xfrm>
              <a:off x="1191871" y="2166094"/>
              <a:ext cx="672738" cy="644443"/>
              <a:chOff x="1243993" y="2051658"/>
              <a:chExt cx="672738" cy="644443"/>
            </a:xfrm>
          </p:grpSpPr>
          <p:sp>
            <p:nvSpPr>
              <p:cNvPr id="16" name="Organigramme : Connecteur 15">
                <a:extLst>
                  <a:ext uri="{FF2B5EF4-FFF2-40B4-BE49-F238E27FC236}">
                    <a16:creationId xmlns:a16="http://schemas.microsoft.com/office/drawing/2014/main" id="{4FF0D3D2-132C-5F22-BE1D-DB3DD01B4335}"/>
                  </a:ext>
                </a:extLst>
              </p:cNvPr>
              <p:cNvSpPr/>
              <p:nvPr/>
            </p:nvSpPr>
            <p:spPr>
              <a:xfrm rot="4333708">
                <a:off x="1258140" y="2037511"/>
                <a:ext cx="644443" cy="67273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CD502EE-B557-E5F8-B469-F5A2C56AD3A8}"/>
                  </a:ext>
                </a:extLst>
              </p:cNvPr>
              <p:cNvSpPr txBox="1"/>
              <p:nvPr/>
            </p:nvSpPr>
            <p:spPr>
              <a:xfrm>
                <a:off x="1329943" y="2077422"/>
                <a:ext cx="519433" cy="2154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800" dirty="0"/>
                  <a:t>230 V</a:t>
                </a:r>
                <a:endParaRPr lang="fr-CH" sz="800" dirty="0"/>
              </a:p>
            </p:txBody>
          </p:sp>
          <p:sp>
            <p:nvSpPr>
              <p:cNvPr id="1119" name="Éclair 1118">
                <a:extLst>
                  <a:ext uri="{FF2B5EF4-FFF2-40B4-BE49-F238E27FC236}">
                    <a16:creationId xmlns:a16="http://schemas.microsoft.com/office/drawing/2014/main" id="{B6F526BF-D076-8F77-B87A-F1BE904D32DD}"/>
                  </a:ext>
                </a:extLst>
              </p:cNvPr>
              <p:cNvSpPr/>
              <p:nvPr/>
            </p:nvSpPr>
            <p:spPr>
              <a:xfrm>
                <a:off x="1496262" y="2311989"/>
                <a:ext cx="174044" cy="259841"/>
              </a:xfrm>
              <a:prstGeom prst="lightningBol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H"/>
              </a:p>
            </p:txBody>
          </p:sp>
        </p:grpSp>
        <p:grpSp>
          <p:nvGrpSpPr>
            <p:cNvPr id="1133" name="Groupe 1132">
              <a:extLst>
                <a:ext uri="{FF2B5EF4-FFF2-40B4-BE49-F238E27FC236}">
                  <a16:creationId xmlns:a16="http://schemas.microsoft.com/office/drawing/2014/main" id="{C2DDD146-736D-39E7-211C-65DDF3BE2A87}"/>
                </a:ext>
              </a:extLst>
            </p:cNvPr>
            <p:cNvGrpSpPr/>
            <p:nvPr/>
          </p:nvGrpSpPr>
          <p:grpSpPr>
            <a:xfrm>
              <a:off x="2919180" y="871784"/>
              <a:ext cx="585793" cy="594204"/>
              <a:chOff x="1652691" y="1144280"/>
              <a:chExt cx="596620" cy="536657"/>
            </a:xfrm>
          </p:grpSpPr>
          <p:grpSp>
            <p:nvGrpSpPr>
              <p:cNvPr id="57" name="Groupe 56">
                <a:extLst>
                  <a:ext uri="{FF2B5EF4-FFF2-40B4-BE49-F238E27FC236}">
                    <a16:creationId xmlns:a16="http://schemas.microsoft.com/office/drawing/2014/main" id="{81A79BF3-3A0D-E2D4-4A04-87F031E08272}"/>
                  </a:ext>
                </a:extLst>
              </p:cNvPr>
              <p:cNvGrpSpPr/>
              <p:nvPr/>
            </p:nvGrpSpPr>
            <p:grpSpPr>
              <a:xfrm rot="5400000">
                <a:off x="1781724" y="1015247"/>
                <a:ext cx="338554" cy="596620"/>
                <a:chOff x="3334734" y="1164656"/>
                <a:chExt cx="243395" cy="897240"/>
              </a:xfrm>
            </p:grpSpPr>
            <p:sp>
              <p:nvSpPr>
                <p:cNvPr id="31" name="Rectangle : coins arrondis 30">
                  <a:extLst>
                    <a:ext uri="{FF2B5EF4-FFF2-40B4-BE49-F238E27FC236}">
                      <a16:creationId xmlns:a16="http://schemas.microsoft.com/office/drawing/2014/main" id="{60E0DF9B-14B1-D69A-3C53-18DDE54D53D6}"/>
                    </a:ext>
                  </a:extLst>
                </p:cNvPr>
                <p:cNvSpPr/>
                <p:nvPr/>
              </p:nvSpPr>
              <p:spPr>
                <a:xfrm>
                  <a:off x="3352801" y="1294128"/>
                  <a:ext cx="207262" cy="65659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E4C78427-2753-CFAF-904E-C91DBADBB522}"/>
                    </a:ext>
                  </a:extLst>
                </p:cNvPr>
                <p:cNvSpPr txBox="1"/>
                <p:nvPr/>
              </p:nvSpPr>
              <p:spPr>
                <a:xfrm rot="16200000">
                  <a:off x="3007812" y="1491578"/>
                  <a:ext cx="897240" cy="2433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/>
                    <a:t>Chargeur</a:t>
                  </a:r>
                  <a:br>
                    <a:rPr lang="fr-FR" sz="800" dirty="0"/>
                  </a:br>
                  <a:r>
                    <a:rPr lang="fr-FR" sz="800" dirty="0"/>
                    <a:t>    13.6 v</a:t>
                  </a:r>
                  <a:endParaRPr lang="fr-CH" sz="800" dirty="0"/>
                </a:p>
              </p:txBody>
            </p:sp>
          </p:grpSp>
          <p:grpSp>
            <p:nvGrpSpPr>
              <p:cNvPr id="1121" name="Groupe 1120">
                <a:extLst>
                  <a:ext uri="{FF2B5EF4-FFF2-40B4-BE49-F238E27FC236}">
                    <a16:creationId xmlns:a16="http://schemas.microsoft.com/office/drawing/2014/main" id="{2BE935DC-6C6E-3216-F252-8673BE367B03}"/>
                  </a:ext>
                </a:extLst>
              </p:cNvPr>
              <p:cNvGrpSpPr/>
              <p:nvPr/>
            </p:nvGrpSpPr>
            <p:grpSpPr>
              <a:xfrm>
                <a:off x="1829990" y="1554466"/>
                <a:ext cx="103383" cy="126471"/>
                <a:chOff x="3227850" y="2612595"/>
                <a:chExt cx="249936" cy="259716"/>
              </a:xfrm>
            </p:grpSpPr>
            <p:cxnSp>
              <p:nvCxnSpPr>
                <p:cNvPr id="1122" name="Connecteur droit 1121">
                  <a:extLst>
                    <a:ext uri="{FF2B5EF4-FFF2-40B4-BE49-F238E27FC236}">
                      <a16:creationId xmlns:a16="http://schemas.microsoft.com/office/drawing/2014/main" id="{A16A39FC-3DB4-0C39-6821-CA50D29230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7850" y="2748550"/>
                  <a:ext cx="249936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3" name="Connecteur droit 1122">
                  <a:extLst>
                    <a:ext uri="{FF2B5EF4-FFF2-40B4-BE49-F238E27FC236}">
                      <a16:creationId xmlns:a16="http://schemas.microsoft.com/office/drawing/2014/main" id="{368D8B43-B497-E520-3C80-D9352FB57A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7149" y="2612595"/>
                  <a:ext cx="0" cy="25971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24" name="Connecteur droit 1123">
                <a:extLst>
                  <a:ext uri="{FF2B5EF4-FFF2-40B4-BE49-F238E27FC236}">
                    <a16:creationId xmlns:a16="http://schemas.microsoft.com/office/drawing/2014/main" id="{D7F5F868-E80F-2A04-74DB-4BB18EAE5D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3099" y="1621316"/>
                <a:ext cx="10338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5" name="Connecteur : en angle 1134">
              <a:extLst>
                <a:ext uri="{FF2B5EF4-FFF2-40B4-BE49-F238E27FC236}">
                  <a16:creationId xmlns:a16="http://schemas.microsoft.com/office/drawing/2014/main" id="{27F1C095-D4CD-B3D2-A573-4D51DA97D801}"/>
                </a:ext>
              </a:extLst>
            </p:cNvPr>
            <p:cNvCxnSpPr>
              <a:cxnSpLocks/>
              <a:endCxn id="77" idx="6"/>
            </p:cNvCxnSpPr>
            <p:nvPr/>
          </p:nvCxnSpPr>
          <p:spPr>
            <a:xfrm>
              <a:off x="1989505" y="2552782"/>
              <a:ext cx="901093" cy="580703"/>
            </a:xfrm>
            <a:prstGeom prst="bentConnector2">
              <a:avLst/>
            </a:prstGeom>
            <a:ln w="19050">
              <a:solidFill>
                <a:srgbClr val="6A562E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8" name="Connecteur : en angle 1137">
              <a:extLst>
                <a:ext uri="{FF2B5EF4-FFF2-40B4-BE49-F238E27FC236}">
                  <a16:creationId xmlns:a16="http://schemas.microsoft.com/office/drawing/2014/main" id="{6F8975EE-B2BC-4A43-5161-62C3FCEEDA7D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635864" y="1208502"/>
              <a:ext cx="1666877" cy="754825"/>
            </a:xfrm>
            <a:prstGeom prst="bentConnector3">
              <a:avLst>
                <a:gd name="adj1" fmla="val 106000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Connecteur : en angle 1144">
              <a:extLst>
                <a:ext uri="{FF2B5EF4-FFF2-40B4-BE49-F238E27FC236}">
                  <a16:creationId xmlns:a16="http://schemas.microsoft.com/office/drawing/2014/main" id="{9104F201-97E8-5615-4BAD-1FF224753769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702350" y="1215446"/>
              <a:ext cx="1728413" cy="817333"/>
            </a:xfrm>
            <a:prstGeom prst="bentConnector3">
              <a:avLst>
                <a:gd name="adj1" fmla="val 113099"/>
              </a:avLst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2" name="Connecteur droit 1151">
              <a:extLst>
                <a:ext uri="{FF2B5EF4-FFF2-40B4-BE49-F238E27FC236}">
                  <a16:creationId xmlns:a16="http://schemas.microsoft.com/office/drawing/2014/main" id="{31CC003C-F73E-E8B7-10FB-F81AB3BC2D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1199" y="2481173"/>
              <a:ext cx="183835" cy="0"/>
            </a:xfrm>
            <a:prstGeom prst="line">
              <a:avLst/>
            </a:prstGeom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7" name="Connecteur droit 1156">
              <a:extLst>
                <a:ext uri="{FF2B5EF4-FFF2-40B4-BE49-F238E27FC236}">
                  <a16:creationId xmlns:a16="http://schemas.microsoft.com/office/drawing/2014/main" id="{CC79ACC5-932E-A13C-BA5E-9630524C576E}"/>
                </a:ext>
              </a:extLst>
            </p:cNvPr>
            <p:cNvCxnSpPr/>
            <p:nvPr/>
          </p:nvCxnSpPr>
          <p:spPr>
            <a:xfrm flipH="1">
              <a:off x="1980100" y="2419350"/>
              <a:ext cx="116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1" name="Connecteur : en angle 1160">
              <a:extLst>
                <a:ext uri="{FF2B5EF4-FFF2-40B4-BE49-F238E27FC236}">
                  <a16:creationId xmlns:a16="http://schemas.microsoft.com/office/drawing/2014/main" id="{37D0A75C-B917-F923-6A73-7F3D64BBAFB1}"/>
                </a:ext>
              </a:extLst>
            </p:cNvPr>
            <p:cNvCxnSpPr>
              <a:cxnSpLocks/>
              <a:stCxn id="80" idx="6"/>
            </p:cNvCxnSpPr>
            <p:nvPr/>
          </p:nvCxnSpPr>
          <p:spPr>
            <a:xfrm rot="16200000" flipV="1">
              <a:off x="1704113" y="1852098"/>
              <a:ext cx="1923147" cy="639627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6A562E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8" name="Connecteur : en angle 1177">
              <a:extLst>
                <a:ext uri="{FF2B5EF4-FFF2-40B4-BE49-F238E27FC236}">
                  <a16:creationId xmlns:a16="http://schemas.microsoft.com/office/drawing/2014/main" id="{1E5A569F-5318-CD86-E523-8AA7C901EF2F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083364" y="683815"/>
              <a:ext cx="789348" cy="263702"/>
            </a:xfrm>
            <a:prstGeom prst="bentConnector3">
              <a:avLst>
                <a:gd name="adj1" fmla="val 99474"/>
              </a:avLst>
            </a:prstGeom>
            <a:ln>
              <a:solidFill>
                <a:srgbClr val="6A562E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87" name="Connecteur : en angle 1186">
              <a:extLst>
                <a:ext uri="{FF2B5EF4-FFF2-40B4-BE49-F238E27FC236}">
                  <a16:creationId xmlns:a16="http://schemas.microsoft.com/office/drawing/2014/main" id="{CABBA101-8178-BCB1-C5FC-E8F3867BB469}"/>
                </a:ext>
              </a:extLst>
            </p:cNvPr>
            <p:cNvCxnSpPr>
              <a:cxnSpLocks/>
            </p:cNvCxnSpPr>
            <p:nvPr/>
          </p:nvCxnSpPr>
          <p:spPr>
            <a:xfrm>
              <a:off x="2595978" y="425755"/>
              <a:ext cx="502653" cy="322471"/>
            </a:xfrm>
            <a:prstGeom prst="bentConnector3">
              <a:avLst>
                <a:gd name="adj1" fmla="val 101164"/>
              </a:avLst>
            </a:prstGeom>
            <a:ln w="19050">
              <a:solidFill>
                <a:srgbClr val="6A562E"/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92" name="ZoneTexte 1191">
              <a:extLst>
                <a:ext uri="{FF2B5EF4-FFF2-40B4-BE49-F238E27FC236}">
                  <a16:creationId xmlns:a16="http://schemas.microsoft.com/office/drawing/2014/main" id="{A1B2EAF8-FDFA-AAF2-90C3-4261FC21BFDA}"/>
                </a:ext>
              </a:extLst>
            </p:cNvPr>
            <p:cNvSpPr txBox="1"/>
            <p:nvPr/>
          </p:nvSpPr>
          <p:spPr>
            <a:xfrm>
              <a:off x="1791407" y="2468934"/>
              <a:ext cx="305361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" dirty="0"/>
                <a:t>L</a:t>
              </a:r>
              <a:endParaRPr lang="fr-CH" sz="400" dirty="0"/>
            </a:p>
          </p:txBody>
        </p:sp>
        <p:sp>
          <p:nvSpPr>
            <p:cNvPr id="1193" name="ZoneTexte 1192">
              <a:extLst>
                <a:ext uri="{FF2B5EF4-FFF2-40B4-BE49-F238E27FC236}">
                  <a16:creationId xmlns:a16="http://schemas.microsoft.com/office/drawing/2014/main" id="{DA235F7E-09C2-0DE4-75AD-0AA75C0D70A9}"/>
                </a:ext>
              </a:extLst>
            </p:cNvPr>
            <p:cNvSpPr txBox="1"/>
            <p:nvPr/>
          </p:nvSpPr>
          <p:spPr>
            <a:xfrm>
              <a:off x="1793222" y="2330551"/>
              <a:ext cx="305361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" dirty="0"/>
                <a:t>N</a:t>
              </a:r>
              <a:endParaRPr lang="fr-CH" sz="400" dirty="0"/>
            </a:p>
          </p:txBody>
        </p:sp>
        <p:sp>
          <p:nvSpPr>
            <p:cNvPr id="1194" name="ZoneTexte 1193">
              <a:extLst>
                <a:ext uri="{FF2B5EF4-FFF2-40B4-BE49-F238E27FC236}">
                  <a16:creationId xmlns:a16="http://schemas.microsoft.com/office/drawing/2014/main" id="{8B9868E2-9541-872C-EC5D-625F9436E3FE}"/>
                </a:ext>
              </a:extLst>
            </p:cNvPr>
            <p:cNvSpPr txBox="1"/>
            <p:nvPr/>
          </p:nvSpPr>
          <p:spPr>
            <a:xfrm>
              <a:off x="1791473" y="2404884"/>
              <a:ext cx="305361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" dirty="0"/>
                <a:t>T</a:t>
              </a:r>
              <a:endParaRPr lang="fr-CH" sz="400" dirty="0"/>
            </a:p>
          </p:txBody>
        </p:sp>
        <p:sp>
          <p:nvSpPr>
            <p:cNvPr id="1212" name="Rectangle : coins arrondis 1211">
              <a:extLst>
                <a:ext uri="{FF2B5EF4-FFF2-40B4-BE49-F238E27FC236}">
                  <a16:creationId xmlns:a16="http://schemas.microsoft.com/office/drawing/2014/main" id="{EFF52002-95F5-10CB-0DF7-3530F49DEDC9}"/>
                </a:ext>
              </a:extLst>
            </p:cNvPr>
            <p:cNvSpPr/>
            <p:nvPr/>
          </p:nvSpPr>
          <p:spPr>
            <a:xfrm rot="5400000">
              <a:off x="5894109" y="2187210"/>
              <a:ext cx="186088" cy="40737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H"/>
            </a:p>
          </p:txBody>
        </p:sp>
        <p:sp>
          <p:nvSpPr>
            <p:cNvPr id="1213" name="ZoneTexte 1212">
              <a:extLst>
                <a:ext uri="{FF2B5EF4-FFF2-40B4-BE49-F238E27FC236}">
                  <a16:creationId xmlns:a16="http://schemas.microsoft.com/office/drawing/2014/main" id="{5AEBE9BF-34C7-A8AA-2339-6F0297386F1C}"/>
                </a:ext>
              </a:extLst>
            </p:cNvPr>
            <p:cNvSpPr txBox="1"/>
            <p:nvPr/>
          </p:nvSpPr>
          <p:spPr>
            <a:xfrm>
              <a:off x="5843149" y="2269175"/>
              <a:ext cx="347685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/>
                <a:t>5 v </a:t>
              </a:r>
              <a:endParaRPr lang="fr-CH" sz="800" dirty="0"/>
            </a:p>
          </p:txBody>
        </p:sp>
        <p:grpSp>
          <p:nvGrpSpPr>
            <p:cNvPr id="1214" name="Groupe 1213">
              <a:extLst>
                <a:ext uri="{FF2B5EF4-FFF2-40B4-BE49-F238E27FC236}">
                  <a16:creationId xmlns:a16="http://schemas.microsoft.com/office/drawing/2014/main" id="{503E3D58-46AB-E355-DA99-D731F8739740}"/>
                </a:ext>
              </a:extLst>
            </p:cNvPr>
            <p:cNvGrpSpPr/>
            <p:nvPr/>
          </p:nvGrpSpPr>
          <p:grpSpPr>
            <a:xfrm rot="5400000">
              <a:off x="6042653" y="2526495"/>
              <a:ext cx="64766" cy="52448"/>
              <a:chOff x="3763264" y="2628900"/>
              <a:chExt cx="249936" cy="259716"/>
            </a:xfrm>
          </p:grpSpPr>
          <p:cxnSp>
            <p:nvCxnSpPr>
              <p:cNvPr id="1216" name="Connecteur droit 1215">
                <a:extLst>
                  <a:ext uri="{FF2B5EF4-FFF2-40B4-BE49-F238E27FC236}">
                    <a16:creationId xmlns:a16="http://schemas.microsoft.com/office/drawing/2014/main" id="{71DEC72B-AA24-C683-8A47-D497732935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3264" y="2748534"/>
                <a:ext cx="249936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7" name="Connecteur droit 1216">
                <a:extLst>
                  <a:ext uri="{FF2B5EF4-FFF2-40B4-BE49-F238E27FC236}">
                    <a16:creationId xmlns:a16="http://schemas.microsoft.com/office/drawing/2014/main" id="{AF0F0439-716A-3B6A-3959-FF01712875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92549" y="2628900"/>
                <a:ext cx="0" cy="259716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15" name="Connecteur droit 1214">
              <a:extLst>
                <a:ext uri="{FF2B5EF4-FFF2-40B4-BE49-F238E27FC236}">
                  <a16:creationId xmlns:a16="http://schemas.microsoft.com/office/drawing/2014/main" id="{084443BA-CF66-7FD8-7960-B12410DFB0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79430" y="2553848"/>
              <a:ext cx="5226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9" name="Connecteur : en angle 1218">
              <a:extLst>
                <a:ext uri="{FF2B5EF4-FFF2-40B4-BE49-F238E27FC236}">
                  <a16:creationId xmlns:a16="http://schemas.microsoft.com/office/drawing/2014/main" id="{7C781825-4C88-6882-9A41-E7B12A3604C4}"/>
                </a:ext>
              </a:extLst>
            </p:cNvPr>
            <p:cNvCxnSpPr>
              <a:cxnSpLocks/>
              <a:endCxn id="1029" idx="6"/>
            </p:cNvCxnSpPr>
            <p:nvPr/>
          </p:nvCxnSpPr>
          <p:spPr>
            <a:xfrm rot="16200000" flipH="1">
              <a:off x="2391775" y="2234859"/>
              <a:ext cx="1621012" cy="143206"/>
            </a:xfrm>
            <a:prstGeom prst="bentConnector3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23" name="Connecteur : en angle 1222">
              <a:extLst>
                <a:ext uri="{FF2B5EF4-FFF2-40B4-BE49-F238E27FC236}">
                  <a16:creationId xmlns:a16="http://schemas.microsoft.com/office/drawing/2014/main" id="{DFE61458-AEE1-7E8A-4DCC-26E407A1CD94}"/>
                </a:ext>
              </a:extLst>
            </p:cNvPr>
            <p:cNvCxnSpPr>
              <a:cxnSpLocks/>
              <a:stCxn id="1030" idx="6"/>
              <a:endCxn id="1059" idx="6"/>
            </p:cNvCxnSpPr>
            <p:nvPr/>
          </p:nvCxnSpPr>
          <p:spPr>
            <a:xfrm rot="16200000" flipH="1">
              <a:off x="3711667" y="2774086"/>
              <a:ext cx="6032" cy="691796"/>
            </a:xfrm>
            <a:prstGeom prst="bentConnector3">
              <a:avLst>
                <a:gd name="adj1" fmla="val -3789788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230" name="Connecteur : en angle 1229">
              <a:extLst>
                <a:ext uri="{FF2B5EF4-FFF2-40B4-BE49-F238E27FC236}">
                  <a16:creationId xmlns:a16="http://schemas.microsoft.com/office/drawing/2014/main" id="{1CE810FE-8044-A8D7-D530-4386B3060A3F}"/>
                </a:ext>
              </a:extLst>
            </p:cNvPr>
            <p:cNvCxnSpPr>
              <a:cxnSpLocks/>
              <a:stCxn id="1061" idx="6"/>
            </p:cNvCxnSpPr>
            <p:nvPr/>
          </p:nvCxnSpPr>
          <p:spPr>
            <a:xfrm rot="16200000" flipV="1">
              <a:off x="3339070" y="2211686"/>
              <a:ext cx="1684303" cy="138325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1245" name="Groupe 1244">
              <a:extLst>
                <a:ext uri="{FF2B5EF4-FFF2-40B4-BE49-F238E27FC236}">
                  <a16:creationId xmlns:a16="http://schemas.microsoft.com/office/drawing/2014/main" id="{94DE1532-9E09-A068-8919-5FFCD7397E6E}"/>
                </a:ext>
              </a:extLst>
            </p:cNvPr>
            <p:cNvGrpSpPr/>
            <p:nvPr/>
          </p:nvGrpSpPr>
          <p:grpSpPr>
            <a:xfrm>
              <a:off x="3345189" y="1489633"/>
              <a:ext cx="1081554" cy="153107"/>
              <a:chOff x="3337599" y="1539761"/>
              <a:chExt cx="1159882" cy="49021"/>
            </a:xfrm>
          </p:grpSpPr>
          <p:cxnSp>
            <p:nvCxnSpPr>
              <p:cNvPr id="1239" name="Connecteur droit 1238">
                <a:extLst>
                  <a:ext uri="{FF2B5EF4-FFF2-40B4-BE49-F238E27FC236}">
                    <a16:creationId xmlns:a16="http://schemas.microsoft.com/office/drawing/2014/main" id="{C1ED76CE-C5DF-69A7-0255-C55B399216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7599" y="1587095"/>
                <a:ext cx="1159882" cy="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2" name="Connecteur droit 1241">
                <a:extLst>
                  <a:ext uri="{FF2B5EF4-FFF2-40B4-BE49-F238E27FC236}">
                    <a16:creationId xmlns:a16="http://schemas.microsoft.com/office/drawing/2014/main" id="{A734D420-9B28-B06B-240D-5DD1A4C897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45259" y="1548508"/>
                <a:ext cx="0" cy="40274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44" name="Connecteur droit 1243">
                <a:extLst>
                  <a:ext uri="{FF2B5EF4-FFF2-40B4-BE49-F238E27FC236}">
                    <a16:creationId xmlns:a16="http://schemas.microsoft.com/office/drawing/2014/main" id="{47981D11-CDA6-BEBD-0D96-20669FB268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490309" y="1539761"/>
                <a:ext cx="0" cy="48537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247" name="Connecteur : en angle 1246">
              <a:extLst>
                <a:ext uri="{FF2B5EF4-FFF2-40B4-BE49-F238E27FC236}">
                  <a16:creationId xmlns:a16="http://schemas.microsoft.com/office/drawing/2014/main" id="{E1177475-CF15-7636-65B6-70760E5D47A5}"/>
                </a:ext>
              </a:extLst>
            </p:cNvPr>
            <p:cNvCxnSpPr>
              <a:cxnSpLocks/>
              <a:stCxn id="1060" idx="6"/>
            </p:cNvCxnSpPr>
            <p:nvPr/>
          </p:nvCxnSpPr>
          <p:spPr>
            <a:xfrm rot="16200000" flipV="1">
              <a:off x="3300204" y="2267721"/>
              <a:ext cx="1344056" cy="366502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71" name="Connecteur : en angle 1270">
              <a:extLst>
                <a:ext uri="{FF2B5EF4-FFF2-40B4-BE49-F238E27FC236}">
                  <a16:creationId xmlns:a16="http://schemas.microsoft.com/office/drawing/2014/main" id="{2BACD1FC-E5C3-FB04-06D9-F4195D599422}"/>
                </a:ext>
              </a:extLst>
            </p:cNvPr>
            <p:cNvCxnSpPr>
              <a:cxnSpLocks/>
              <a:stCxn id="1072" idx="7"/>
            </p:cNvCxnSpPr>
            <p:nvPr/>
          </p:nvCxnSpPr>
          <p:spPr>
            <a:xfrm rot="10800000" flipH="1">
              <a:off x="4536413" y="1739918"/>
              <a:ext cx="935033" cy="1387305"/>
            </a:xfrm>
            <a:prstGeom prst="bentConnector4">
              <a:avLst>
                <a:gd name="adj1" fmla="val 1274"/>
                <a:gd name="adj2" fmla="val 99281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 : en angle 5">
              <a:extLst>
                <a:ext uri="{FF2B5EF4-FFF2-40B4-BE49-F238E27FC236}">
                  <a16:creationId xmlns:a16="http://schemas.microsoft.com/office/drawing/2014/main" id="{E0C1DAB0-8225-7D6A-04D4-04910E82475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39279" y="3412816"/>
              <a:ext cx="1908535" cy="391544"/>
            </a:xfrm>
            <a:prstGeom prst="bentConnector3">
              <a:avLst>
                <a:gd name="adj1" fmla="val 99533"/>
              </a:avLst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" name="Connecteur : en angle 14">
              <a:extLst>
                <a:ext uri="{FF2B5EF4-FFF2-40B4-BE49-F238E27FC236}">
                  <a16:creationId xmlns:a16="http://schemas.microsoft.com/office/drawing/2014/main" id="{0C7387C9-E387-9E16-2EE2-CF56F1DE453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956789" y="3394627"/>
              <a:ext cx="1689759" cy="207788"/>
            </a:xfrm>
            <a:prstGeom prst="bentConnector3">
              <a:avLst>
                <a:gd name="adj1" fmla="val 99605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58" name="Connecteur : en angle 1157">
              <a:extLst>
                <a:ext uri="{FF2B5EF4-FFF2-40B4-BE49-F238E27FC236}">
                  <a16:creationId xmlns:a16="http://schemas.microsoft.com/office/drawing/2014/main" id="{FB040227-CD38-C7D0-07AB-FA913EEEF6AA}"/>
                </a:ext>
              </a:extLst>
            </p:cNvPr>
            <p:cNvCxnSpPr>
              <a:cxnSpLocks/>
              <a:stCxn id="1073" idx="6"/>
            </p:cNvCxnSpPr>
            <p:nvPr/>
          </p:nvCxnSpPr>
          <p:spPr>
            <a:xfrm rot="5400000" flipH="1" flipV="1">
              <a:off x="4541021" y="2155003"/>
              <a:ext cx="1069968" cy="863926"/>
            </a:xfrm>
            <a:prstGeom prst="bentConnector3">
              <a:avLst>
                <a:gd name="adj1" fmla="val 100520"/>
              </a:avLst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8413606B-2E24-6B27-3846-C238FEDFF3F2}"/>
                </a:ext>
              </a:extLst>
            </p:cNvPr>
            <p:cNvGrpSpPr/>
            <p:nvPr/>
          </p:nvGrpSpPr>
          <p:grpSpPr>
            <a:xfrm>
              <a:off x="2499952" y="871783"/>
              <a:ext cx="585793" cy="586782"/>
              <a:chOff x="1724297" y="1150984"/>
              <a:chExt cx="596620" cy="529953"/>
            </a:xfrm>
          </p:grpSpPr>
          <p:grpSp>
            <p:nvGrpSpPr>
              <p:cNvPr id="7" name="Groupe 6">
                <a:extLst>
                  <a:ext uri="{FF2B5EF4-FFF2-40B4-BE49-F238E27FC236}">
                    <a16:creationId xmlns:a16="http://schemas.microsoft.com/office/drawing/2014/main" id="{35B20A3F-5F8A-6D2D-9106-91DFA3865E59}"/>
                  </a:ext>
                </a:extLst>
              </p:cNvPr>
              <p:cNvGrpSpPr/>
              <p:nvPr/>
            </p:nvGrpSpPr>
            <p:grpSpPr>
              <a:xfrm rot="5400000">
                <a:off x="1869252" y="1006029"/>
                <a:ext cx="306710" cy="596620"/>
                <a:chOff x="3339561" y="1056971"/>
                <a:chExt cx="220502" cy="897240"/>
              </a:xfrm>
            </p:grpSpPr>
            <p:sp>
              <p:nvSpPr>
                <p:cNvPr id="12" name="Rectangle : coins arrondis 11">
                  <a:extLst>
                    <a:ext uri="{FF2B5EF4-FFF2-40B4-BE49-F238E27FC236}">
                      <a16:creationId xmlns:a16="http://schemas.microsoft.com/office/drawing/2014/main" id="{38AEAC39-EC89-2214-2EE7-E7A719BA6C6F}"/>
                    </a:ext>
                  </a:extLst>
                </p:cNvPr>
                <p:cNvSpPr/>
                <p:nvPr/>
              </p:nvSpPr>
              <p:spPr>
                <a:xfrm>
                  <a:off x="3352801" y="1294128"/>
                  <a:ext cx="207262" cy="656592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CH"/>
                </a:p>
              </p:txBody>
            </p:sp>
            <p:sp>
              <p:nvSpPr>
                <p:cNvPr id="13" name="ZoneTexte 12">
                  <a:extLst>
                    <a:ext uri="{FF2B5EF4-FFF2-40B4-BE49-F238E27FC236}">
                      <a16:creationId xmlns:a16="http://schemas.microsoft.com/office/drawing/2014/main" id="{FECD9748-252B-8AA4-A414-E43BD8456262}"/>
                    </a:ext>
                  </a:extLst>
                </p:cNvPr>
                <p:cNvSpPr txBox="1"/>
                <p:nvPr/>
              </p:nvSpPr>
              <p:spPr>
                <a:xfrm rot="16200000">
                  <a:off x="3000853" y="1395679"/>
                  <a:ext cx="897240" cy="21982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 err="1"/>
                    <a:t>Alime</a:t>
                  </a:r>
                  <a:endParaRPr lang="fr-FR" sz="800" dirty="0"/>
                </a:p>
                <a:p>
                  <a:r>
                    <a:rPr lang="fr-FR" sz="800" dirty="0"/>
                    <a:t>13.6 v</a:t>
                  </a:r>
                  <a:endParaRPr lang="fr-CH" sz="800" dirty="0"/>
                </a:p>
              </p:txBody>
            </p:sp>
          </p:grpSp>
          <p:grpSp>
            <p:nvGrpSpPr>
              <p:cNvPr id="8" name="Groupe 7">
                <a:extLst>
                  <a:ext uri="{FF2B5EF4-FFF2-40B4-BE49-F238E27FC236}">
                    <a16:creationId xmlns:a16="http://schemas.microsoft.com/office/drawing/2014/main" id="{8CB1AF2E-C5E7-3100-71E2-6D3A241EEC8E}"/>
                  </a:ext>
                </a:extLst>
              </p:cNvPr>
              <p:cNvGrpSpPr/>
              <p:nvPr/>
            </p:nvGrpSpPr>
            <p:grpSpPr>
              <a:xfrm>
                <a:off x="1829990" y="1554466"/>
                <a:ext cx="103383" cy="126471"/>
                <a:chOff x="3227850" y="2612595"/>
                <a:chExt cx="249936" cy="259716"/>
              </a:xfrm>
            </p:grpSpPr>
            <p:cxnSp>
              <p:nvCxnSpPr>
                <p:cNvPr id="10" name="Connecteur droit 9">
                  <a:extLst>
                    <a:ext uri="{FF2B5EF4-FFF2-40B4-BE49-F238E27FC236}">
                      <a16:creationId xmlns:a16="http://schemas.microsoft.com/office/drawing/2014/main" id="{D42A60FC-A80E-1C48-B5B1-6971D03C60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27850" y="2748550"/>
                  <a:ext cx="249936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Connecteur droit 10">
                  <a:extLst>
                    <a:ext uri="{FF2B5EF4-FFF2-40B4-BE49-F238E27FC236}">
                      <a16:creationId xmlns:a16="http://schemas.microsoft.com/office/drawing/2014/main" id="{F0186883-564D-9448-361F-33F862ACCE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57149" y="2612595"/>
                  <a:ext cx="0" cy="259716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DD6DA286-07C3-366F-5E02-80608A1B82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3099" y="1621316"/>
                <a:ext cx="103383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9A7C809C-45EC-CCA8-98B2-77663A82AA93}"/>
                </a:ext>
              </a:extLst>
            </p:cNvPr>
            <p:cNvGrpSpPr/>
            <p:nvPr/>
          </p:nvGrpSpPr>
          <p:grpSpPr>
            <a:xfrm>
              <a:off x="2657426" y="1510974"/>
              <a:ext cx="1801049" cy="1610975"/>
              <a:chOff x="3337445" y="1503427"/>
              <a:chExt cx="1801049" cy="546933"/>
            </a:xfrm>
          </p:grpSpPr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691C787D-B36D-2944-A500-1844ABD39C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9496" y="1687655"/>
                <a:ext cx="1798998" cy="2999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0" name="Connecteur droit 1119">
                <a:extLst>
                  <a:ext uri="{FF2B5EF4-FFF2-40B4-BE49-F238E27FC236}">
                    <a16:creationId xmlns:a16="http://schemas.microsoft.com/office/drawing/2014/main" id="{73FCFF5D-4FA2-1D04-B0A3-AFB717137C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37445" y="1503427"/>
                <a:ext cx="0" cy="185727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25" name="Connecteur droit 1124">
                <a:extLst>
                  <a:ext uri="{FF2B5EF4-FFF2-40B4-BE49-F238E27FC236}">
                    <a16:creationId xmlns:a16="http://schemas.microsoft.com/office/drawing/2014/main" id="{CEA6DAA5-479B-6D34-5439-55180C198396}"/>
                  </a:ext>
                </a:extLst>
              </p:cNvPr>
              <p:cNvCxnSpPr>
                <a:cxnSpLocks/>
                <a:stCxn id="1070" idx="6"/>
              </p:cNvCxnSpPr>
              <p:nvPr/>
            </p:nvCxnSpPr>
            <p:spPr>
              <a:xfrm flipH="1" flipV="1">
                <a:off x="5134216" y="1689154"/>
                <a:ext cx="44" cy="361206"/>
              </a:xfrm>
              <a:prstGeom prst="line">
                <a:avLst/>
              </a:prstGeom>
              <a:ln>
                <a:solidFill>
                  <a:srgbClr val="FF0000"/>
                </a:solidFill>
                <a:headEnd type="triangle" w="med" len="med"/>
                <a:tailEnd type="non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139" name="Groupe 1138">
              <a:extLst>
                <a:ext uri="{FF2B5EF4-FFF2-40B4-BE49-F238E27FC236}">
                  <a16:creationId xmlns:a16="http://schemas.microsoft.com/office/drawing/2014/main" id="{08E27A51-CCDE-4CC9-2859-16F15638977E}"/>
                </a:ext>
              </a:extLst>
            </p:cNvPr>
            <p:cNvGrpSpPr/>
            <p:nvPr/>
          </p:nvGrpSpPr>
          <p:grpSpPr>
            <a:xfrm>
              <a:off x="2835399" y="1504018"/>
              <a:ext cx="1724696" cy="245290"/>
              <a:chOff x="3329967" y="1496961"/>
              <a:chExt cx="1724696" cy="83277"/>
            </a:xfrm>
          </p:grpSpPr>
          <p:cxnSp>
            <p:nvCxnSpPr>
              <p:cNvPr id="1140" name="Connecteur droit 1139">
                <a:extLst>
                  <a:ext uri="{FF2B5EF4-FFF2-40B4-BE49-F238E27FC236}">
                    <a16:creationId xmlns:a16="http://schemas.microsoft.com/office/drawing/2014/main" id="{E1AA68C6-6724-66D2-5535-06C5DB8D7E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9967" y="1578085"/>
                <a:ext cx="1724696" cy="2153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41" name="Connecteur droit 1140">
                <a:extLst>
                  <a:ext uri="{FF2B5EF4-FFF2-40B4-BE49-F238E27FC236}">
                    <a16:creationId xmlns:a16="http://schemas.microsoft.com/office/drawing/2014/main" id="{BD4242EA-C71A-0B52-CF04-506B6632E5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37445" y="1496961"/>
                <a:ext cx="154" cy="81545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64" name="Connecteur droit 1163">
              <a:extLst>
                <a:ext uri="{FF2B5EF4-FFF2-40B4-BE49-F238E27FC236}">
                  <a16:creationId xmlns:a16="http://schemas.microsoft.com/office/drawing/2014/main" id="{0D6EC6C1-A376-BACF-813E-AC74BF44FF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8981" y="1631662"/>
              <a:ext cx="0" cy="9378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2" name="Connecteur : en angle 1171">
              <a:extLst>
                <a:ext uri="{FF2B5EF4-FFF2-40B4-BE49-F238E27FC236}">
                  <a16:creationId xmlns:a16="http://schemas.microsoft.com/office/drawing/2014/main" id="{A0F173AC-390F-9330-2D63-5EF9CB943045}"/>
                </a:ext>
              </a:extLst>
            </p:cNvPr>
            <p:cNvCxnSpPr>
              <a:cxnSpLocks/>
              <a:endCxn id="1050" idx="6"/>
            </p:cNvCxnSpPr>
            <p:nvPr/>
          </p:nvCxnSpPr>
          <p:spPr>
            <a:xfrm rot="5400000">
              <a:off x="3238042" y="1998509"/>
              <a:ext cx="1621014" cy="615905"/>
            </a:xfrm>
            <a:prstGeom prst="bentConnector3">
              <a:avLst>
                <a:gd name="adj1" fmla="val 42067"/>
              </a:avLst>
            </a:prstGeom>
            <a:ln>
              <a:prstDash val="sys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76" name="Connecteur : en angle 1175">
              <a:extLst>
                <a:ext uri="{FF2B5EF4-FFF2-40B4-BE49-F238E27FC236}">
                  <a16:creationId xmlns:a16="http://schemas.microsoft.com/office/drawing/2014/main" id="{6F29F580-35B5-9221-25EE-1E8B05B3C523}"/>
                </a:ext>
              </a:extLst>
            </p:cNvPr>
            <p:cNvCxnSpPr>
              <a:cxnSpLocks/>
              <a:stCxn id="1051" idx="6"/>
            </p:cNvCxnSpPr>
            <p:nvPr/>
          </p:nvCxnSpPr>
          <p:spPr>
            <a:xfrm rot="5400000" flipH="1" flipV="1">
              <a:off x="3189889" y="2135233"/>
              <a:ext cx="1627343" cy="336128"/>
            </a:xfrm>
            <a:prstGeom prst="bentConnector3">
              <a:avLst>
                <a:gd name="adj1" fmla="val 59511"/>
              </a:avLst>
            </a:prstGeom>
            <a:ln>
              <a:prstDash val="sysDash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23" name="Connecteur : en angle 22">
            <a:extLst>
              <a:ext uri="{FF2B5EF4-FFF2-40B4-BE49-F238E27FC236}">
                <a16:creationId xmlns:a16="http://schemas.microsoft.com/office/drawing/2014/main" id="{053F1EA3-83EA-E2AC-39E0-51CBFFA2C2FB}"/>
              </a:ext>
            </a:extLst>
          </p:cNvPr>
          <p:cNvCxnSpPr>
            <a:cxnSpLocks/>
          </p:cNvCxnSpPr>
          <p:nvPr/>
        </p:nvCxnSpPr>
        <p:spPr>
          <a:xfrm rot="16200000" flipH="1">
            <a:off x="4145955" y="3049810"/>
            <a:ext cx="12700" cy="189801"/>
          </a:xfrm>
          <a:prstGeom prst="bentConnector3">
            <a:avLst>
              <a:gd name="adj1" fmla="val 487496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28" name="Connecteur : en angle 1127">
            <a:extLst>
              <a:ext uri="{FF2B5EF4-FFF2-40B4-BE49-F238E27FC236}">
                <a16:creationId xmlns:a16="http://schemas.microsoft.com/office/drawing/2014/main" id="{9996EB8F-DA59-45D6-D9F3-3A422D59D9E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42748" y="3057664"/>
            <a:ext cx="12700" cy="189801"/>
          </a:xfrm>
          <a:prstGeom prst="bentConnector3">
            <a:avLst>
              <a:gd name="adj1" fmla="val 487496"/>
            </a:avLst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8893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Words>96</Words>
  <Application>Microsoft Office PowerPoint</Application>
  <PresentationFormat>Grand écran</PresentationFormat>
  <Paragraphs>32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Baac Tech</dc:creator>
  <cp:lastModifiedBy>Baac Tech</cp:lastModifiedBy>
  <cp:revision>9</cp:revision>
  <dcterms:created xsi:type="dcterms:W3CDTF">2025-02-27T11:49:03Z</dcterms:created>
  <dcterms:modified xsi:type="dcterms:W3CDTF">2025-04-09T14:43:29Z</dcterms:modified>
</cp:coreProperties>
</file>