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E7A5A-C8E6-4F94-EC07-6D6385D8B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043AEF-81B3-3A57-C9FA-CF4575C83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E2A967-E1DE-C952-F08E-365D8811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5A56E1-3616-E75F-379C-180243C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654584-70DA-08A8-BB41-641D5DD0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529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3188A-E8C9-9660-935B-19E4C37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29AB48-86FC-D65B-DA17-CBB2195E9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DC9D6-DA9B-CCFC-8E88-0E26E903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A36-3752-8EC1-9F93-5B200FE2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5A8CB-44BA-195D-2884-23A20503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206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AD6DD4-C1DF-84E3-3AB3-04138988F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36B96E-A809-B34B-3B45-9D18E043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E5354-A2E6-4D7C-778F-0AFF1781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BA93A-2A17-CAFB-E83C-EA60014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570C8-704D-6012-66C4-9F7854F2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607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C13B0-EDDB-1A30-2978-11371B0E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A2F-D98C-E5BB-7D44-54B2C548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4E05D-1887-F002-B1F7-409E9DFC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7E6000-8F5A-08D8-1054-B3B2594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B53E1-3BB3-DC74-81B6-FFC3E97D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9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B7298-DD1B-7F49-B275-7E47624C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604305-0FED-AFA3-9462-F24AB598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418CF3-7AF3-1274-4AFF-0AB3B747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B853C-D208-7217-1AF5-B20C3A3A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28B50-CE0C-AA54-FCE7-78B51833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364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35E4B-47A4-029F-EEB3-74D04C1BA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CF86E9-0BF0-09AF-A8DF-3EEE3E759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D38C4B-81D6-1B69-1F6A-3DBCA604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98ADC5-63BD-A7E5-8CFA-A21B324C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F947E9-35DA-618E-A399-2E049844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6B4CDA-82EA-FBEC-9C76-4E1261A3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8770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01BA6-7FA2-FA78-B277-61590373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06F2EA-9D06-71DE-E75E-4FD242000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08EEB-2DA4-33BC-C669-7181E43C7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D9030C-99BC-DA10-4C54-158D23681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6B843E-302A-10D3-4D3E-5BAEF3AA2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A70250-A922-0ED8-1216-D08C35B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8F09F2-CD5E-3C4F-4891-3C08BC74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C8F0A9-9010-6BE4-F6A1-246E49EE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017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5E2C5-6919-F77B-603A-73A4EB1A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AD1D6F-4553-C8D6-1755-500409F4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E61235-ED76-E8BB-DEB5-579C0502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7B86C9-189B-9320-0E6C-EE8AE5D0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858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C05F05-9407-D442-E28E-62A8CC33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0A9427-903A-F4F8-0BAA-7C331956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3D8FEB-B2AC-8F63-2CD7-001CCA6F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01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C123-06B2-8B0B-EAD4-F39AF54A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85187-6C56-1FE8-A473-CFEB17AE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604E96-1EA0-88C6-C487-0F98D73D3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79E89F-A2CB-34CF-F36F-593F8578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6CD175-565A-C55E-DB56-28E77958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C4DEF1-2414-37E8-45C5-33DD7ACE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942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C894E-7318-6EB3-3F2D-51783342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FEAE1B-FD03-5A87-D502-25D63BA53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8E8D05-536D-FEF8-A514-87195C990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6ACED-1EAB-B21C-4AC0-D5FF5C69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E70C7D-27ED-90ED-4BD1-1A77A6E4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A93BDE-3210-9C61-93C8-C7B74EBF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019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A5F5EF-6028-6699-FA59-24221553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4E8A94-A495-9F3C-1530-C840664E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85E1C0-CE67-5C17-11FE-95D0A9314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75F50-8064-4519-986A-CD974949734A}" type="datetimeFigureOut">
              <a:rPr lang="fr-CH" smtClean="0"/>
              <a:t>06.04.2025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EC02B1-AE4C-CF69-E2A9-A3E3AE89D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910FDB-49EB-E8E5-AEF3-ACC03BD3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216A1-FE88-4E41-AC6E-4F566AAF03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244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C858BC-60DF-B223-565C-D6ADEDDBE26A}"/>
              </a:ext>
            </a:extLst>
          </p:cNvPr>
          <p:cNvSpPr txBox="1"/>
          <p:nvPr/>
        </p:nvSpPr>
        <p:spPr>
          <a:xfrm>
            <a:off x="6619101" y="708454"/>
            <a:ext cx="30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Main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8B9B4E-3125-91D3-A30E-F54147C8E662}"/>
              </a:ext>
            </a:extLst>
          </p:cNvPr>
          <p:cNvSpPr txBox="1"/>
          <p:nvPr/>
        </p:nvSpPr>
        <p:spPr>
          <a:xfrm>
            <a:off x="6619101" y="1077786"/>
            <a:ext cx="30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Importe les librairies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6FE74A8-4985-DBAE-01AE-4A4DFB643E1A}"/>
              </a:ext>
            </a:extLst>
          </p:cNvPr>
          <p:cNvSpPr txBox="1"/>
          <p:nvPr/>
        </p:nvSpPr>
        <p:spPr>
          <a:xfrm>
            <a:off x="6619100" y="1447118"/>
            <a:ext cx="352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Initialiser les GPIO et les accessoires</a:t>
            </a:r>
            <a:endParaRPr lang="fr-CH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86E2B8-DA13-EF44-002D-08ABE192687C}"/>
              </a:ext>
            </a:extLst>
          </p:cNvPr>
          <p:cNvSpPr txBox="1"/>
          <p:nvPr/>
        </p:nvSpPr>
        <p:spPr>
          <a:xfrm>
            <a:off x="6619101" y="1819198"/>
            <a:ext cx="490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Contrôler l’état des liaisons avec les services </a:t>
            </a:r>
            <a:endParaRPr lang="fr-CH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3F49BF-37D9-4D57-B00A-F47F86C84412}"/>
              </a:ext>
            </a:extLst>
          </p:cNvPr>
          <p:cNvSpPr txBox="1"/>
          <p:nvPr/>
        </p:nvSpPr>
        <p:spPr>
          <a:xfrm>
            <a:off x="6619100" y="2188530"/>
            <a:ext cx="525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Boucle principale </a:t>
            </a:r>
            <a:r>
              <a:rPr lang="fr-FR" dirty="0" err="1"/>
              <a:t>While</a:t>
            </a:r>
            <a:r>
              <a:rPr lang="fr-FR" dirty="0"/>
              <a:t> qui lance des mesures</a:t>
            </a:r>
            <a:endParaRPr lang="fr-CH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3D17B1C-5C06-644F-6865-E56AE21386D9}"/>
              </a:ext>
            </a:extLst>
          </p:cNvPr>
          <p:cNvSpPr txBox="1"/>
          <p:nvPr/>
        </p:nvSpPr>
        <p:spPr>
          <a:xfrm>
            <a:off x="6619101" y="2557862"/>
            <a:ext cx="427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sélection du mode fonctionnement</a:t>
            </a:r>
            <a:endParaRPr lang="fr-C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6AF99C-4BC1-97EF-F664-F6AAF5FBE12C}"/>
              </a:ext>
            </a:extLst>
          </p:cNvPr>
          <p:cNvSpPr txBox="1"/>
          <p:nvPr/>
        </p:nvSpPr>
        <p:spPr>
          <a:xfrm>
            <a:off x="4234247" y="3059668"/>
            <a:ext cx="416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Oberver</a:t>
            </a:r>
            <a:r>
              <a:rPr lang="fr-FR" dirty="0"/>
              <a:t> : ferme rel 1&amp;2 – mesure V2&amp;3</a:t>
            </a:r>
            <a:endParaRPr lang="fr-CH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9EE5ED7-D6E3-FDAE-8C7C-5BE10ACB94D9}"/>
              </a:ext>
            </a:extLst>
          </p:cNvPr>
          <p:cNvSpPr txBox="1"/>
          <p:nvPr/>
        </p:nvSpPr>
        <p:spPr>
          <a:xfrm>
            <a:off x="4234247" y="3561474"/>
            <a:ext cx="553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Protect</a:t>
            </a:r>
            <a:r>
              <a:rPr lang="fr-FR" dirty="0"/>
              <a:t> : Mesure V1 en ouvrant R2. Si V1 &lt;= 13.9 V alors on ferme R1 pour charger et si V1 &gt;= 14v alors on ouvre R2 pour stopper la charge </a:t>
            </a:r>
            <a:endParaRPr lang="fr-CH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3156F44-37F6-0C9A-9825-8F407DCD0B16}"/>
              </a:ext>
            </a:extLst>
          </p:cNvPr>
          <p:cNvSpPr txBox="1"/>
          <p:nvPr/>
        </p:nvSpPr>
        <p:spPr>
          <a:xfrm>
            <a:off x="1157413" y="2373196"/>
            <a:ext cx="30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</a:t>
            </a:r>
            <a:endParaRPr lang="fr-CH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D280309-A66A-B93C-2DC8-58142AB4F4E8}"/>
              </a:ext>
            </a:extLst>
          </p:cNvPr>
          <p:cNvSpPr txBox="1"/>
          <p:nvPr/>
        </p:nvSpPr>
        <p:spPr>
          <a:xfrm>
            <a:off x="4234247" y="5410882"/>
            <a:ext cx="307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Manuel</a:t>
            </a:r>
            <a:endParaRPr lang="fr-CH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CC37C8-6F69-0508-F77E-DD9AABF4783D}"/>
              </a:ext>
            </a:extLst>
          </p:cNvPr>
          <p:cNvSpPr txBox="1"/>
          <p:nvPr/>
        </p:nvSpPr>
        <p:spPr>
          <a:xfrm>
            <a:off x="4234246" y="4487552"/>
            <a:ext cx="5535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Conso : Quand V1 &gt;= 14 V, on ouvre R1. R2 est fermé et on mesure V2&amp;3. Quand V2 a une tension &lt;= 12.5v, alors on ferme R1 pour relancer la charge.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98023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Baac Tech</dc:creator>
  <cp:lastModifiedBy>Baac Tech</cp:lastModifiedBy>
  <cp:revision>1</cp:revision>
  <dcterms:created xsi:type="dcterms:W3CDTF">2025-04-06T20:43:31Z</dcterms:created>
  <dcterms:modified xsi:type="dcterms:W3CDTF">2025-04-06T20:43:31Z</dcterms:modified>
</cp:coreProperties>
</file>