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6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2D2D2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2D2D2D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6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2D2D2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6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2D2D2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6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6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227762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8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1060238" y="0"/>
                </a:lnTo>
                <a:lnTo>
                  <a:pt x="1060238" y="1028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9562" y="3036048"/>
            <a:ext cx="15468875" cy="293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2D2D2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4500" y="2593380"/>
            <a:ext cx="14458999" cy="6399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2D2D2D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591788" y="9485451"/>
            <a:ext cx="332740" cy="55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6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1105" y="4113510"/>
            <a:ext cx="3372153" cy="61665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5" name="object 5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3872" y="1027802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w="0"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28700" y="1013450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 h="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80819" y="2667627"/>
            <a:ext cx="6043295" cy="4029710"/>
          </a:xfrm>
          <a:prstGeom prst="rect"/>
        </p:spPr>
        <p:txBody>
          <a:bodyPr wrap="square" lIns="0" tIns="269875" rIns="0" bIns="0" rtlCol="0" vert="horz">
            <a:spAutoFit/>
          </a:bodyPr>
          <a:lstStyle/>
          <a:p>
            <a:pPr marL="12700" marR="5080">
              <a:lnSpc>
                <a:spcPts val="9830"/>
              </a:lnSpc>
              <a:spcBef>
                <a:spcPts val="2125"/>
              </a:spcBef>
            </a:pPr>
            <a:r>
              <a:rPr dirty="0" sz="9900" spc="840" b="1">
                <a:latin typeface="Cambria"/>
                <a:cs typeface="Cambria"/>
              </a:rPr>
              <a:t>P</a:t>
            </a:r>
            <a:r>
              <a:rPr dirty="0" sz="9900" spc="275" b="1">
                <a:latin typeface="Cambria"/>
                <a:cs typeface="Cambria"/>
              </a:rPr>
              <a:t>a</a:t>
            </a:r>
            <a:r>
              <a:rPr dirty="0" sz="9900" spc="310" b="1">
                <a:latin typeface="Cambria"/>
                <a:cs typeface="Cambria"/>
              </a:rPr>
              <a:t>ss</a:t>
            </a:r>
            <a:r>
              <a:rPr dirty="0" sz="9900" spc="390" b="1">
                <a:latin typeface="Cambria"/>
                <a:cs typeface="Cambria"/>
              </a:rPr>
              <a:t>w</a:t>
            </a:r>
            <a:r>
              <a:rPr dirty="0" sz="9900" spc="280" b="1">
                <a:latin typeface="Cambria"/>
                <a:cs typeface="Cambria"/>
              </a:rPr>
              <a:t>o</a:t>
            </a:r>
            <a:r>
              <a:rPr dirty="0" sz="9900" spc="190" b="1">
                <a:latin typeface="Cambria"/>
                <a:cs typeface="Cambria"/>
              </a:rPr>
              <a:t>r</a:t>
            </a:r>
            <a:r>
              <a:rPr dirty="0" sz="9900" spc="155" b="1">
                <a:latin typeface="Cambria"/>
                <a:cs typeface="Cambria"/>
              </a:rPr>
              <a:t>d  </a:t>
            </a:r>
            <a:r>
              <a:rPr dirty="0" sz="9900" spc="390" b="1">
                <a:latin typeface="Cambria"/>
                <a:cs typeface="Cambria"/>
              </a:rPr>
              <a:t>Strength </a:t>
            </a:r>
            <a:r>
              <a:rPr dirty="0" sz="9900" spc="395" b="1">
                <a:latin typeface="Cambria"/>
                <a:cs typeface="Cambria"/>
              </a:rPr>
              <a:t> </a:t>
            </a:r>
            <a:r>
              <a:rPr dirty="0" sz="9900" spc="405" b="1">
                <a:latin typeface="Cambria"/>
                <a:cs typeface="Cambria"/>
              </a:rPr>
              <a:t>Checker</a:t>
            </a:r>
            <a:endParaRPr sz="9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1789" y="8404225"/>
            <a:ext cx="1762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>
                <a:solidFill>
                  <a:srgbClr val="2D2D2D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95">
                <a:solidFill>
                  <a:srgbClr val="2D2D2D"/>
                </a:solidFill>
                <a:latin typeface="Lucida Sans Unicode"/>
                <a:cs typeface="Lucida Sans Unicode"/>
              </a:rPr>
              <a:t>m</a:t>
            </a:r>
            <a:r>
              <a:rPr dirty="0" sz="2400" spc="-125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dirty="0" sz="2400" spc="-114">
                <a:solidFill>
                  <a:srgbClr val="2D2D2D"/>
                </a:solidFill>
                <a:latin typeface="Lucida Sans Unicode"/>
                <a:cs typeface="Lucida Sans Unicode"/>
              </a:rPr>
              <a:t>r</a:t>
            </a:r>
            <a:r>
              <a:rPr dirty="0" sz="2400" spc="-30">
                <a:solidFill>
                  <a:srgbClr val="2D2D2D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1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65">
                <a:solidFill>
                  <a:srgbClr val="2D2D2D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295">
                <a:solidFill>
                  <a:srgbClr val="2D2D2D"/>
                </a:solidFill>
                <a:latin typeface="Lucida Sans Unicode"/>
                <a:cs typeface="Lucida Sans Unicode"/>
              </a:rPr>
              <a:t>z</a:t>
            </a:r>
            <a:r>
              <a:rPr dirty="0" sz="2400" spc="-55">
                <a:solidFill>
                  <a:srgbClr val="2D2D2D"/>
                </a:solidFill>
                <a:latin typeface="Lucida Sans Unicode"/>
                <a:cs typeface="Lucida Sans Unicode"/>
              </a:rPr>
              <a:t>o</a:t>
            </a:r>
            <a:r>
              <a:rPr dirty="0" sz="2400" spc="-120">
                <a:solidFill>
                  <a:srgbClr val="2D2D2D"/>
                </a:solidFill>
                <a:latin typeface="Lucida Sans Unicode"/>
                <a:cs typeface="Lucida Sans Unicode"/>
              </a:rPr>
              <a:t>u</a:t>
            </a:r>
            <a:r>
              <a:rPr dirty="0" sz="2400" spc="-295">
                <a:solidFill>
                  <a:srgbClr val="2D2D2D"/>
                </a:solidFill>
                <a:latin typeface="Lucida Sans Unicode"/>
                <a:cs typeface="Lucida Sans Unicode"/>
              </a:rPr>
              <a:t>z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04159" y="8404225"/>
            <a:ext cx="1671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dirty="0" sz="2400" spc="-120">
                <a:solidFill>
                  <a:srgbClr val="2D2D2D"/>
                </a:solidFill>
                <a:latin typeface="Lucida Sans Unicode"/>
                <a:cs typeface="Lucida Sans Unicode"/>
              </a:rPr>
              <a:t>h</a:t>
            </a:r>
            <a:r>
              <a:rPr dirty="0" sz="2400" spc="25">
                <a:solidFill>
                  <a:srgbClr val="2D2D2D"/>
                </a:solidFill>
                <a:latin typeface="Lucida Sans Unicode"/>
                <a:cs typeface="Lucida Sans Unicode"/>
              </a:rPr>
              <a:t>e</a:t>
            </a:r>
            <a:r>
              <a:rPr dirty="0" sz="2400" spc="-5">
                <a:solidFill>
                  <a:srgbClr val="2D2D2D"/>
                </a:solidFill>
                <a:latin typeface="Lucida Sans Unicode"/>
                <a:cs typeface="Lucida Sans Unicode"/>
              </a:rPr>
              <a:t>b</a:t>
            </a:r>
            <a:r>
              <a:rPr dirty="0" sz="2400" spc="-1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70">
                <a:solidFill>
                  <a:srgbClr val="2D2D2D"/>
                </a:solidFill>
                <a:latin typeface="Lucida Sans Unicode"/>
                <a:cs typeface="Lucida Sans Unicode"/>
              </a:rPr>
              <a:t>Z</a:t>
            </a:r>
            <a:r>
              <a:rPr dirty="0" sz="2400" spc="-125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dirty="0" sz="2400" spc="30">
                <a:solidFill>
                  <a:srgbClr val="2D2D2D"/>
                </a:solidFill>
                <a:latin typeface="Lucida Sans Unicode"/>
                <a:cs typeface="Lucida Sans Unicode"/>
              </a:rPr>
              <a:t>t</a:t>
            </a:r>
            <a:r>
              <a:rPr dirty="0" sz="2400" spc="-55">
                <a:solidFill>
                  <a:srgbClr val="2D2D2D"/>
                </a:solidFill>
                <a:latin typeface="Lucida Sans Unicode"/>
                <a:cs typeface="Lucida Sans Unicode"/>
              </a:rPr>
              <a:t>o</a:t>
            </a:r>
            <a:r>
              <a:rPr dirty="0" sz="2400" spc="-120">
                <a:solidFill>
                  <a:srgbClr val="2D2D2D"/>
                </a:solidFill>
                <a:latin typeface="Lucida Sans Unicode"/>
                <a:cs typeface="Lucida Sans Unicode"/>
              </a:rPr>
              <a:t>un</a:t>
            </a:r>
            <a:r>
              <a:rPr dirty="0" sz="2400" spc="-125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6043" y="8404225"/>
            <a:ext cx="1122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dirty="0" sz="2400" spc="-120">
                <a:solidFill>
                  <a:srgbClr val="2D2D2D"/>
                </a:solidFill>
                <a:latin typeface="Lucida Sans Unicode"/>
                <a:cs typeface="Lucida Sans Unicode"/>
              </a:rPr>
              <a:t>n</a:t>
            </a:r>
            <a:r>
              <a:rPr dirty="0" sz="2400" spc="25">
                <a:solidFill>
                  <a:srgbClr val="2D2D2D"/>
                </a:solidFill>
                <a:latin typeface="Lucida Sans Unicode"/>
                <a:cs typeface="Lucida Sans Unicode"/>
              </a:rPr>
              <a:t>e</a:t>
            </a:r>
            <a:r>
              <a:rPr dirty="0" sz="2400" spc="-25">
                <a:solidFill>
                  <a:srgbClr val="2D2D2D"/>
                </a:solidFill>
                <a:latin typeface="Lucida Sans Unicode"/>
                <a:cs typeface="Lucida Sans Unicode"/>
              </a:rPr>
              <a:t>s</a:t>
            </a:r>
            <a:r>
              <a:rPr dirty="0" sz="2400" spc="-1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65">
                <a:solidFill>
                  <a:srgbClr val="2D2D2D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-85">
                <a:solidFill>
                  <a:srgbClr val="2D2D2D"/>
                </a:solidFill>
                <a:latin typeface="Lucida Sans Unicode"/>
                <a:cs typeface="Lucida Sans Unicode"/>
              </a:rPr>
              <a:t>f</a:t>
            </a:r>
            <a:r>
              <a:rPr dirty="0" sz="2400" spc="-165">
                <a:solidFill>
                  <a:srgbClr val="2D2D2D"/>
                </a:solidFill>
                <a:latin typeface="Lucida Sans Unicode"/>
                <a:cs typeface="Lucida Sans Unicode"/>
              </a:rPr>
              <a:t>l</a:t>
            </a:r>
            <a:r>
              <a:rPr dirty="0" sz="2400" spc="-125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0819" y="8404225"/>
            <a:ext cx="849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dirty="0" sz="2400" spc="-175">
                <a:solidFill>
                  <a:srgbClr val="2D2D2D"/>
                </a:solidFill>
                <a:latin typeface="Lucida Sans Unicode"/>
                <a:cs typeface="Lucida Sans Unicode"/>
              </a:rPr>
              <a:t>T</a:t>
            </a:r>
            <a:r>
              <a:rPr dirty="0" sz="2400" spc="-110">
                <a:solidFill>
                  <a:srgbClr val="2D2D2D"/>
                </a:solidFill>
                <a:latin typeface="Lucida Sans Unicode"/>
                <a:cs typeface="Lucida Sans Unicode"/>
              </a:rPr>
              <a:t>3</a:t>
            </a:r>
            <a:r>
              <a:rPr dirty="0" sz="2400" spc="-10">
                <a:solidFill>
                  <a:srgbClr val="2D2D2D"/>
                </a:solidFill>
                <a:latin typeface="Lucida Sans Unicode"/>
                <a:cs typeface="Lucida Sans Unicode"/>
              </a:rPr>
              <a:t>6</a:t>
            </a:r>
            <a:r>
              <a:rPr dirty="0" sz="2400" spc="145">
                <a:solidFill>
                  <a:srgbClr val="2D2D2D"/>
                </a:solidFill>
                <a:latin typeface="Lucida Sans Unicode"/>
                <a:cs typeface="Lucida Sans Unicode"/>
              </a:rPr>
              <a:t>0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86810" y="8118609"/>
            <a:ext cx="2219325" cy="2168525"/>
            <a:chOff x="12686810" y="8118609"/>
            <a:chExt cx="2219325" cy="2168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7926" y="9368611"/>
              <a:ext cx="933219" cy="9183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686810" y="8118609"/>
              <a:ext cx="2219325" cy="2168525"/>
            </a:xfrm>
            <a:custGeom>
              <a:avLst/>
              <a:gdLst/>
              <a:ahLst/>
              <a:cxnLst/>
              <a:rect l="l" t="t" r="r" b="b"/>
              <a:pathLst>
                <a:path w="2219325" h="2168525">
                  <a:moveTo>
                    <a:pt x="18241" y="0"/>
                  </a:moveTo>
                  <a:lnTo>
                    <a:pt x="2095" y="0"/>
                  </a:lnTo>
                  <a:lnTo>
                    <a:pt x="25" y="3096"/>
                  </a:lnTo>
                  <a:lnTo>
                    <a:pt x="0" y="2168390"/>
                  </a:lnTo>
                  <a:lnTo>
                    <a:pt x="21710" y="2168390"/>
                  </a:lnTo>
                  <a:lnTo>
                    <a:pt x="21710" y="1132454"/>
                  </a:lnTo>
                  <a:lnTo>
                    <a:pt x="52430" y="1132454"/>
                  </a:lnTo>
                  <a:lnTo>
                    <a:pt x="37070" y="1117094"/>
                  </a:lnTo>
                  <a:lnTo>
                    <a:pt x="2212292" y="1117094"/>
                  </a:lnTo>
                  <a:lnTo>
                    <a:pt x="2215634" y="1114859"/>
                  </a:lnTo>
                  <a:lnTo>
                    <a:pt x="2219324" y="1105910"/>
                  </a:lnTo>
                  <a:lnTo>
                    <a:pt x="2218533" y="1101946"/>
                  </a:lnTo>
                  <a:lnTo>
                    <a:pt x="2211943" y="1095384"/>
                  </a:lnTo>
                  <a:lnTo>
                    <a:pt x="21710" y="1095384"/>
                  </a:lnTo>
                  <a:lnTo>
                    <a:pt x="21710" y="34135"/>
                  </a:lnTo>
                  <a:lnTo>
                    <a:pt x="52377" y="34135"/>
                  </a:lnTo>
                  <a:lnTo>
                    <a:pt x="18241" y="0"/>
                  </a:lnTo>
                  <a:close/>
                </a:path>
                <a:path w="2219325" h="2168525">
                  <a:moveTo>
                    <a:pt x="1052564" y="2132589"/>
                  </a:moveTo>
                  <a:lnTo>
                    <a:pt x="1021898" y="2132589"/>
                  </a:lnTo>
                  <a:lnTo>
                    <a:pt x="1057647" y="2168390"/>
                  </a:lnTo>
                  <a:lnTo>
                    <a:pt x="1088366" y="2168390"/>
                  </a:lnTo>
                  <a:lnTo>
                    <a:pt x="1052564" y="2132589"/>
                  </a:lnTo>
                  <a:close/>
                </a:path>
                <a:path w="2219325" h="2168525">
                  <a:moveTo>
                    <a:pt x="1135334" y="1117094"/>
                  </a:moveTo>
                  <a:lnTo>
                    <a:pt x="1098264" y="1117094"/>
                  </a:lnTo>
                  <a:lnTo>
                    <a:pt x="1098264" y="2168390"/>
                  </a:lnTo>
                  <a:lnTo>
                    <a:pt x="1119974" y="2168390"/>
                  </a:lnTo>
                  <a:lnTo>
                    <a:pt x="1119974" y="1132454"/>
                  </a:lnTo>
                  <a:lnTo>
                    <a:pt x="1150694" y="1132454"/>
                  </a:lnTo>
                  <a:lnTo>
                    <a:pt x="1135334" y="1117094"/>
                  </a:lnTo>
                  <a:close/>
                </a:path>
                <a:path w="2219325" h="2168525">
                  <a:moveTo>
                    <a:pt x="1150694" y="1132454"/>
                  </a:moveTo>
                  <a:lnTo>
                    <a:pt x="1119974" y="1132454"/>
                  </a:lnTo>
                  <a:lnTo>
                    <a:pt x="2155963" y="2168390"/>
                  </a:lnTo>
                  <a:lnTo>
                    <a:pt x="2186630" y="2168390"/>
                  </a:lnTo>
                  <a:lnTo>
                    <a:pt x="1150694" y="1132454"/>
                  </a:lnTo>
                  <a:close/>
                </a:path>
                <a:path w="2219325" h="2168525">
                  <a:moveTo>
                    <a:pt x="1001762" y="2081787"/>
                  </a:moveTo>
                  <a:lnTo>
                    <a:pt x="971097" y="2081787"/>
                  </a:lnTo>
                  <a:lnTo>
                    <a:pt x="1008058" y="2118803"/>
                  </a:lnTo>
                  <a:lnTo>
                    <a:pt x="1007172" y="2120369"/>
                  </a:lnTo>
                  <a:lnTo>
                    <a:pt x="1006720" y="2122051"/>
                  </a:lnTo>
                  <a:lnTo>
                    <a:pt x="1006653" y="2127778"/>
                  </a:lnTo>
                  <a:lnTo>
                    <a:pt x="1008332" y="2130720"/>
                  </a:lnTo>
                  <a:lnTo>
                    <a:pt x="1015141" y="2134635"/>
                  </a:lnTo>
                  <a:lnTo>
                    <a:pt x="1018528" y="2134606"/>
                  </a:lnTo>
                  <a:lnTo>
                    <a:pt x="1021898" y="2132589"/>
                  </a:lnTo>
                  <a:lnTo>
                    <a:pt x="1052564" y="2132589"/>
                  </a:lnTo>
                  <a:lnTo>
                    <a:pt x="1001762" y="2081787"/>
                  </a:lnTo>
                  <a:close/>
                </a:path>
                <a:path w="2219325" h="2168525">
                  <a:moveTo>
                    <a:pt x="950798" y="2030822"/>
                  </a:moveTo>
                  <a:lnTo>
                    <a:pt x="920295" y="2030822"/>
                  </a:lnTo>
                  <a:lnTo>
                    <a:pt x="957311" y="2068001"/>
                  </a:lnTo>
                  <a:lnTo>
                    <a:pt x="956117" y="2069977"/>
                  </a:lnTo>
                  <a:lnTo>
                    <a:pt x="966985" y="2083438"/>
                  </a:lnTo>
                  <a:lnTo>
                    <a:pt x="969120" y="2082981"/>
                  </a:lnTo>
                  <a:lnTo>
                    <a:pt x="971097" y="2081787"/>
                  </a:lnTo>
                  <a:lnTo>
                    <a:pt x="1001762" y="2081787"/>
                  </a:lnTo>
                  <a:lnTo>
                    <a:pt x="950798" y="2030822"/>
                  </a:lnTo>
                  <a:close/>
                </a:path>
                <a:path w="2219325" h="2168525">
                  <a:moveTo>
                    <a:pt x="899996" y="1980020"/>
                  </a:moveTo>
                  <a:lnTo>
                    <a:pt x="869493" y="1980020"/>
                  </a:lnTo>
                  <a:lnTo>
                    <a:pt x="906454" y="2017036"/>
                  </a:lnTo>
                  <a:lnTo>
                    <a:pt x="905569" y="2018602"/>
                  </a:lnTo>
                  <a:lnTo>
                    <a:pt x="905116" y="2020285"/>
                  </a:lnTo>
                  <a:lnTo>
                    <a:pt x="905050" y="2026011"/>
                  </a:lnTo>
                  <a:lnTo>
                    <a:pt x="906728" y="2028953"/>
                  </a:lnTo>
                  <a:lnTo>
                    <a:pt x="913537" y="2032869"/>
                  </a:lnTo>
                  <a:lnTo>
                    <a:pt x="916925" y="2032839"/>
                  </a:lnTo>
                  <a:lnTo>
                    <a:pt x="920295" y="2030822"/>
                  </a:lnTo>
                  <a:lnTo>
                    <a:pt x="950798" y="2030822"/>
                  </a:lnTo>
                  <a:lnTo>
                    <a:pt x="899996" y="1980020"/>
                  </a:lnTo>
                  <a:close/>
                </a:path>
                <a:path w="2219325" h="2168525">
                  <a:moveTo>
                    <a:pt x="849194" y="1929218"/>
                  </a:moveTo>
                  <a:lnTo>
                    <a:pt x="818691" y="1929218"/>
                  </a:lnTo>
                  <a:lnTo>
                    <a:pt x="855653" y="1966234"/>
                  </a:lnTo>
                  <a:lnTo>
                    <a:pt x="854767" y="1967800"/>
                  </a:lnTo>
                  <a:lnTo>
                    <a:pt x="854315" y="1969483"/>
                  </a:lnTo>
                  <a:lnTo>
                    <a:pt x="854248" y="1975209"/>
                  </a:lnTo>
                  <a:lnTo>
                    <a:pt x="855926" y="1978152"/>
                  </a:lnTo>
                  <a:lnTo>
                    <a:pt x="862736" y="1982067"/>
                  </a:lnTo>
                  <a:lnTo>
                    <a:pt x="866123" y="1982037"/>
                  </a:lnTo>
                  <a:lnTo>
                    <a:pt x="869493" y="1980020"/>
                  </a:lnTo>
                  <a:lnTo>
                    <a:pt x="899996" y="1980020"/>
                  </a:lnTo>
                  <a:lnTo>
                    <a:pt x="849194" y="1929218"/>
                  </a:lnTo>
                  <a:close/>
                </a:path>
                <a:path w="2219325" h="2168525">
                  <a:moveTo>
                    <a:pt x="798392" y="1878417"/>
                  </a:moveTo>
                  <a:lnTo>
                    <a:pt x="767889" y="1878417"/>
                  </a:lnTo>
                  <a:lnTo>
                    <a:pt x="804851" y="1915432"/>
                  </a:lnTo>
                  <a:lnTo>
                    <a:pt x="803972" y="1916981"/>
                  </a:lnTo>
                  <a:lnTo>
                    <a:pt x="803520" y="1918645"/>
                  </a:lnTo>
                  <a:lnTo>
                    <a:pt x="803424" y="1924365"/>
                  </a:lnTo>
                  <a:lnTo>
                    <a:pt x="805094" y="1927321"/>
                  </a:lnTo>
                  <a:lnTo>
                    <a:pt x="811915" y="1931268"/>
                  </a:lnTo>
                  <a:lnTo>
                    <a:pt x="815310" y="1931242"/>
                  </a:lnTo>
                  <a:lnTo>
                    <a:pt x="818691" y="1929218"/>
                  </a:lnTo>
                  <a:lnTo>
                    <a:pt x="849194" y="1929218"/>
                  </a:lnTo>
                  <a:lnTo>
                    <a:pt x="798392" y="1878417"/>
                  </a:lnTo>
                  <a:close/>
                </a:path>
                <a:path w="2219325" h="2168525">
                  <a:moveTo>
                    <a:pt x="747590" y="1827615"/>
                  </a:moveTo>
                  <a:lnTo>
                    <a:pt x="717087" y="1827615"/>
                  </a:lnTo>
                  <a:lnTo>
                    <a:pt x="754103" y="1864631"/>
                  </a:lnTo>
                  <a:lnTo>
                    <a:pt x="752909" y="1866607"/>
                  </a:lnTo>
                  <a:lnTo>
                    <a:pt x="763778" y="1880068"/>
                  </a:lnTo>
                  <a:lnTo>
                    <a:pt x="765913" y="1879610"/>
                  </a:lnTo>
                  <a:lnTo>
                    <a:pt x="767889" y="1878417"/>
                  </a:lnTo>
                  <a:lnTo>
                    <a:pt x="798392" y="1878417"/>
                  </a:lnTo>
                  <a:lnTo>
                    <a:pt x="747590" y="1827615"/>
                  </a:lnTo>
                  <a:close/>
                </a:path>
                <a:path w="2219325" h="2168525">
                  <a:moveTo>
                    <a:pt x="696788" y="1776813"/>
                  </a:moveTo>
                  <a:lnTo>
                    <a:pt x="666285" y="1776813"/>
                  </a:lnTo>
                  <a:lnTo>
                    <a:pt x="703247" y="1813829"/>
                  </a:lnTo>
                  <a:lnTo>
                    <a:pt x="702368" y="1815377"/>
                  </a:lnTo>
                  <a:lnTo>
                    <a:pt x="701916" y="1817042"/>
                  </a:lnTo>
                  <a:lnTo>
                    <a:pt x="701820" y="1822762"/>
                  </a:lnTo>
                  <a:lnTo>
                    <a:pt x="703491" y="1825718"/>
                  </a:lnTo>
                  <a:lnTo>
                    <a:pt x="710311" y="1829664"/>
                  </a:lnTo>
                  <a:lnTo>
                    <a:pt x="713707" y="1829639"/>
                  </a:lnTo>
                  <a:lnTo>
                    <a:pt x="717087" y="1827615"/>
                  </a:lnTo>
                  <a:lnTo>
                    <a:pt x="747590" y="1827615"/>
                  </a:lnTo>
                  <a:lnTo>
                    <a:pt x="696788" y="1776813"/>
                  </a:lnTo>
                  <a:close/>
                </a:path>
                <a:path w="2219325" h="2168525">
                  <a:moveTo>
                    <a:pt x="645986" y="1726011"/>
                  </a:moveTo>
                  <a:lnTo>
                    <a:pt x="615484" y="1726011"/>
                  </a:lnTo>
                  <a:lnTo>
                    <a:pt x="652445" y="1763027"/>
                  </a:lnTo>
                  <a:lnTo>
                    <a:pt x="651559" y="1764593"/>
                  </a:lnTo>
                  <a:lnTo>
                    <a:pt x="651107" y="1766275"/>
                  </a:lnTo>
                  <a:lnTo>
                    <a:pt x="651040" y="1772002"/>
                  </a:lnTo>
                  <a:lnTo>
                    <a:pt x="652719" y="1774944"/>
                  </a:lnTo>
                  <a:lnTo>
                    <a:pt x="659528" y="1778860"/>
                  </a:lnTo>
                  <a:lnTo>
                    <a:pt x="662915" y="1778830"/>
                  </a:lnTo>
                  <a:lnTo>
                    <a:pt x="666285" y="1776813"/>
                  </a:lnTo>
                  <a:lnTo>
                    <a:pt x="696788" y="1776813"/>
                  </a:lnTo>
                  <a:lnTo>
                    <a:pt x="645986" y="1726011"/>
                  </a:lnTo>
                  <a:close/>
                </a:path>
                <a:path w="2219325" h="2168525">
                  <a:moveTo>
                    <a:pt x="595347" y="1675372"/>
                  </a:moveTo>
                  <a:lnTo>
                    <a:pt x="564465" y="1675372"/>
                  </a:lnTo>
                  <a:lnTo>
                    <a:pt x="601643" y="1712225"/>
                  </a:lnTo>
                  <a:lnTo>
                    <a:pt x="600764" y="1713774"/>
                  </a:lnTo>
                  <a:lnTo>
                    <a:pt x="600312" y="1715438"/>
                  </a:lnTo>
                  <a:lnTo>
                    <a:pt x="600217" y="1721158"/>
                  </a:lnTo>
                  <a:lnTo>
                    <a:pt x="601887" y="1724114"/>
                  </a:lnTo>
                  <a:lnTo>
                    <a:pt x="608708" y="1728060"/>
                  </a:lnTo>
                  <a:lnTo>
                    <a:pt x="612103" y="1728035"/>
                  </a:lnTo>
                  <a:lnTo>
                    <a:pt x="615484" y="1726011"/>
                  </a:lnTo>
                  <a:lnTo>
                    <a:pt x="645986" y="1726011"/>
                  </a:lnTo>
                  <a:lnTo>
                    <a:pt x="595347" y="1675372"/>
                  </a:lnTo>
                  <a:close/>
                </a:path>
                <a:path w="2219325" h="2168525">
                  <a:moveTo>
                    <a:pt x="544708" y="1624733"/>
                  </a:moveTo>
                  <a:lnTo>
                    <a:pt x="513880" y="1624733"/>
                  </a:lnTo>
                  <a:lnTo>
                    <a:pt x="550896" y="1661749"/>
                  </a:lnTo>
                  <a:lnTo>
                    <a:pt x="549844" y="1663698"/>
                  </a:lnTo>
                  <a:lnTo>
                    <a:pt x="560439" y="1676774"/>
                  </a:lnTo>
                  <a:lnTo>
                    <a:pt x="562511" y="1676416"/>
                  </a:lnTo>
                  <a:lnTo>
                    <a:pt x="564465" y="1675372"/>
                  </a:lnTo>
                  <a:lnTo>
                    <a:pt x="595347" y="1675372"/>
                  </a:lnTo>
                  <a:lnTo>
                    <a:pt x="544708" y="1624733"/>
                  </a:lnTo>
                  <a:close/>
                </a:path>
                <a:path w="2219325" h="2168525">
                  <a:moveTo>
                    <a:pt x="493907" y="1573931"/>
                  </a:moveTo>
                  <a:lnTo>
                    <a:pt x="463078" y="1573931"/>
                  </a:lnTo>
                  <a:lnTo>
                    <a:pt x="500040" y="1610947"/>
                  </a:lnTo>
                  <a:lnTo>
                    <a:pt x="499161" y="1612495"/>
                  </a:lnTo>
                  <a:lnTo>
                    <a:pt x="498708" y="1614160"/>
                  </a:lnTo>
                  <a:lnTo>
                    <a:pt x="498613" y="1619880"/>
                  </a:lnTo>
                  <a:lnTo>
                    <a:pt x="500283" y="1622836"/>
                  </a:lnTo>
                  <a:lnTo>
                    <a:pt x="507104" y="1626782"/>
                  </a:lnTo>
                  <a:lnTo>
                    <a:pt x="510499" y="1626757"/>
                  </a:lnTo>
                  <a:lnTo>
                    <a:pt x="513880" y="1624733"/>
                  </a:lnTo>
                  <a:lnTo>
                    <a:pt x="544708" y="1624733"/>
                  </a:lnTo>
                  <a:lnTo>
                    <a:pt x="493907" y="1573931"/>
                  </a:lnTo>
                  <a:close/>
                </a:path>
                <a:path w="2219325" h="2168525">
                  <a:moveTo>
                    <a:pt x="442942" y="1522966"/>
                  </a:moveTo>
                  <a:lnTo>
                    <a:pt x="412493" y="1522966"/>
                  </a:lnTo>
                  <a:lnTo>
                    <a:pt x="449509" y="1560416"/>
                  </a:lnTo>
                  <a:lnTo>
                    <a:pt x="449346" y="1560742"/>
                  </a:lnTo>
                  <a:lnTo>
                    <a:pt x="448966" y="1561122"/>
                  </a:lnTo>
                  <a:lnTo>
                    <a:pt x="448966" y="1561502"/>
                  </a:lnTo>
                  <a:lnTo>
                    <a:pt x="447318" y="1565595"/>
                  </a:lnTo>
                  <a:lnTo>
                    <a:pt x="458030" y="1575342"/>
                  </a:lnTo>
                  <a:lnTo>
                    <a:pt x="459839" y="1575324"/>
                  </a:lnTo>
                  <a:lnTo>
                    <a:pt x="461522" y="1574854"/>
                  </a:lnTo>
                  <a:lnTo>
                    <a:pt x="463078" y="1573931"/>
                  </a:lnTo>
                  <a:lnTo>
                    <a:pt x="493907" y="1573931"/>
                  </a:lnTo>
                  <a:lnTo>
                    <a:pt x="442942" y="1522966"/>
                  </a:lnTo>
                  <a:close/>
                </a:path>
                <a:path w="2219325" h="2168525">
                  <a:moveTo>
                    <a:pt x="392140" y="1472164"/>
                  </a:moveTo>
                  <a:lnTo>
                    <a:pt x="361691" y="1472164"/>
                  </a:lnTo>
                  <a:lnTo>
                    <a:pt x="398653" y="1509180"/>
                  </a:lnTo>
                  <a:lnTo>
                    <a:pt x="397767" y="1510727"/>
                  </a:lnTo>
                  <a:lnTo>
                    <a:pt x="397315" y="1512391"/>
                  </a:lnTo>
                  <a:lnTo>
                    <a:pt x="397226" y="1518113"/>
                  </a:lnTo>
                  <a:lnTo>
                    <a:pt x="398897" y="1521069"/>
                  </a:lnTo>
                  <a:lnTo>
                    <a:pt x="405717" y="1525016"/>
                  </a:lnTo>
                  <a:lnTo>
                    <a:pt x="409113" y="1524990"/>
                  </a:lnTo>
                  <a:lnTo>
                    <a:pt x="412493" y="1522966"/>
                  </a:lnTo>
                  <a:lnTo>
                    <a:pt x="442942" y="1522966"/>
                  </a:lnTo>
                  <a:lnTo>
                    <a:pt x="392140" y="1472164"/>
                  </a:lnTo>
                  <a:close/>
                </a:path>
                <a:path w="2219325" h="2168525">
                  <a:moveTo>
                    <a:pt x="341338" y="1421363"/>
                  </a:moveTo>
                  <a:lnTo>
                    <a:pt x="310890" y="1421363"/>
                  </a:lnTo>
                  <a:lnTo>
                    <a:pt x="347905" y="1458379"/>
                  </a:lnTo>
                  <a:lnTo>
                    <a:pt x="346712" y="1460355"/>
                  </a:lnTo>
                  <a:lnTo>
                    <a:pt x="357580" y="1473816"/>
                  </a:lnTo>
                  <a:lnTo>
                    <a:pt x="359715" y="1473358"/>
                  </a:lnTo>
                  <a:lnTo>
                    <a:pt x="361691" y="1472164"/>
                  </a:lnTo>
                  <a:lnTo>
                    <a:pt x="392140" y="1472164"/>
                  </a:lnTo>
                  <a:lnTo>
                    <a:pt x="341338" y="1421363"/>
                  </a:lnTo>
                  <a:close/>
                </a:path>
                <a:path w="2219325" h="2168525">
                  <a:moveTo>
                    <a:pt x="290482" y="1370506"/>
                  </a:moveTo>
                  <a:lnTo>
                    <a:pt x="260033" y="1370506"/>
                  </a:lnTo>
                  <a:lnTo>
                    <a:pt x="297049" y="1407577"/>
                  </a:lnTo>
                  <a:lnTo>
                    <a:pt x="296163" y="1409123"/>
                  </a:lnTo>
                  <a:lnTo>
                    <a:pt x="295711" y="1410788"/>
                  </a:lnTo>
                  <a:lnTo>
                    <a:pt x="295623" y="1416509"/>
                  </a:lnTo>
                  <a:lnTo>
                    <a:pt x="297293" y="1419466"/>
                  </a:lnTo>
                  <a:lnTo>
                    <a:pt x="304114" y="1423412"/>
                  </a:lnTo>
                  <a:lnTo>
                    <a:pt x="307509" y="1423387"/>
                  </a:lnTo>
                  <a:lnTo>
                    <a:pt x="310890" y="1421363"/>
                  </a:lnTo>
                  <a:lnTo>
                    <a:pt x="341338" y="1421363"/>
                  </a:lnTo>
                  <a:lnTo>
                    <a:pt x="290482" y="1370506"/>
                  </a:lnTo>
                  <a:close/>
                </a:path>
                <a:path w="2219325" h="2168525">
                  <a:moveTo>
                    <a:pt x="239789" y="1319813"/>
                  </a:moveTo>
                  <a:lnTo>
                    <a:pt x="209069" y="1319813"/>
                  </a:lnTo>
                  <a:lnTo>
                    <a:pt x="246247" y="1356775"/>
                  </a:lnTo>
                  <a:lnTo>
                    <a:pt x="245341" y="1358316"/>
                  </a:lnTo>
                  <a:lnTo>
                    <a:pt x="244888" y="1359980"/>
                  </a:lnTo>
                  <a:lnTo>
                    <a:pt x="244897" y="1365367"/>
                  </a:lnTo>
                  <a:lnTo>
                    <a:pt x="246380" y="1368189"/>
                  </a:lnTo>
                  <a:lnTo>
                    <a:pt x="249341" y="1370235"/>
                  </a:lnTo>
                  <a:lnTo>
                    <a:pt x="251070" y="1371374"/>
                  </a:lnTo>
                  <a:lnTo>
                    <a:pt x="252970" y="1371935"/>
                  </a:lnTo>
                  <a:lnTo>
                    <a:pt x="256410" y="1371922"/>
                  </a:lnTo>
                  <a:lnTo>
                    <a:pt x="257731" y="1371669"/>
                  </a:lnTo>
                  <a:lnTo>
                    <a:pt x="259002" y="1371158"/>
                  </a:lnTo>
                  <a:lnTo>
                    <a:pt x="259358" y="1370960"/>
                  </a:lnTo>
                  <a:lnTo>
                    <a:pt x="260033" y="1370506"/>
                  </a:lnTo>
                  <a:lnTo>
                    <a:pt x="290482" y="1370506"/>
                  </a:lnTo>
                  <a:lnTo>
                    <a:pt x="239789" y="1319813"/>
                  </a:lnTo>
                  <a:close/>
                </a:path>
                <a:path w="2219325" h="2168525">
                  <a:moveTo>
                    <a:pt x="188987" y="1269011"/>
                  </a:moveTo>
                  <a:lnTo>
                    <a:pt x="158267" y="1269011"/>
                  </a:lnTo>
                  <a:lnTo>
                    <a:pt x="195228" y="1306027"/>
                  </a:lnTo>
                  <a:lnTo>
                    <a:pt x="194342" y="1307574"/>
                  </a:lnTo>
                  <a:lnTo>
                    <a:pt x="193890" y="1309238"/>
                  </a:lnTo>
                  <a:lnTo>
                    <a:pt x="193802" y="1314960"/>
                  </a:lnTo>
                  <a:lnTo>
                    <a:pt x="195472" y="1317916"/>
                  </a:lnTo>
                  <a:lnTo>
                    <a:pt x="202293" y="1321863"/>
                  </a:lnTo>
                  <a:lnTo>
                    <a:pt x="205688" y="1321837"/>
                  </a:lnTo>
                  <a:lnTo>
                    <a:pt x="209069" y="1319813"/>
                  </a:lnTo>
                  <a:lnTo>
                    <a:pt x="239789" y="1319813"/>
                  </a:lnTo>
                  <a:lnTo>
                    <a:pt x="188987" y="1269011"/>
                  </a:lnTo>
                  <a:close/>
                </a:path>
                <a:path w="2219325" h="2168525">
                  <a:moveTo>
                    <a:pt x="138185" y="1218209"/>
                  </a:moveTo>
                  <a:lnTo>
                    <a:pt x="107465" y="1218209"/>
                  </a:lnTo>
                  <a:lnTo>
                    <a:pt x="144481" y="1255225"/>
                  </a:lnTo>
                  <a:lnTo>
                    <a:pt x="143287" y="1257202"/>
                  </a:lnTo>
                  <a:lnTo>
                    <a:pt x="154156" y="1270663"/>
                  </a:lnTo>
                  <a:lnTo>
                    <a:pt x="156290" y="1270205"/>
                  </a:lnTo>
                  <a:lnTo>
                    <a:pt x="158267" y="1269011"/>
                  </a:lnTo>
                  <a:lnTo>
                    <a:pt x="188987" y="1269011"/>
                  </a:lnTo>
                  <a:lnTo>
                    <a:pt x="138185" y="1218209"/>
                  </a:lnTo>
                  <a:close/>
                </a:path>
                <a:path w="2219325" h="2168525">
                  <a:moveTo>
                    <a:pt x="87329" y="1167353"/>
                  </a:moveTo>
                  <a:lnTo>
                    <a:pt x="56609" y="1167353"/>
                  </a:lnTo>
                  <a:lnTo>
                    <a:pt x="93625" y="1204424"/>
                  </a:lnTo>
                  <a:lnTo>
                    <a:pt x="92739" y="1205970"/>
                  </a:lnTo>
                  <a:lnTo>
                    <a:pt x="92286" y="1207635"/>
                  </a:lnTo>
                  <a:lnTo>
                    <a:pt x="92198" y="1213356"/>
                  </a:lnTo>
                  <a:lnTo>
                    <a:pt x="93869" y="1216313"/>
                  </a:lnTo>
                  <a:lnTo>
                    <a:pt x="100689" y="1220259"/>
                  </a:lnTo>
                  <a:lnTo>
                    <a:pt x="104085" y="1220233"/>
                  </a:lnTo>
                  <a:lnTo>
                    <a:pt x="107465" y="1218209"/>
                  </a:lnTo>
                  <a:lnTo>
                    <a:pt x="138185" y="1218209"/>
                  </a:lnTo>
                  <a:lnTo>
                    <a:pt x="87329" y="1167353"/>
                  </a:lnTo>
                  <a:close/>
                </a:path>
                <a:path w="2219325" h="2168525">
                  <a:moveTo>
                    <a:pt x="52430" y="1132454"/>
                  </a:moveTo>
                  <a:lnTo>
                    <a:pt x="21710" y="1132454"/>
                  </a:lnTo>
                  <a:lnTo>
                    <a:pt x="43040" y="1153622"/>
                  </a:lnTo>
                  <a:lnTo>
                    <a:pt x="42128" y="1155161"/>
                  </a:lnTo>
                  <a:lnTo>
                    <a:pt x="41676" y="1156825"/>
                  </a:lnTo>
                  <a:lnTo>
                    <a:pt x="41670" y="1162230"/>
                  </a:lnTo>
                  <a:lnTo>
                    <a:pt x="43172" y="1165034"/>
                  </a:lnTo>
                  <a:lnTo>
                    <a:pt x="46188" y="1167028"/>
                  </a:lnTo>
                  <a:lnTo>
                    <a:pt x="47816" y="1168172"/>
                  </a:lnTo>
                  <a:lnTo>
                    <a:pt x="49625" y="1168751"/>
                  </a:lnTo>
                  <a:lnTo>
                    <a:pt x="52986" y="1168769"/>
                  </a:lnTo>
                  <a:lnTo>
                    <a:pt x="54306" y="1168516"/>
                  </a:lnTo>
                  <a:lnTo>
                    <a:pt x="55578" y="1168005"/>
                  </a:lnTo>
                  <a:lnTo>
                    <a:pt x="55934" y="1167807"/>
                  </a:lnTo>
                  <a:lnTo>
                    <a:pt x="56609" y="1167353"/>
                  </a:lnTo>
                  <a:lnTo>
                    <a:pt x="87329" y="1167353"/>
                  </a:lnTo>
                  <a:lnTo>
                    <a:pt x="52430" y="1132454"/>
                  </a:lnTo>
                  <a:close/>
                </a:path>
                <a:path w="2219325" h="2168525">
                  <a:moveTo>
                    <a:pt x="52377" y="34135"/>
                  </a:moveTo>
                  <a:lnTo>
                    <a:pt x="21710" y="34135"/>
                  </a:lnTo>
                  <a:lnTo>
                    <a:pt x="1082904" y="1095384"/>
                  </a:lnTo>
                  <a:lnTo>
                    <a:pt x="2211943" y="1095384"/>
                  </a:lnTo>
                  <a:lnTo>
                    <a:pt x="2196583" y="1080024"/>
                  </a:lnTo>
                  <a:lnTo>
                    <a:pt x="1098264" y="1080024"/>
                  </a:lnTo>
                  <a:lnTo>
                    <a:pt x="52377" y="34135"/>
                  </a:lnTo>
                  <a:close/>
                </a:path>
                <a:path w="2219325" h="2168525">
                  <a:moveTo>
                    <a:pt x="1116560" y="0"/>
                  </a:moveTo>
                  <a:lnTo>
                    <a:pt x="1100375" y="0"/>
                  </a:lnTo>
                  <a:lnTo>
                    <a:pt x="1098288" y="3096"/>
                  </a:lnTo>
                  <a:lnTo>
                    <a:pt x="1098264" y="1080024"/>
                  </a:lnTo>
                  <a:lnTo>
                    <a:pt x="2196583" y="1080024"/>
                  </a:lnTo>
                  <a:lnTo>
                    <a:pt x="1116560" y="0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6" name="object 6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1257" y="261258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6755" y="493915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50"/>
                  </a:lnTo>
                  <a:lnTo>
                    <a:pt x="2057" y="178650"/>
                  </a:lnTo>
                  <a:lnTo>
                    <a:pt x="3416" y="178650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50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50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85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85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37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37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95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95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34"/>
                  </a:lnTo>
                  <a:lnTo>
                    <a:pt x="10312" y="84975"/>
                  </a:lnTo>
                  <a:lnTo>
                    <a:pt x="10655" y="85826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63"/>
                  </a:lnTo>
                  <a:lnTo>
                    <a:pt x="12204" y="168363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50"/>
                  </a:lnTo>
                  <a:lnTo>
                    <a:pt x="22580" y="178650"/>
                  </a:lnTo>
                  <a:lnTo>
                    <a:pt x="23952" y="178650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50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50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85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85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37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37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95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95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26"/>
                  </a:lnTo>
                  <a:lnTo>
                    <a:pt x="34734" y="84975"/>
                  </a:lnTo>
                  <a:lnTo>
                    <a:pt x="34848" y="84734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63"/>
                  </a:lnTo>
                  <a:lnTo>
                    <a:pt x="32842" y="168363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50"/>
                  </a:lnTo>
                  <a:lnTo>
                    <a:pt x="43103" y="178650"/>
                  </a:lnTo>
                  <a:lnTo>
                    <a:pt x="44475" y="178650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50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50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60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60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60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95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95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50"/>
                  </a:lnTo>
                  <a:lnTo>
                    <a:pt x="84188" y="178650"/>
                  </a:lnTo>
                  <a:lnTo>
                    <a:pt x="85559" y="178650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50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50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1266" y="309129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68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43"/>
                  </a:lnTo>
                  <a:lnTo>
                    <a:pt x="2057" y="414743"/>
                  </a:lnTo>
                  <a:lnTo>
                    <a:pt x="3416" y="414743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595"/>
                  </a:lnTo>
                  <a:lnTo>
                    <a:pt x="2057" y="373595"/>
                  </a:lnTo>
                  <a:lnTo>
                    <a:pt x="3416" y="373595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03"/>
                  </a:lnTo>
                  <a:lnTo>
                    <a:pt x="10947" y="420903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796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796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30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30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30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188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188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14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14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14"/>
                  </a:lnTo>
                  <a:close/>
                </a:path>
                <a:path w="66040" h="445770">
                  <a:moveTo>
                    <a:pt x="14363" y="257340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40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40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05"/>
                  </a:lnTo>
                  <a:lnTo>
                    <a:pt x="10947" y="236105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8998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8998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15"/>
                  </a:lnTo>
                  <a:lnTo>
                    <a:pt x="10947" y="112915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08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08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62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00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16"/>
                  </a:lnTo>
                  <a:lnTo>
                    <a:pt x="20688" y="146570"/>
                  </a:lnTo>
                  <a:lnTo>
                    <a:pt x="21043" y="147396"/>
                  </a:lnTo>
                  <a:lnTo>
                    <a:pt x="21678" y="147815"/>
                  </a:lnTo>
                  <a:lnTo>
                    <a:pt x="23152" y="147815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090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291"/>
                  </a:lnTo>
                  <a:lnTo>
                    <a:pt x="21844" y="373595"/>
                  </a:lnTo>
                  <a:lnTo>
                    <a:pt x="22580" y="373595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01"/>
                  </a:lnTo>
                  <a:lnTo>
                    <a:pt x="23520" y="328587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095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13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83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28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09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54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75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20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088"/>
                  </a:lnTo>
                  <a:lnTo>
                    <a:pt x="24028" y="126695"/>
                  </a:lnTo>
                  <a:lnTo>
                    <a:pt x="24447" y="126288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04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07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15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33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47"/>
                  </a:lnTo>
                  <a:lnTo>
                    <a:pt x="24638" y="84175"/>
                  </a:lnTo>
                  <a:lnTo>
                    <a:pt x="24650" y="83604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38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83"/>
                  </a:moveTo>
                  <a:lnTo>
                    <a:pt x="23520" y="205397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05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23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83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51"/>
                  </a:lnTo>
                  <a:lnTo>
                    <a:pt x="20726" y="103644"/>
                  </a:lnTo>
                  <a:lnTo>
                    <a:pt x="20523" y="104127"/>
                  </a:lnTo>
                  <a:lnTo>
                    <a:pt x="20523" y="106083"/>
                  </a:lnTo>
                  <a:lnTo>
                    <a:pt x="21209" y="106756"/>
                  </a:lnTo>
                  <a:lnTo>
                    <a:pt x="22580" y="106756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73"/>
                  </a:lnTo>
                  <a:lnTo>
                    <a:pt x="23152" y="45186"/>
                  </a:lnTo>
                  <a:lnTo>
                    <a:pt x="23634" y="44970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03"/>
                  </a:lnTo>
                  <a:lnTo>
                    <a:pt x="31496" y="420903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796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796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30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30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30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188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188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14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14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14"/>
                  </a:lnTo>
                  <a:close/>
                </a:path>
                <a:path w="66040" h="445770">
                  <a:moveTo>
                    <a:pt x="34925" y="257340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40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40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05"/>
                  </a:lnTo>
                  <a:lnTo>
                    <a:pt x="31496" y="236105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8998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8998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62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80"/>
                  </a:moveTo>
                  <a:lnTo>
                    <a:pt x="44500" y="61595"/>
                  </a:lnTo>
                  <a:lnTo>
                    <a:pt x="41757" y="61595"/>
                  </a:lnTo>
                  <a:lnTo>
                    <a:pt x="41071" y="62280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80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4983" y="21526"/>
                  </a:lnTo>
                  <a:lnTo>
                    <a:pt x="44589" y="21120"/>
                  </a:lnTo>
                  <a:lnTo>
                    <a:pt x="44183" y="20726"/>
                  </a:lnTo>
                  <a:lnTo>
                    <a:pt x="43700" y="20523"/>
                  </a:lnTo>
                  <a:lnTo>
                    <a:pt x="42557" y="20523"/>
                  </a:lnTo>
                  <a:lnTo>
                    <a:pt x="42075" y="20713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03"/>
                  </a:lnTo>
                  <a:lnTo>
                    <a:pt x="52031" y="420903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796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796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30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30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30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188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188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896"/>
                  </a:moveTo>
                  <a:lnTo>
                    <a:pt x="65100" y="164211"/>
                  </a:lnTo>
                  <a:lnTo>
                    <a:pt x="62357" y="164211"/>
                  </a:lnTo>
                  <a:lnTo>
                    <a:pt x="61671" y="164896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896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15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63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63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63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80"/>
                  </a:moveTo>
                  <a:lnTo>
                    <a:pt x="65100" y="61595"/>
                  </a:lnTo>
                  <a:lnTo>
                    <a:pt x="62357" y="61595"/>
                  </a:lnTo>
                  <a:lnTo>
                    <a:pt x="61671" y="62280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80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13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73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73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73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00"/>
                  </a:lnTo>
                  <a:lnTo>
                    <a:pt x="62344" y="45199"/>
                  </a:lnTo>
                  <a:lnTo>
                    <a:pt x="63728" y="45173"/>
                  </a:lnTo>
                  <a:lnTo>
                    <a:pt x="65112" y="45173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898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56"/>
                  </a:lnTo>
                  <a:lnTo>
                    <a:pt x="63728" y="106756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40"/>
                  </a:lnTo>
                  <a:lnTo>
                    <a:pt x="2057" y="301840"/>
                  </a:lnTo>
                  <a:lnTo>
                    <a:pt x="3429" y="301840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40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40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50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50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75"/>
                  </a:lnTo>
                  <a:lnTo>
                    <a:pt x="10464" y="352158"/>
                  </a:lnTo>
                  <a:lnTo>
                    <a:pt x="11264" y="352958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75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26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27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27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85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85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36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16"/>
                  </a:lnTo>
                  <a:lnTo>
                    <a:pt x="14211" y="208165"/>
                  </a:lnTo>
                  <a:lnTo>
                    <a:pt x="14325" y="207924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75"/>
                  </a:lnTo>
                  <a:lnTo>
                    <a:pt x="10274" y="84455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75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95"/>
                  </a:lnTo>
                  <a:lnTo>
                    <a:pt x="10947" y="61595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53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95"/>
                  </a:lnTo>
                  <a:lnTo>
                    <a:pt x="31483" y="61595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75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75"/>
                  </a:lnTo>
                  <a:lnTo>
                    <a:pt x="30797" y="84455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23872" y="1027803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w="0"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 h="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521603" y="2901293"/>
              <a:ext cx="2766695" cy="4486275"/>
            </a:xfrm>
            <a:custGeom>
              <a:avLst/>
              <a:gdLst/>
              <a:ahLst/>
              <a:cxnLst/>
              <a:rect l="l" t="t" r="r" b="b"/>
              <a:pathLst>
                <a:path w="2766694" h="4486275">
                  <a:moveTo>
                    <a:pt x="2766396" y="3917671"/>
                  </a:moveTo>
                  <a:lnTo>
                    <a:pt x="2766396" y="3973602"/>
                  </a:lnTo>
                  <a:lnTo>
                    <a:pt x="2257246" y="4482299"/>
                  </a:lnTo>
                  <a:lnTo>
                    <a:pt x="2255106" y="4483729"/>
                  </a:lnTo>
                  <a:lnTo>
                    <a:pt x="2250256" y="4485738"/>
                  </a:lnTo>
                  <a:lnTo>
                    <a:pt x="2247731" y="4486240"/>
                  </a:lnTo>
                  <a:lnTo>
                    <a:pt x="2242482" y="4486240"/>
                  </a:lnTo>
                  <a:lnTo>
                    <a:pt x="2239957" y="4485738"/>
                  </a:lnTo>
                  <a:lnTo>
                    <a:pt x="2235106" y="4483729"/>
                  </a:lnTo>
                  <a:lnTo>
                    <a:pt x="2232966" y="4482299"/>
                  </a:lnTo>
                  <a:lnTo>
                    <a:pt x="2189174" y="4438545"/>
                  </a:lnTo>
                  <a:lnTo>
                    <a:pt x="2245057" y="4438545"/>
                  </a:lnTo>
                  <a:lnTo>
                    <a:pt x="2766396" y="3917671"/>
                  </a:lnTo>
                  <a:close/>
                </a:path>
                <a:path w="2766694" h="4486275">
                  <a:moveTo>
                    <a:pt x="2189176" y="47727"/>
                  </a:moveTo>
                  <a:lnTo>
                    <a:pt x="2245057" y="47727"/>
                  </a:lnTo>
                  <a:lnTo>
                    <a:pt x="2245057" y="2223373"/>
                  </a:lnTo>
                  <a:lnTo>
                    <a:pt x="2766396" y="2223373"/>
                  </a:lnTo>
                  <a:lnTo>
                    <a:pt x="2766396" y="2262900"/>
                  </a:lnTo>
                  <a:lnTo>
                    <a:pt x="2245057" y="2262900"/>
                  </a:lnTo>
                  <a:lnTo>
                    <a:pt x="2245057" y="4438545"/>
                  </a:lnTo>
                  <a:lnTo>
                    <a:pt x="2189174" y="4438545"/>
                  </a:lnTo>
                  <a:lnTo>
                    <a:pt x="3910" y="2255218"/>
                  </a:lnTo>
                  <a:lnTo>
                    <a:pt x="2490" y="2253086"/>
                  </a:lnTo>
                  <a:lnTo>
                    <a:pt x="498" y="2248259"/>
                  </a:lnTo>
                  <a:lnTo>
                    <a:pt x="0" y="2245747"/>
                  </a:lnTo>
                  <a:lnTo>
                    <a:pt x="0" y="2240526"/>
                  </a:lnTo>
                  <a:lnTo>
                    <a:pt x="498" y="2238014"/>
                  </a:lnTo>
                  <a:lnTo>
                    <a:pt x="2490" y="2233187"/>
                  </a:lnTo>
                  <a:lnTo>
                    <a:pt x="3910" y="2231055"/>
                  </a:lnTo>
                  <a:lnTo>
                    <a:pt x="2189176" y="47727"/>
                  </a:lnTo>
                  <a:close/>
                </a:path>
                <a:path w="2766694" h="4486275">
                  <a:moveTo>
                    <a:pt x="2250617" y="0"/>
                  </a:moveTo>
                  <a:lnTo>
                    <a:pt x="2255318" y="1970"/>
                  </a:lnTo>
                  <a:lnTo>
                    <a:pt x="2259200" y="5928"/>
                  </a:lnTo>
                  <a:lnTo>
                    <a:pt x="2766396" y="512671"/>
                  </a:lnTo>
                  <a:lnTo>
                    <a:pt x="2766396" y="568601"/>
                  </a:lnTo>
                  <a:lnTo>
                    <a:pt x="2245057" y="47727"/>
                  </a:lnTo>
                  <a:lnTo>
                    <a:pt x="2189176" y="47727"/>
                  </a:lnTo>
                  <a:lnTo>
                    <a:pt x="2231111" y="5829"/>
                  </a:lnTo>
                  <a:lnTo>
                    <a:pt x="2234956" y="1965"/>
                  </a:lnTo>
                  <a:lnTo>
                    <a:pt x="2239604" y="22"/>
                  </a:lnTo>
                  <a:lnTo>
                    <a:pt x="2250617" y="0"/>
                  </a:lnTo>
                  <a:close/>
                </a:path>
              </a:pathLst>
            </a:custGeom>
            <a:solidFill>
              <a:srgbClr val="BDBDBD">
                <a:alpha val="6274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501739" y="3379170"/>
              <a:ext cx="2402205" cy="3510279"/>
            </a:xfrm>
            <a:custGeom>
              <a:avLst/>
              <a:gdLst/>
              <a:ahLst/>
              <a:cxnLst/>
              <a:rect l="l" t="t" r="r" b="b"/>
              <a:pathLst>
                <a:path w="2402205" h="3510279">
                  <a:moveTo>
                    <a:pt x="1496430" y="3272510"/>
                  </a:moveTo>
                  <a:lnTo>
                    <a:pt x="1535992" y="3272510"/>
                  </a:lnTo>
                  <a:lnTo>
                    <a:pt x="1535992" y="3492527"/>
                  </a:lnTo>
                  <a:lnTo>
                    <a:pt x="1518835" y="3509669"/>
                  </a:lnTo>
                  <a:lnTo>
                    <a:pt x="1513588" y="3509669"/>
                  </a:lnTo>
                  <a:lnTo>
                    <a:pt x="1496430" y="3272510"/>
                  </a:lnTo>
                  <a:close/>
                </a:path>
                <a:path w="2402205" h="3510279">
                  <a:moveTo>
                    <a:pt x="1496430" y="1785023"/>
                  </a:moveTo>
                  <a:lnTo>
                    <a:pt x="1535992" y="1785023"/>
                  </a:lnTo>
                  <a:lnTo>
                    <a:pt x="1535992" y="2487906"/>
                  </a:lnTo>
                  <a:lnTo>
                    <a:pt x="2384648" y="2487906"/>
                  </a:lnTo>
                  <a:lnTo>
                    <a:pt x="2401806" y="2510290"/>
                  </a:lnTo>
                  <a:lnTo>
                    <a:pt x="2401304" y="2512811"/>
                  </a:lnTo>
                  <a:lnTo>
                    <a:pt x="2384648" y="2527432"/>
                  </a:lnTo>
                  <a:lnTo>
                    <a:pt x="1535992" y="2527432"/>
                  </a:lnTo>
                  <a:lnTo>
                    <a:pt x="1535992" y="3232983"/>
                  </a:lnTo>
                  <a:lnTo>
                    <a:pt x="2384648" y="3232983"/>
                  </a:lnTo>
                  <a:lnTo>
                    <a:pt x="2401806" y="3250126"/>
                  </a:lnTo>
                  <a:lnTo>
                    <a:pt x="2401806" y="3255367"/>
                  </a:lnTo>
                  <a:lnTo>
                    <a:pt x="2384648" y="3272510"/>
                  </a:lnTo>
                  <a:lnTo>
                    <a:pt x="774425" y="3272510"/>
                  </a:lnTo>
                  <a:lnTo>
                    <a:pt x="774425" y="3492527"/>
                  </a:lnTo>
                  <a:lnTo>
                    <a:pt x="757267" y="3509669"/>
                  </a:lnTo>
                  <a:lnTo>
                    <a:pt x="752021" y="3509669"/>
                  </a:lnTo>
                  <a:lnTo>
                    <a:pt x="734863" y="3232686"/>
                  </a:lnTo>
                  <a:lnTo>
                    <a:pt x="1496430" y="3232686"/>
                  </a:lnTo>
                  <a:lnTo>
                    <a:pt x="1496430" y="2527136"/>
                  </a:lnTo>
                  <a:lnTo>
                    <a:pt x="533737" y="2527136"/>
                  </a:lnTo>
                  <a:lnTo>
                    <a:pt x="516580" y="2504752"/>
                  </a:lnTo>
                  <a:lnTo>
                    <a:pt x="517082" y="2502231"/>
                  </a:lnTo>
                  <a:lnTo>
                    <a:pt x="1496430" y="2487609"/>
                  </a:lnTo>
                  <a:lnTo>
                    <a:pt x="1496430" y="1785023"/>
                  </a:lnTo>
                  <a:close/>
                </a:path>
                <a:path w="2402205" h="3510279">
                  <a:moveTo>
                    <a:pt x="734863" y="2527136"/>
                  </a:moveTo>
                  <a:lnTo>
                    <a:pt x="774425" y="2527136"/>
                  </a:lnTo>
                  <a:lnTo>
                    <a:pt x="774425" y="3232686"/>
                  </a:lnTo>
                  <a:lnTo>
                    <a:pt x="734863" y="3232686"/>
                  </a:lnTo>
                  <a:lnTo>
                    <a:pt x="734863" y="2527136"/>
                  </a:lnTo>
                  <a:close/>
                </a:path>
                <a:path w="2402205" h="3510279">
                  <a:moveTo>
                    <a:pt x="734863" y="1785023"/>
                  </a:moveTo>
                  <a:lnTo>
                    <a:pt x="774425" y="1785023"/>
                  </a:lnTo>
                  <a:lnTo>
                    <a:pt x="774425" y="2487609"/>
                  </a:lnTo>
                  <a:lnTo>
                    <a:pt x="734863" y="2487609"/>
                  </a:lnTo>
                  <a:lnTo>
                    <a:pt x="734863" y="1785023"/>
                  </a:lnTo>
                  <a:close/>
                </a:path>
                <a:path w="2402205" h="3510279">
                  <a:moveTo>
                    <a:pt x="0" y="1745496"/>
                  </a:moveTo>
                  <a:lnTo>
                    <a:pt x="2268878" y="1745496"/>
                  </a:lnTo>
                  <a:lnTo>
                    <a:pt x="2268878" y="1785023"/>
                  </a:lnTo>
                  <a:lnTo>
                    <a:pt x="0" y="1785023"/>
                  </a:lnTo>
                  <a:lnTo>
                    <a:pt x="0" y="1745496"/>
                  </a:lnTo>
                  <a:close/>
                </a:path>
                <a:path w="2402205" h="3510279">
                  <a:moveTo>
                    <a:pt x="1496430" y="1042910"/>
                  </a:moveTo>
                  <a:lnTo>
                    <a:pt x="1535992" y="1042910"/>
                  </a:lnTo>
                  <a:lnTo>
                    <a:pt x="1535992" y="1745496"/>
                  </a:lnTo>
                  <a:lnTo>
                    <a:pt x="1496430" y="1745496"/>
                  </a:lnTo>
                  <a:lnTo>
                    <a:pt x="1496430" y="1042910"/>
                  </a:lnTo>
                  <a:close/>
                </a:path>
                <a:path w="2402205" h="3510279">
                  <a:moveTo>
                    <a:pt x="734863" y="1042910"/>
                  </a:moveTo>
                  <a:lnTo>
                    <a:pt x="774425" y="1042910"/>
                  </a:lnTo>
                  <a:lnTo>
                    <a:pt x="774425" y="1745496"/>
                  </a:lnTo>
                  <a:lnTo>
                    <a:pt x="734863" y="1745496"/>
                  </a:lnTo>
                  <a:lnTo>
                    <a:pt x="734863" y="1042910"/>
                  </a:lnTo>
                  <a:close/>
                </a:path>
                <a:path w="2402205" h="3510279">
                  <a:moveTo>
                    <a:pt x="752021" y="0"/>
                  </a:moveTo>
                  <a:lnTo>
                    <a:pt x="757267" y="0"/>
                  </a:lnTo>
                  <a:lnTo>
                    <a:pt x="759790" y="501"/>
                  </a:lnTo>
                  <a:lnTo>
                    <a:pt x="774425" y="17142"/>
                  </a:lnTo>
                  <a:lnTo>
                    <a:pt x="774425" y="261270"/>
                  </a:lnTo>
                  <a:lnTo>
                    <a:pt x="2384648" y="261271"/>
                  </a:lnTo>
                  <a:lnTo>
                    <a:pt x="2401806" y="278413"/>
                  </a:lnTo>
                  <a:lnTo>
                    <a:pt x="2401806" y="283655"/>
                  </a:lnTo>
                  <a:lnTo>
                    <a:pt x="2384648" y="300797"/>
                  </a:lnTo>
                  <a:lnTo>
                    <a:pt x="774425" y="300797"/>
                  </a:lnTo>
                  <a:lnTo>
                    <a:pt x="774425" y="1003383"/>
                  </a:lnTo>
                  <a:lnTo>
                    <a:pt x="2384648" y="1003384"/>
                  </a:lnTo>
                  <a:lnTo>
                    <a:pt x="2401806" y="1020526"/>
                  </a:lnTo>
                  <a:lnTo>
                    <a:pt x="2401806" y="1025768"/>
                  </a:lnTo>
                  <a:lnTo>
                    <a:pt x="2384648" y="1042910"/>
                  </a:lnTo>
                  <a:lnTo>
                    <a:pt x="432064" y="1042910"/>
                  </a:lnTo>
                  <a:lnTo>
                    <a:pt x="414906" y="1025768"/>
                  </a:lnTo>
                  <a:lnTo>
                    <a:pt x="414906" y="1020526"/>
                  </a:lnTo>
                  <a:lnTo>
                    <a:pt x="734863" y="1003383"/>
                  </a:lnTo>
                  <a:lnTo>
                    <a:pt x="734863" y="17142"/>
                  </a:lnTo>
                  <a:lnTo>
                    <a:pt x="749498" y="501"/>
                  </a:lnTo>
                  <a:lnTo>
                    <a:pt x="752021" y="0"/>
                  </a:lnTo>
                  <a:close/>
                </a:path>
                <a:path w="2402205" h="3510279">
                  <a:moveTo>
                    <a:pt x="1496430" y="300797"/>
                  </a:moveTo>
                  <a:lnTo>
                    <a:pt x="1535992" y="300797"/>
                  </a:lnTo>
                  <a:lnTo>
                    <a:pt x="1535992" y="1003383"/>
                  </a:lnTo>
                  <a:lnTo>
                    <a:pt x="1496430" y="1003383"/>
                  </a:lnTo>
                  <a:lnTo>
                    <a:pt x="1496430" y="300797"/>
                  </a:lnTo>
                  <a:close/>
                </a:path>
                <a:path w="2402205" h="3510279">
                  <a:moveTo>
                    <a:pt x="1513588" y="0"/>
                  </a:moveTo>
                  <a:lnTo>
                    <a:pt x="1518835" y="0"/>
                  </a:lnTo>
                  <a:lnTo>
                    <a:pt x="1521358" y="501"/>
                  </a:lnTo>
                  <a:lnTo>
                    <a:pt x="1535992" y="17142"/>
                  </a:lnTo>
                  <a:lnTo>
                    <a:pt x="1535992" y="261270"/>
                  </a:lnTo>
                  <a:lnTo>
                    <a:pt x="1496430" y="261270"/>
                  </a:lnTo>
                  <a:lnTo>
                    <a:pt x="1496431" y="17142"/>
                  </a:lnTo>
                  <a:lnTo>
                    <a:pt x="1513588" y="0"/>
                  </a:lnTo>
                  <a:close/>
                </a:path>
              </a:pathLst>
            </a:custGeom>
            <a:solidFill>
              <a:srgbClr val="2D2D2D">
                <a:alpha val="6274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403557" y="1475089"/>
            <a:ext cx="41376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35" b="1">
                <a:latin typeface="Cambria"/>
                <a:cs typeface="Cambria"/>
              </a:rPr>
              <a:t>I</a:t>
            </a:r>
            <a:r>
              <a:rPr dirty="0" sz="4800" spc="395" b="1">
                <a:latin typeface="Cambria"/>
                <a:cs typeface="Cambria"/>
              </a:rPr>
              <a:t>n</a:t>
            </a:r>
            <a:r>
              <a:rPr dirty="0" sz="4800" spc="365" b="1">
                <a:latin typeface="Cambria"/>
                <a:cs typeface="Cambria"/>
              </a:rPr>
              <a:t>t</a:t>
            </a:r>
            <a:r>
              <a:rPr dirty="0" sz="4800" spc="350" b="1">
                <a:latin typeface="Cambria"/>
                <a:cs typeface="Cambria"/>
              </a:rPr>
              <a:t>r</a:t>
            </a:r>
            <a:r>
              <a:rPr dirty="0" sz="4800" spc="260" b="1">
                <a:latin typeface="Cambria"/>
                <a:cs typeface="Cambria"/>
              </a:rPr>
              <a:t>o</a:t>
            </a:r>
            <a:r>
              <a:rPr dirty="0" sz="4800" spc="300" b="1">
                <a:latin typeface="Cambria"/>
                <a:cs typeface="Cambria"/>
              </a:rPr>
              <a:t>d</a:t>
            </a:r>
            <a:r>
              <a:rPr dirty="0" sz="4800" spc="370" b="1">
                <a:latin typeface="Cambria"/>
                <a:cs typeface="Cambria"/>
              </a:rPr>
              <a:t>u</a:t>
            </a:r>
            <a:r>
              <a:rPr dirty="0" sz="4800" spc="425" b="1">
                <a:latin typeface="Cambria"/>
                <a:cs typeface="Cambria"/>
              </a:rPr>
              <a:t>c</a:t>
            </a:r>
            <a:r>
              <a:rPr dirty="0" sz="4800" spc="365" b="1">
                <a:latin typeface="Cambria"/>
                <a:cs typeface="Cambria"/>
              </a:rPr>
              <a:t>t</a:t>
            </a:r>
            <a:r>
              <a:rPr dirty="0" sz="4800" spc="180" b="1">
                <a:latin typeface="Cambria"/>
                <a:cs typeface="Cambria"/>
              </a:rPr>
              <a:t>i</a:t>
            </a:r>
            <a:r>
              <a:rPr dirty="0" sz="4800" spc="260" b="1">
                <a:latin typeface="Cambria"/>
                <a:cs typeface="Cambria"/>
              </a:rPr>
              <a:t>o</a:t>
            </a:r>
            <a:r>
              <a:rPr dirty="0" sz="4800" spc="395" b="1">
                <a:latin typeface="Cambria"/>
                <a:cs typeface="Cambria"/>
              </a:rPr>
              <a:t>n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83714" y="9485452"/>
            <a:ext cx="148590" cy="5549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3200" spc="-1060">
                <a:solidFill>
                  <a:srgbClr val="DFDDAA"/>
                </a:solidFill>
                <a:latin typeface="Lucida Sans Unicode"/>
                <a:cs typeface="Lucida Sans Unicode"/>
              </a:rPr>
              <a:t>1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2700"/>
              </a:lnSpc>
              <a:spcBef>
                <a:spcPts val="100"/>
              </a:spcBef>
            </a:pPr>
            <a:r>
              <a:rPr dirty="0" spc="-125"/>
              <a:t>The </a:t>
            </a:r>
            <a:r>
              <a:rPr dirty="0" spc="-40"/>
              <a:t>web-based </a:t>
            </a:r>
            <a:r>
              <a:rPr dirty="0" spc="-55"/>
              <a:t>password </a:t>
            </a:r>
            <a:r>
              <a:rPr dirty="0" spc="-85"/>
              <a:t>strength </a:t>
            </a:r>
            <a:r>
              <a:rPr dirty="0" spc="-25"/>
              <a:t>checker </a:t>
            </a:r>
            <a:r>
              <a:rPr dirty="0" spc="-100"/>
              <a:t>is </a:t>
            </a:r>
            <a:r>
              <a:rPr dirty="0" spc="-40"/>
              <a:t>a </a:t>
            </a:r>
            <a:r>
              <a:rPr dirty="0" spc="-10"/>
              <a:t>system </a:t>
            </a:r>
            <a:r>
              <a:rPr dirty="0" spc="-35"/>
              <a:t>that </a:t>
            </a:r>
            <a:r>
              <a:rPr dirty="0" spc="-60"/>
              <a:t>enables </a:t>
            </a:r>
            <a:r>
              <a:rPr dirty="0" spc="-75"/>
              <a:t>users </a:t>
            </a:r>
            <a:r>
              <a:rPr dirty="0" spc="-25"/>
              <a:t>to </a:t>
            </a:r>
            <a:r>
              <a:rPr dirty="0" spc="-20"/>
              <a:t> </a:t>
            </a:r>
            <a:r>
              <a:rPr dirty="0" spc="-30"/>
              <a:t>assess</a:t>
            </a:r>
            <a:r>
              <a:rPr dirty="0" spc="-150"/>
              <a:t> </a:t>
            </a:r>
            <a:r>
              <a:rPr dirty="0" spc="-35"/>
              <a:t>the</a:t>
            </a:r>
            <a:r>
              <a:rPr dirty="0" spc="-150"/>
              <a:t> </a:t>
            </a:r>
            <a:r>
              <a:rPr dirty="0" spc="-90"/>
              <a:t>reliability</a:t>
            </a:r>
            <a:r>
              <a:rPr dirty="0" spc="-150"/>
              <a:t> </a:t>
            </a:r>
            <a:r>
              <a:rPr dirty="0" spc="-75"/>
              <a:t>and</a:t>
            </a:r>
            <a:r>
              <a:rPr dirty="0" spc="-145"/>
              <a:t> </a:t>
            </a:r>
            <a:r>
              <a:rPr dirty="0" spc="-25"/>
              <a:t>security</a:t>
            </a:r>
            <a:r>
              <a:rPr dirty="0" spc="-150"/>
              <a:t> </a:t>
            </a:r>
            <a:r>
              <a:rPr dirty="0" spc="-95"/>
              <a:t>of</a:t>
            </a:r>
            <a:r>
              <a:rPr dirty="0" spc="-150"/>
              <a:t> </a:t>
            </a:r>
            <a:r>
              <a:rPr dirty="0" spc="-85"/>
              <a:t>their</a:t>
            </a:r>
            <a:r>
              <a:rPr dirty="0" spc="-145"/>
              <a:t> </a:t>
            </a:r>
            <a:r>
              <a:rPr dirty="0" spc="-90"/>
              <a:t>passwords.</a:t>
            </a:r>
            <a:r>
              <a:rPr dirty="0" spc="-150"/>
              <a:t> </a:t>
            </a:r>
            <a:r>
              <a:rPr dirty="0" spc="-70"/>
              <a:t>It</a:t>
            </a:r>
            <a:r>
              <a:rPr dirty="0" spc="-150"/>
              <a:t> </a:t>
            </a:r>
            <a:r>
              <a:rPr dirty="0" spc="-100"/>
              <a:t>is</a:t>
            </a:r>
            <a:r>
              <a:rPr dirty="0" spc="-150"/>
              <a:t> </a:t>
            </a:r>
            <a:r>
              <a:rPr dirty="0" spc="-70"/>
              <a:t>designed</a:t>
            </a:r>
            <a:r>
              <a:rPr dirty="0" spc="-145"/>
              <a:t> </a:t>
            </a:r>
            <a:r>
              <a:rPr dirty="0" spc="-25"/>
              <a:t>to</a:t>
            </a:r>
            <a:r>
              <a:rPr dirty="0" spc="-150"/>
              <a:t> </a:t>
            </a:r>
            <a:r>
              <a:rPr dirty="0" spc="-55"/>
              <a:t>provide</a:t>
            </a:r>
            <a:r>
              <a:rPr dirty="0" spc="-150"/>
              <a:t> </a:t>
            </a:r>
            <a:r>
              <a:rPr dirty="0" spc="-40"/>
              <a:t>a </a:t>
            </a:r>
            <a:r>
              <a:rPr dirty="0" spc="-965"/>
              <a:t> </a:t>
            </a:r>
            <a:r>
              <a:rPr dirty="0" spc="-55"/>
              <a:t>trustworthy </a:t>
            </a:r>
            <a:r>
              <a:rPr dirty="0" spc="-75"/>
              <a:t>and </a:t>
            </a:r>
            <a:r>
              <a:rPr dirty="0" spc="-20"/>
              <a:t>secure </a:t>
            </a:r>
            <a:r>
              <a:rPr dirty="0" spc="-55"/>
              <a:t>method </a:t>
            </a:r>
            <a:r>
              <a:rPr dirty="0" spc="-95"/>
              <a:t>of evaluating </a:t>
            </a:r>
            <a:r>
              <a:rPr dirty="0" spc="-60"/>
              <a:t>password </a:t>
            </a:r>
            <a:r>
              <a:rPr dirty="0" spc="-114"/>
              <a:t>strength. </a:t>
            </a:r>
            <a:r>
              <a:rPr dirty="0" spc="-110"/>
              <a:t>However, </a:t>
            </a:r>
            <a:r>
              <a:rPr dirty="0" spc="-35"/>
              <a:t>the </a:t>
            </a:r>
            <a:r>
              <a:rPr dirty="0" spc="-969"/>
              <a:t> </a:t>
            </a:r>
            <a:r>
              <a:rPr dirty="0" spc="-10"/>
              <a:t>system </a:t>
            </a:r>
            <a:r>
              <a:rPr dirty="0" spc="-80"/>
              <a:t>requires </a:t>
            </a:r>
            <a:r>
              <a:rPr dirty="0" spc="-105"/>
              <a:t>an </a:t>
            </a:r>
            <a:r>
              <a:rPr dirty="0" spc="-65"/>
              <a:t>internet </a:t>
            </a:r>
            <a:r>
              <a:rPr dirty="0" spc="-40"/>
              <a:t>connection </a:t>
            </a:r>
            <a:r>
              <a:rPr dirty="0" spc="-25"/>
              <a:t>to </a:t>
            </a:r>
            <a:r>
              <a:rPr dirty="0" spc="-80"/>
              <a:t>function </a:t>
            </a:r>
            <a:r>
              <a:rPr dirty="0" spc="-75"/>
              <a:t>effectively.. </a:t>
            </a:r>
            <a:r>
              <a:rPr dirty="0" spc="-125"/>
              <a:t>The </a:t>
            </a:r>
            <a:r>
              <a:rPr dirty="0" spc="-55"/>
              <a:t>password </a:t>
            </a:r>
            <a:r>
              <a:rPr dirty="0" spc="-50"/>
              <a:t> </a:t>
            </a:r>
            <a:r>
              <a:rPr dirty="0" spc="-85"/>
              <a:t>strength </a:t>
            </a:r>
            <a:r>
              <a:rPr dirty="0" spc="-25"/>
              <a:t>checker </a:t>
            </a:r>
            <a:r>
              <a:rPr dirty="0" spc="-30"/>
              <a:t>may </a:t>
            </a:r>
            <a:r>
              <a:rPr dirty="0" spc="-85"/>
              <a:t>offer </a:t>
            </a:r>
            <a:r>
              <a:rPr dirty="0" spc="-55"/>
              <a:t>several </a:t>
            </a:r>
            <a:r>
              <a:rPr dirty="0" spc="-45"/>
              <a:t>key </a:t>
            </a:r>
            <a:r>
              <a:rPr dirty="0" spc="-95"/>
              <a:t>features, </a:t>
            </a:r>
            <a:r>
              <a:rPr dirty="0" spc="-50"/>
              <a:t>but </a:t>
            </a:r>
            <a:r>
              <a:rPr dirty="0" spc="-140"/>
              <a:t>taking </a:t>
            </a:r>
            <a:r>
              <a:rPr dirty="0" spc="-90"/>
              <a:t>into </a:t>
            </a:r>
            <a:r>
              <a:rPr dirty="0" spc="-65"/>
              <a:t>consideration </a:t>
            </a:r>
            <a:r>
              <a:rPr dirty="0" spc="-60"/>
              <a:t> </a:t>
            </a:r>
            <a:r>
              <a:rPr dirty="0" spc="-35"/>
              <a:t>the </a:t>
            </a:r>
            <a:r>
              <a:rPr dirty="0" spc="-60"/>
              <a:t>time </a:t>
            </a:r>
            <a:r>
              <a:rPr dirty="0" spc="-75"/>
              <a:t>and </a:t>
            </a:r>
            <a:r>
              <a:rPr dirty="0" spc="-45"/>
              <a:t>resources </a:t>
            </a:r>
            <a:r>
              <a:rPr dirty="0" spc="-20"/>
              <a:t>we </a:t>
            </a:r>
            <a:r>
              <a:rPr dirty="0" spc="-45"/>
              <a:t>have </a:t>
            </a:r>
            <a:r>
              <a:rPr dirty="0" spc="-20"/>
              <a:t>we </a:t>
            </a:r>
            <a:r>
              <a:rPr dirty="0" spc="-160"/>
              <a:t>will </a:t>
            </a:r>
            <a:r>
              <a:rPr dirty="0" spc="-140"/>
              <a:t>work </a:t>
            </a:r>
            <a:r>
              <a:rPr dirty="0" spc="-120"/>
              <a:t>on </a:t>
            </a:r>
            <a:r>
              <a:rPr dirty="0" spc="-35"/>
              <a:t>the </a:t>
            </a:r>
            <a:r>
              <a:rPr dirty="0" spc="-170"/>
              <a:t>following: </a:t>
            </a:r>
            <a:r>
              <a:rPr dirty="0" spc="-35"/>
              <a:t>the </a:t>
            </a:r>
            <a:r>
              <a:rPr dirty="0" spc="-65"/>
              <a:t>ability </a:t>
            </a:r>
            <a:r>
              <a:rPr dirty="0" spc="-25"/>
              <a:t>to </a:t>
            </a:r>
            <a:r>
              <a:rPr dirty="0" spc="-20"/>
              <a:t> </a:t>
            </a:r>
            <a:r>
              <a:rPr dirty="0" spc="-95"/>
              <a:t>input</a:t>
            </a:r>
            <a:r>
              <a:rPr dirty="0" spc="-90"/>
              <a:t> </a:t>
            </a:r>
            <a:r>
              <a:rPr dirty="0" spc="-40"/>
              <a:t>a</a:t>
            </a:r>
            <a:r>
              <a:rPr dirty="0" spc="-35"/>
              <a:t> </a:t>
            </a:r>
            <a:r>
              <a:rPr dirty="0" spc="-55"/>
              <a:t>password</a:t>
            </a:r>
            <a:r>
              <a:rPr dirty="0" spc="-50"/>
              <a:t> </a:t>
            </a:r>
            <a:r>
              <a:rPr dirty="0" spc="-75"/>
              <a:t>and</a:t>
            </a:r>
            <a:r>
              <a:rPr dirty="0" spc="-70"/>
              <a:t> </a:t>
            </a:r>
            <a:r>
              <a:rPr dirty="0" spc="-10"/>
              <a:t>receive</a:t>
            </a:r>
            <a:r>
              <a:rPr dirty="0" spc="-5"/>
              <a:t> </a:t>
            </a:r>
            <a:r>
              <a:rPr dirty="0" spc="-105"/>
              <a:t>an</a:t>
            </a:r>
            <a:r>
              <a:rPr dirty="0" spc="-100"/>
              <a:t> </a:t>
            </a:r>
            <a:r>
              <a:rPr dirty="0" spc="-80"/>
              <a:t>evaluation</a:t>
            </a:r>
            <a:r>
              <a:rPr dirty="0" spc="-75"/>
              <a:t> </a:t>
            </a:r>
            <a:r>
              <a:rPr dirty="0" spc="-95"/>
              <a:t>of</a:t>
            </a:r>
            <a:r>
              <a:rPr dirty="0" spc="-90"/>
              <a:t> </a:t>
            </a:r>
            <a:r>
              <a:rPr dirty="0" spc="-55"/>
              <a:t>its</a:t>
            </a:r>
            <a:r>
              <a:rPr dirty="0" spc="-50"/>
              <a:t> </a:t>
            </a:r>
            <a:r>
              <a:rPr dirty="0" spc="-85"/>
              <a:t>strength</a:t>
            </a:r>
            <a:r>
              <a:rPr dirty="0" spc="-80"/>
              <a:t> </a:t>
            </a:r>
            <a:r>
              <a:rPr dirty="0" spc="-20"/>
              <a:t>based</a:t>
            </a:r>
            <a:r>
              <a:rPr dirty="0" spc="-15"/>
              <a:t> </a:t>
            </a:r>
            <a:r>
              <a:rPr dirty="0" spc="-120"/>
              <a:t>on </a:t>
            </a:r>
            <a:r>
              <a:rPr dirty="0" spc="-114"/>
              <a:t> </a:t>
            </a:r>
            <a:r>
              <a:rPr dirty="0" spc="-55"/>
              <a:t>established</a:t>
            </a:r>
            <a:r>
              <a:rPr dirty="0" spc="-50"/>
              <a:t> </a:t>
            </a:r>
            <a:r>
              <a:rPr dirty="0" spc="-60"/>
              <a:t>criteria(number</a:t>
            </a:r>
            <a:r>
              <a:rPr dirty="0" spc="-55"/>
              <a:t> </a:t>
            </a:r>
            <a:r>
              <a:rPr dirty="0" spc="-95"/>
              <a:t>of</a:t>
            </a:r>
            <a:r>
              <a:rPr dirty="0" spc="-90"/>
              <a:t> </a:t>
            </a:r>
            <a:r>
              <a:rPr dirty="0" spc="-60"/>
              <a:t>characters,</a:t>
            </a:r>
            <a:r>
              <a:rPr dirty="0" spc="-55"/>
              <a:t> </a:t>
            </a:r>
            <a:r>
              <a:rPr dirty="0" spc="-65"/>
              <a:t>upper</a:t>
            </a:r>
            <a:r>
              <a:rPr dirty="0" spc="-60"/>
              <a:t> </a:t>
            </a:r>
            <a:r>
              <a:rPr dirty="0" spc="-75"/>
              <a:t>and</a:t>
            </a:r>
            <a:r>
              <a:rPr dirty="0" spc="-70"/>
              <a:t> </a:t>
            </a:r>
            <a:r>
              <a:rPr dirty="0" spc="-40"/>
              <a:t>lowercase</a:t>
            </a:r>
            <a:r>
              <a:rPr dirty="0" spc="-35"/>
              <a:t> </a:t>
            </a:r>
            <a:r>
              <a:rPr dirty="0" spc="-90"/>
              <a:t>letters, </a:t>
            </a:r>
            <a:r>
              <a:rPr dirty="0" spc="-85"/>
              <a:t> </a:t>
            </a:r>
            <a:r>
              <a:rPr dirty="0" spc="-135"/>
              <a:t>numbers, </a:t>
            </a:r>
            <a:r>
              <a:rPr dirty="0" spc="-75"/>
              <a:t>and </a:t>
            </a:r>
            <a:r>
              <a:rPr dirty="0" spc="-40"/>
              <a:t>special characters). </a:t>
            </a:r>
            <a:r>
              <a:rPr dirty="0" spc="-114"/>
              <a:t>Additionally, </a:t>
            </a:r>
            <a:r>
              <a:rPr dirty="0" spc="-75"/>
              <a:t>users </a:t>
            </a:r>
            <a:r>
              <a:rPr dirty="0" spc="-15"/>
              <a:t>can </a:t>
            </a:r>
            <a:r>
              <a:rPr dirty="0" spc="-35"/>
              <a:t>search </a:t>
            </a:r>
            <a:r>
              <a:rPr dirty="0" spc="-114"/>
              <a:t>for </a:t>
            </a:r>
            <a:r>
              <a:rPr dirty="0" spc="-45"/>
              <a:t>tips </a:t>
            </a:r>
            <a:r>
              <a:rPr dirty="0" spc="-75"/>
              <a:t>and </a:t>
            </a:r>
            <a:r>
              <a:rPr dirty="0" spc="-70"/>
              <a:t> </a:t>
            </a:r>
            <a:r>
              <a:rPr dirty="0" spc="-100"/>
              <a:t>suggestions</a:t>
            </a:r>
            <a:r>
              <a:rPr dirty="0" spc="-155"/>
              <a:t> </a:t>
            </a:r>
            <a:r>
              <a:rPr dirty="0" spc="-120"/>
              <a:t>on</a:t>
            </a:r>
            <a:r>
              <a:rPr dirty="0" spc="-155"/>
              <a:t> </a:t>
            </a:r>
            <a:r>
              <a:rPr dirty="0" spc="-100"/>
              <a:t>how</a:t>
            </a:r>
            <a:r>
              <a:rPr dirty="0" spc="-150"/>
              <a:t> </a:t>
            </a:r>
            <a:r>
              <a:rPr dirty="0" spc="-25"/>
              <a:t>to</a:t>
            </a:r>
            <a:r>
              <a:rPr dirty="0" spc="-155"/>
              <a:t> </a:t>
            </a:r>
            <a:r>
              <a:rPr dirty="0" spc="10"/>
              <a:t>create</a:t>
            </a:r>
            <a:r>
              <a:rPr dirty="0" spc="-150"/>
              <a:t> </a:t>
            </a:r>
            <a:r>
              <a:rPr dirty="0" spc="-95"/>
              <a:t>stronger</a:t>
            </a:r>
            <a:r>
              <a:rPr dirty="0" spc="-155"/>
              <a:t> </a:t>
            </a:r>
            <a:r>
              <a:rPr dirty="0" spc="-55"/>
              <a:t>passwords</a:t>
            </a:r>
            <a:r>
              <a:rPr dirty="0" spc="-155"/>
              <a:t> </a:t>
            </a:r>
            <a:r>
              <a:rPr dirty="0" spc="-114"/>
              <a:t>or</a:t>
            </a:r>
            <a:r>
              <a:rPr dirty="0" spc="-150"/>
              <a:t> </a:t>
            </a:r>
            <a:r>
              <a:rPr dirty="0" spc="-10"/>
              <a:t>receive</a:t>
            </a:r>
            <a:r>
              <a:rPr dirty="0" spc="-155"/>
              <a:t> </a:t>
            </a:r>
            <a:r>
              <a:rPr dirty="0" spc="-60"/>
              <a:t>recommendations </a:t>
            </a:r>
            <a:r>
              <a:rPr dirty="0" spc="-969"/>
              <a:t> </a:t>
            </a:r>
            <a:r>
              <a:rPr dirty="0" spc="-114"/>
              <a:t>f</a:t>
            </a:r>
            <a:r>
              <a:rPr dirty="0" spc="-80"/>
              <a:t>o</a:t>
            </a:r>
            <a:r>
              <a:rPr dirty="0" spc="-150"/>
              <a:t>r</a:t>
            </a:r>
            <a:r>
              <a:rPr dirty="0" spc="-165"/>
              <a:t> </a:t>
            </a:r>
            <a:r>
              <a:rPr dirty="0" spc="-15"/>
              <a:t>p</a:t>
            </a:r>
            <a:r>
              <a:rPr dirty="0" spc="-45"/>
              <a:t>a</a:t>
            </a:r>
            <a:r>
              <a:rPr dirty="0" spc="-40"/>
              <a:t>ss</a:t>
            </a:r>
            <a:r>
              <a:rPr dirty="0" spc="-65"/>
              <a:t>w</a:t>
            </a:r>
            <a:r>
              <a:rPr dirty="0" spc="-80"/>
              <a:t>o</a:t>
            </a:r>
            <a:r>
              <a:rPr dirty="0" spc="-150"/>
              <a:t>r</a:t>
            </a:r>
            <a:r>
              <a:rPr dirty="0" spc="-10"/>
              <a:t>d</a:t>
            </a:r>
            <a:r>
              <a:rPr dirty="0" spc="-165"/>
              <a:t> </a:t>
            </a:r>
            <a:r>
              <a:rPr dirty="0" spc="-160"/>
              <a:t>i</a:t>
            </a:r>
            <a:r>
              <a:rPr dirty="0" spc="-135"/>
              <a:t>m</a:t>
            </a:r>
            <a:r>
              <a:rPr dirty="0" spc="-15"/>
              <a:t>p</a:t>
            </a:r>
            <a:r>
              <a:rPr dirty="0" spc="-150"/>
              <a:t>r</a:t>
            </a:r>
            <a:r>
              <a:rPr dirty="0" spc="-80"/>
              <a:t>o</a:t>
            </a:r>
            <a:r>
              <a:rPr dirty="0"/>
              <a:t>v</a:t>
            </a:r>
            <a:r>
              <a:rPr dirty="0" spc="25"/>
              <a:t>e</a:t>
            </a:r>
            <a:r>
              <a:rPr dirty="0" spc="-135"/>
              <a:t>m</a:t>
            </a:r>
            <a:r>
              <a:rPr dirty="0" spc="25"/>
              <a:t>e</a:t>
            </a:r>
            <a:r>
              <a:rPr dirty="0" spc="-165"/>
              <a:t>n</a:t>
            </a:r>
            <a:r>
              <a:rPr dirty="0" spc="30"/>
              <a:t>t</a:t>
            </a:r>
            <a:r>
              <a:rPr dirty="0" spc="-38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028700" cy="1028700"/>
            <a:chOff x="0" y="1"/>
            <a:chExt cx="1028700" cy="1028700"/>
          </a:xfrm>
        </p:grpSpPr>
        <p:sp>
          <p:nvSpPr>
            <p:cNvPr id="3" name="object 3"/>
            <p:cNvSpPr/>
            <p:nvPr/>
          </p:nvSpPr>
          <p:spPr>
            <a:xfrm>
              <a:off x="506161" y="1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1257" y="261259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6755" y="493927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27"/>
                  </a:moveTo>
                  <a:lnTo>
                    <a:pt x="3416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16" y="260743"/>
                  </a:lnTo>
                  <a:lnTo>
                    <a:pt x="4102" y="260057"/>
                  </a:lnTo>
                  <a:lnTo>
                    <a:pt x="4102" y="257327"/>
                  </a:lnTo>
                  <a:close/>
                </a:path>
                <a:path w="86359" h="260984">
                  <a:moveTo>
                    <a:pt x="4102" y="236791"/>
                  </a:moveTo>
                  <a:lnTo>
                    <a:pt x="3416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16" y="240220"/>
                  </a:lnTo>
                  <a:lnTo>
                    <a:pt x="4102" y="239534"/>
                  </a:lnTo>
                  <a:lnTo>
                    <a:pt x="4102" y="236791"/>
                  </a:lnTo>
                  <a:close/>
                </a:path>
                <a:path w="86359" h="260984">
                  <a:moveTo>
                    <a:pt x="4102" y="216268"/>
                  </a:moveTo>
                  <a:lnTo>
                    <a:pt x="3416" y="215582"/>
                  </a:lnTo>
                  <a:lnTo>
                    <a:pt x="685" y="215582"/>
                  </a:lnTo>
                  <a:lnTo>
                    <a:pt x="0" y="216268"/>
                  </a:lnTo>
                  <a:lnTo>
                    <a:pt x="0" y="218998"/>
                  </a:lnTo>
                  <a:lnTo>
                    <a:pt x="685" y="219684"/>
                  </a:lnTo>
                  <a:lnTo>
                    <a:pt x="2057" y="219684"/>
                  </a:lnTo>
                  <a:lnTo>
                    <a:pt x="3416" y="219684"/>
                  </a:lnTo>
                  <a:lnTo>
                    <a:pt x="4102" y="218998"/>
                  </a:lnTo>
                  <a:lnTo>
                    <a:pt x="4102" y="216268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16" y="199161"/>
                  </a:lnTo>
                  <a:lnTo>
                    <a:pt x="4102" y="198475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09"/>
                  </a:moveTo>
                  <a:lnTo>
                    <a:pt x="3416" y="174523"/>
                  </a:lnTo>
                  <a:lnTo>
                    <a:pt x="685" y="174523"/>
                  </a:lnTo>
                  <a:lnTo>
                    <a:pt x="0" y="175209"/>
                  </a:lnTo>
                  <a:lnTo>
                    <a:pt x="0" y="177952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52"/>
                  </a:lnTo>
                  <a:lnTo>
                    <a:pt x="4102" y="175209"/>
                  </a:lnTo>
                  <a:close/>
                </a:path>
                <a:path w="86359" h="260984">
                  <a:moveTo>
                    <a:pt x="4102" y="154660"/>
                  </a:moveTo>
                  <a:lnTo>
                    <a:pt x="3416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391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16" y="158076"/>
                  </a:lnTo>
                  <a:lnTo>
                    <a:pt x="4102" y="157391"/>
                  </a:lnTo>
                  <a:lnTo>
                    <a:pt x="4102" y="154660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16" y="137553"/>
                  </a:lnTo>
                  <a:lnTo>
                    <a:pt x="4102" y="136867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01"/>
                  </a:moveTo>
                  <a:lnTo>
                    <a:pt x="3416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16" y="117030"/>
                  </a:lnTo>
                  <a:lnTo>
                    <a:pt x="4102" y="116344"/>
                  </a:lnTo>
                  <a:lnTo>
                    <a:pt x="4102" y="113601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43"/>
                  </a:lnTo>
                  <a:lnTo>
                    <a:pt x="685" y="92443"/>
                  </a:lnTo>
                  <a:lnTo>
                    <a:pt x="0" y="93129"/>
                  </a:lnTo>
                  <a:lnTo>
                    <a:pt x="0" y="95859"/>
                  </a:lnTo>
                  <a:lnTo>
                    <a:pt x="685" y="96545"/>
                  </a:lnTo>
                  <a:lnTo>
                    <a:pt x="2057" y="96545"/>
                  </a:lnTo>
                  <a:lnTo>
                    <a:pt x="3416" y="96545"/>
                  </a:lnTo>
                  <a:lnTo>
                    <a:pt x="4102" y="95859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69"/>
                  </a:lnTo>
                  <a:lnTo>
                    <a:pt x="685" y="71869"/>
                  </a:lnTo>
                  <a:lnTo>
                    <a:pt x="0" y="72555"/>
                  </a:lnTo>
                  <a:lnTo>
                    <a:pt x="0" y="75285"/>
                  </a:lnTo>
                  <a:lnTo>
                    <a:pt x="685" y="75971"/>
                  </a:lnTo>
                  <a:lnTo>
                    <a:pt x="2057" y="75971"/>
                  </a:lnTo>
                  <a:lnTo>
                    <a:pt x="3416" y="75971"/>
                  </a:lnTo>
                  <a:lnTo>
                    <a:pt x="4102" y="75285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65"/>
                  </a:moveTo>
                  <a:lnTo>
                    <a:pt x="14046" y="247383"/>
                  </a:lnTo>
                  <a:lnTo>
                    <a:pt x="13652" y="246976"/>
                  </a:lnTo>
                  <a:lnTo>
                    <a:pt x="12687" y="245999"/>
                  </a:lnTo>
                  <a:lnTo>
                    <a:pt x="11722" y="245999"/>
                  </a:lnTo>
                  <a:lnTo>
                    <a:pt x="10744" y="246976"/>
                  </a:lnTo>
                  <a:lnTo>
                    <a:pt x="10350" y="247383"/>
                  </a:lnTo>
                  <a:lnTo>
                    <a:pt x="10160" y="247865"/>
                  </a:lnTo>
                  <a:lnTo>
                    <a:pt x="10147" y="248424"/>
                  </a:lnTo>
                  <a:lnTo>
                    <a:pt x="10147" y="249796"/>
                  </a:lnTo>
                  <a:lnTo>
                    <a:pt x="10833" y="250482"/>
                  </a:lnTo>
                  <a:lnTo>
                    <a:pt x="12204" y="250482"/>
                  </a:lnTo>
                  <a:lnTo>
                    <a:pt x="13563" y="250482"/>
                  </a:lnTo>
                  <a:lnTo>
                    <a:pt x="14249" y="249796"/>
                  </a:lnTo>
                  <a:lnTo>
                    <a:pt x="14249" y="248424"/>
                  </a:lnTo>
                  <a:lnTo>
                    <a:pt x="14249" y="247865"/>
                  </a:lnTo>
                  <a:close/>
                </a:path>
                <a:path w="86359" h="260984">
                  <a:moveTo>
                    <a:pt x="14249" y="226529"/>
                  </a:moveTo>
                  <a:lnTo>
                    <a:pt x="13563" y="225844"/>
                  </a:lnTo>
                  <a:lnTo>
                    <a:pt x="10833" y="225844"/>
                  </a:lnTo>
                  <a:lnTo>
                    <a:pt x="10147" y="226529"/>
                  </a:lnTo>
                  <a:lnTo>
                    <a:pt x="10147" y="229273"/>
                  </a:lnTo>
                  <a:lnTo>
                    <a:pt x="10833" y="229946"/>
                  </a:lnTo>
                  <a:lnTo>
                    <a:pt x="12204" y="229946"/>
                  </a:lnTo>
                  <a:lnTo>
                    <a:pt x="13563" y="229946"/>
                  </a:lnTo>
                  <a:lnTo>
                    <a:pt x="14249" y="229273"/>
                  </a:lnTo>
                  <a:lnTo>
                    <a:pt x="14249" y="226529"/>
                  </a:lnTo>
                  <a:close/>
                </a:path>
                <a:path w="86359" h="260984">
                  <a:moveTo>
                    <a:pt x="14249" y="206006"/>
                  </a:moveTo>
                  <a:lnTo>
                    <a:pt x="13563" y="205320"/>
                  </a:lnTo>
                  <a:lnTo>
                    <a:pt x="10833" y="205320"/>
                  </a:lnTo>
                  <a:lnTo>
                    <a:pt x="10147" y="206006"/>
                  </a:lnTo>
                  <a:lnTo>
                    <a:pt x="10147" y="208737"/>
                  </a:lnTo>
                  <a:lnTo>
                    <a:pt x="10833" y="209423"/>
                  </a:lnTo>
                  <a:lnTo>
                    <a:pt x="12204" y="209423"/>
                  </a:lnTo>
                  <a:lnTo>
                    <a:pt x="13563" y="209423"/>
                  </a:lnTo>
                  <a:lnTo>
                    <a:pt x="14249" y="208737"/>
                  </a:lnTo>
                  <a:lnTo>
                    <a:pt x="14249" y="206006"/>
                  </a:lnTo>
                  <a:close/>
                </a:path>
                <a:path w="86359" h="260984">
                  <a:moveTo>
                    <a:pt x="14249" y="185381"/>
                  </a:moveTo>
                  <a:lnTo>
                    <a:pt x="13563" y="184696"/>
                  </a:lnTo>
                  <a:lnTo>
                    <a:pt x="10833" y="184696"/>
                  </a:lnTo>
                  <a:lnTo>
                    <a:pt x="10147" y="185381"/>
                  </a:lnTo>
                  <a:lnTo>
                    <a:pt x="10147" y="188125"/>
                  </a:lnTo>
                  <a:lnTo>
                    <a:pt x="10833" y="188798"/>
                  </a:lnTo>
                  <a:lnTo>
                    <a:pt x="12204" y="188798"/>
                  </a:lnTo>
                  <a:lnTo>
                    <a:pt x="13563" y="188798"/>
                  </a:lnTo>
                  <a:lnTo>
                    <a:pt x="14249" y="188125"/>
                  </a:lnTo>
                  <a:lnTo>
                    <a:pt x="14249" y="185381"/>
                  </a:lnTo>
                  <a:close/>
                </a:path>
                <a:path w="86359" h="260984">
                  <a:moveTo>
                    <a:pt x="14249" y="144399"/>
                  </a:moveTo>
                  <a:lnTo>
                    <a:pt x="13563" y="143713"/>
                  </a:lnTo>
                  <a:lnTo>
                    <a:pt x="10833" y="143713"/>
                  </a:lnTo>
                  <a:lnTo>
                    <a:pt x="10147" y="144399"/>
                  </a:lnTo>
                  <a:lnTo>
                    <a:pt x="10147" y="147129"/>
                  </a:lnTo>
                  <a:lnTo>
                    <a:pt x="10833" y="147815"/>
                  </a:lnTo>
                  <a:lnTo>
                    <a:pt x="12204" y="147815"/>
                  </a:lnTo>
                  <a:lnTo>
                    <a:pt x="13563" y="147815"/>
                  </a:lnTo>
                  <a:lnTo>
                    <a:pt x="14249" y="147129"/>
                  </a:lnTo>
                  <a:lnTo>
                    <a:pt x="14249" y="144399"/>
                  </a:lnTo>
                  <a:close/>
                </a:path>
                <a:path w="86359" h="260984">
                  <a:moveTo>
                    <a:pt x="14249" y="123863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63"/>
                  </a:lnTo>
                  <a:lnTo>
                    <a:pt x="10147" y="126606"/>
                  </a:lnTo>
                  <a:lnTo>
                    <a:pt x="10833" y="127292"/>
                  </a:lnTo>
                  <a:lnTo>
                    <a:pt x="12204" y="127292"/>
                  </a:lnTo>
                  <a:lnTo>
                    <a:pt x="13563" y="127292"/>
                  </a:lnTo>
                  <a:lnTo>
                    <a:pt x="14249" y="126606"/>
                  </a:lnTo>
                  <a:lnTo>
                    <a:pt x="14249" y="123863"/>
                  </a:lnTo>
                  <a:close/>
                </a:path>
                <a:path w="86359" h="260984">
                  <a:moveTo>
                    <a:pt x="14249" y="103339"/>
                  </a:moveTo>
                  <a:lnTo>
                    <a:pt x="13563" y="102654"/>
                  </a:lnTo>
                  <a:lnTo>
                    <a:pt x="10833" y="102654"/>
                  </a:lnTo>
                  <a:lnTo>
                    <a:pt x="10147" y="103339"/>
                  </a:lnTo>
                  <a:lnTo>
                    <a:pt x="10147" y="106083"/>
                  </a:lnTo>
                  <a:lnTo>
                    <a:pt x="10833" y="106756"/>
                  </a:lnTo>
                  <a:lnTo>
                    <a:pt x="12204" y="106756"/>
                  </a:lnTo>
                  <a:lnTo>
                    <a:pt x="13563" y="106756"/>
                  </a:lnTo>
                  <a:lnTo>
                    <a:pt x="14249" y="106083"/>
                  </a:lnTo>
                  <a:lnTo>
                    <a:pt x="14249" y="103339"/>
                  </a:lnTo>
                  <a:close/>
                </a:path>
                <a:path w="86359" h="260984">
                  <a:moveTo>
                    <a:pt x="14249" y="82816"/>
                  </a:moveTo>
                  <a:lnTo>
                    <a:pt x="13563" y="82130"/>
                  </a:lnTo>
                  <a:lnTo>
                    <a:pt x="10833" y="82130"/>
                  </a:lnTo>
                  <a:lnTo>
                    <a:pt x="10147" y="82816"/>
                  </a:lnTo>
                  <a:lnTo>
                    <a:pt x="10147" y="84175"/>
                  </a:lnTo>
                  <a:lnTo>
                    <a:pt x="10147" y="84455"/>
                  </a:lnTo>
                  <a:lnTo>
                    <a:pt x="10198" y="84721"/>
                  </a:lnTo>
                  <a:lnTo>
                    <a:pt x="10312" y="84963"/>
                  </a:lnTo>
                  <a:lnTo>
                    <a:pt x="10655" y="85813"/>
                  </a:lnTo>
                  <a:lnTo>
                    <a:pt x="11290" y="86233"/>
                  </a:lnTo>
                  <a:lnTo>
                    <a:pt x="12204" y="86233"/>
                  </a:lnTo>
                  <a:lnTo>
                    <a:pt x="13106" y="86220"/>
                  </a:lnTo>
                  <a:lnTo>
                    <a:pt x="13741" y="85801"/>
                  </a:lnTo>
                  <a:lnTo>
                    <a:pt x="14198" y="84709"/>
                  </a:lnTo>
                  <a:lnTo>
                    <a:pt x="14249" y="84455"/>
                  </a:lnTo>
                  <a:lnTo>
                    <a:pt x="14249" y="82816"/>
                  </a:lnTo>
                  <a:close/>
                </a:path>
                <a:path w="86359" h="260984">
                  <a:moveTo>
                    <a:pt x="14249" y="42532"/>
                  </a:moveTo>
                  <a:lnTo>
                    <a:pt x="14046" y="42049"/>
                  </a:lnTo>
                  <a:lnTo>
                    <a:pt x="12687" y="40678"/>
                  </a:lnTo>
                  <a:lnTo>
                    <a:pt x="11722" y="40678"/>
                  </a:lnTo>
                  <a:lnTo>
                    <a:pt x="10350" y="42049"/>
                  </a:lnTo>
                  <a:lnTo>
                    <a:pt x="10147" y="42532"/>
                  </a:lnTo>
                  <a:lnTo>
                    <a:pt x="10147" y="44475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75"/>
                  </a:lnTo>
                  <a:lnTo>
                    <a:pt x="14249" y="42532"/>
                  </a:lnTo>
                  <a:close/>
                </a:path>
                <a:path w="86359" h="260984">
                  <a:moveTo>
                    <a:pt x="14274" y="65011"/>
                  </a:moveTo>
                  <a:lnTo>
                    <a:pt x="14249" y="63627"/>
                  </a:lnTo>
                  <a:lnTo>
                    <a:pt x="14249" y="62242"/>
                  </a:lnTo>
                  <a:lnTo>
                    <a:pt x="13563" y="61544"/>
                  </a:lnTo>
                  <a:lnTo>
                    <a:pt x="10782" y="61556"/>
                  </a:lnTo>
                  <a:lnTo>
                    <a:pt x="10096" y="62255"/>
                  </a:lnTo>
                  <a:lnTo>
                    <a:pt x="10109" y="65036"/>
                  </a:lnTo>
                  <a:lnTo>
                    <a:pt x="10807" y="65722"/>
                  </a:lnTo>
                  <a:lnTo>
                    <a:pt x="12204" y="65709"/>
                  </a:lnTo>
                  <a:lnTo>
                    <a:pt x="13589" y="65709"/>
                  </a:lnTo>
                  <a:lnTo>
                    <a:pt x="14274" y="65011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06"/>
                  </a:lnTo>
                  <a:lnTo>
                    <a:pt x="12687" y="163893"/>
                  </a:lnTo>
                  <a:lnTo>
                    <a:pt x="11722" y="163893"/>
                  </a:lnTo>
                  <a:lnTo>
                    <a:pt x="10083" y="165506"/>
                  </a:lnTo>
                  <a:lnTo>
                    <a:pt x="9944" y="166255"/>
                  </a:lnTo>
                  <a:lnTo>
                    <a:pt x="10642" y="167944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63"/>
                  </a:lnTo>
                  <a:lnTo>
                    <a:pt x="13754" y="167944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27"/>
                  </a:moveTo>
                  <a:lnTo>
                    <a:pt x="23952" y="256641"/>
                  </a:lnTo>
                  <a:lnTo>
                    <a:pt x="21209" y="256641"/>
                  </a:lnTo>
                  <a:lnTo>
                    <a:pt x="20523" y="257327"/>
                  </a:lnTo>
                  <a:lnTo>
                    <a:pt x="20523" y="260057"/>
                  </a:lnTo>
                  <a:lnTo>
                    <a:pt x="21209" y="260743"/>
                  </a:lnTo>
                  <a:lnTo>
                    <a:pt x="22580" y="260743"/>
                  </a:lnTo>
                  <a:lnTo>
                    <a:pt x="23952" y="260743"/>
                  </a:lnTo>
                  <a:lnTo>
                    <a:pt x="24638" y="260057"/>
                  </a:lnTo>
                  <a:lnTo>
                    <a:pt x="24638" y="257327"/>
                  </a:lnTo>
                  <a:close/>
                </a:path>
                <a:path w="86359" h="260984">
                  <a:moveTo>
                    <a:pt x="24638" y="236791"/>
                  </a:moveTo>
                  <a:lnTo>
                    <a:pt x="23952" y="236105"/>
                  </a:lnTo>
                  <a:lnTo>
                    <a:pt x="21209" y="236105"/>
                  </a:lnTo>
                  <a:lnTo>
                    <a:pt x="20523" y="236791"/>
                  </a:lnTo>
                  <a:lnTo>
                    <a:pt x="20523" y="239534"/>
                  </a:lnTo>
                  <a:lnTo>
                    <a:pt x="21209" y="240220"/>
                  </a:lnTo>
                  <a:lnTo>
                    <a:pt x="22580" y="240220"/>
                  </a:lnTo>
                  <a:lnTo>
                    <a:pt x="23952" y="240220"/>
                  </a:lnTo>
                  <a:lnTo>
                    <a:pt x="24638" y="239534"/>
                  </a:lnTo>
                  <a:lnTo>
                    <a:pt x="24638" y="236791"/>
                  </a:lnTo>
                  <a:close/>
                </a:path>
                <a:path w="86359" h="260984">
                  <a:moveTo>
                    <a:pt x="24638" y="216268"/>
                  </a:moveTo>
                  <a:lnTo>
                    <a:pt x="23952" y="215582"/>
                  </a:lnTo>
                  <a:lnTo>
                    <a:pt x="21209" y="215582"/>
                  </a:lnTo>
                  <a:lnTo>
                    <a:pt x="20523" y="216268"/>
                  </a:lnTo>
                  <a:lnTo>
                    <a:pt x="20523" y="218998"/>
                  </a:lnTo>
                  <a:lnTo>
                    <a:pt x="21209" y="219684"/>
                  </a:lnTo>
                  <a:lnTo>
                    <a:pt x="22580" y="219684"/>
                  </a:lnTo>
                  <a:lnTo>
                    <a:pt x="23952" y="219684"/>
                  </a:lnTo>
                  <a:lnTo>
                    <a:pt x="24638" y="218998"/>
                  </a:lnTo>
                  <a:lnTo>
                    <a:pt x="24638" y="216268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59"/>
                  </a:lnTo>
                  <a:lnTo>
                    <a:pt x="21209" y="195059"/>
                  </a:lnTo>
                  <a:lnTo>
                    <a:pt x="20523" y="195745"/>
                  </a:lnTo>
                  <a:lnTo>
                    <a:pt x="20523" y="198475"/>
                  </a:lnTo>
                  <a:lnTo>
                    <a:pt x="21209" y="199161"/>
                  </a:lnTo>
                  <a:lnTo>
                    <a:pt x="22580" y="199161"/>
                  </a:lnTo>
                  <a:lnTo>
                    <a:pt x="23952" y="199161"/>
                  </a:lnTo>
                  <a:lnTo>
                    <a:pt x="24638" y="198475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09"/>
                  </a:moveTo>
                  <a:lnTo>
                    <a:pt x="23952" y="174523"/>
                  </a:lnTo>
                  <a:lnTo>
                    <a:pt x="21209" y="174523"/>
                  </a:lnTo>
                  <a:lnTo>
                    <a:pt x="20523" y="175209"/>
                  </a:lnTo>
                  <a:lnTo>
                    <a:pt x="20523" y="177952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52"/>
                  </a:lnTo>
                  <a:lnTo>
                    <a:pt x="24638" y="175209"/>
                  </a:lnTo>
                  <a:close/>
                </a:path>
                <a:path w="86359" h="260984">
                  <a:moveTo>
                    <a:pt x="24638" y="154660"/>
                  </a:moveTo>
                  <a:lnTo>
                    <a:pt x="23952" y="153974"/>
                  </a:lnTo>
                  <a:lnTo>
                    <a:pt x="21209" y="153974"/>
                  </a:lnTo>
                  <a:lnTo>
                    <a:pt x="20523" y="154660"/>
                  </a:lnTo>
                  <a:lnTo>
                    <a:pt x="20523" y="157391"/>
                  </a:lnTo>
                  <a:lnTo>
                    <a:pt x="21209" y="158076"/>
                  </a:lnTo>
                  <a:lnTo>
                    <a:pt x="22580" y="158076"/>
                  </a:lnTo>
                  <a:lnTo>
                    <a:pt x="23952" y="158076"/>
                  </a:lnTo>
                  <a:lnTo>
                    <a:pt x="24638" y="157391"/>
                  </a:lnTo>
                  <a:lnTo>
                    <a:pt x="24638" y="154660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51"/>
                  </a:lnTo>
                  <a:lnTo>
                    <a:pt x="21209" y="133451"/>
                  </a:lnTo>
                  <a:lnTo>
                    <a:pt x="20523" y="134137"/>
                  </a:lnTo>
                  <a:lnTo>
                    <a:pt x="20523" y="136867"/>
                  </a:lnTo>
                  <a:lnTo>
                    <a:pt x="21209" y="137553"/>
                  </a:lnTo>
                  <a:lnTo>
                    <a:pt x="22580" y="137553"/>
                  </a:lnTo>
                  <a:lnTo>
                    <a:pt x="23952" y="137553"/>
                  </a:lnTo>
                  <a:lnTo>
                    <a:pt x="24638" y="136867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01"/>
                  </a:moveTo>
                  <a:lnTo>
                    <a:pt x="23952" y="112915"/>
                  </a:lnTo>
                  <a:lnTo>
                    <a:pt x="21209" y="112915"/>
                  </a:lnTo>
                  <a:lnTo>
                    <a:pt x="20523" y="113601"/>
                  </a:lnTo>
                  <a:lnTo>
                    <a:pt x="20523" y="116344"/>
                  </a:lnTo>
                  <a:lnTo>
                    <a:pt x="21209" y="117030"/>
                  </a:lnTo>
                  <a:lnTo>
                    <a:pt x="22580" y="117030"/>
                  </a:lnTo>
                  <a:lnTo>
                    <a:pt x="23952" y="117030"/>
                  </a:lnTo>
                  <a:lnTo>
                    <a:pt x="24638" y="116344"/>
                  </a:lnTo>
                  <a:lnTo>
                    <a:pt x="24638" y="113601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43"/>
                  </a:lnTo>
                  <a:lnTo>
                    <a:pt x="21209" y="92443"/>
                  </a:lnTo>
                  <a:lnTo>
                    <a:pt x="20523" y="93129"/>
                  </a:lnTo>
                  <a:lnTo>
                    <a:pt x="20523" y="95859"/>
                  </a:lnTo>
                  <a:lnTo>
                    <a:pt x="21209" y="96545"/>
                  </a:lnTo>
                  <a:lnTo>
                    <a:pt x="22580" y="96545"/>
                  </a:lnTo>
                  <a:lnTo>
                    <a:pt x="23952" y="96545"/>
                  </a:lnTo>
                  <a:lnTo>
                    <a:pt x="24638" y="95859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69"/>
                  </a:lnTo>
                  <a:lnTo>
                    <a:pt x="21209" y="71869"/>
                  </a:lnTo>
                  <a:lnTo>
                    <a:pt x="20523" y="72555"/>
                  </a:lnTo>
                  <a:lnTo>
                    <a:pt x="20523" y="75285"/>
                  </a:lnTo>
                  <a:lnTo>
                    <a:pt x="21209" y="75971"/>
                  </a:lnTo>
                  <a:lnTo>
                    <a:pt x="22580" y="75971"/>
                  </a:lnTo>
                  <a:lnTo>
                    <a:pt x="23952" y="75971"/>
                  </a:lnTo>
                  <a:lnTo>
                    <a:pt x="24638" y="75285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1993"/>
                  </a:moveTo>
                  <a:lnTo>
                    <a:pt x="23952" y="51308"/>
                  </a:lnTo>
                  <a:lnTo>
                    <a:pt x="21209" y="51308"/>
                  </a:lnTo>
                  <a:lnTo>
                    <a:pt x="20523" y="51993"/>
                  </a:lnTo>
                  <a:lnTo>
                    <a:pt x="20523" y="54737"/>
                  </a:lnTo>
                  <a:lnTo>
                    <a:pt x="21209" y="55422"/>
                  </a:lnTo>
                  <a:lnTo>
                    <a:pt x="22580" y="55422"/>
                  </a:lnTo>
                  <a:lnTo>
                    <a:pt x="23952" y="55422"/>
                  </a:lnTo>
                  <a:lnTo>
                    <a:pt x="24638" y="54737"/>
                  </a:lnTo>
                  <a:lnTo>
                    <a:pt x="24638" y="51993"/>
                  </a:lnTo>
                  <a:close/>
                </a:path>
                <a:path w="86359" h="260984">
                  <a:moveTo>
                    <a:pt x="24638" y="31470"/>
                  </a:moveTo>
                  <a:lnTo>
                    <a:pt x="23952" y="30784"/>
                  </a:lnTo>
                  <a:lnTo>
                    <a:pt x="21209" y="30784"/>
                  </a:lnTo>
                  <a:lnTo>
                    <a:pt x="20523" y="31470"/>
                  </a:lnTo>
                  <a:lnTo>
                    <a:pt x="20523" y="34201"/>
                  </a:lnTo>
                  <a:lnTo>
                    <a:pt x="21209" y="34886"/>
                  </a:lnTo>
                  <a:lnTo>
                    <a:pt x="22580" y="34886"/>
                  </a:lnTo>
                  <a:lnTo>
                    <a:pt x="23952" y="34886"/>
                  </a:lnTo>
                  <a:lnTo>
                    <a:pt x="24638" y="34201"/>
                  </a:lnTo>
                  <a:lnTo>
                    <a:pt x="24638" y="31470"/>
                  </a:lnTo>
                  <a:close/>
                </a:path>
                <a:path w="86359" h="260984">
                  <a:moveTo>
                    <a:pt x="34899" y="248424"/>
                  </a:moveTo>
                  <a:lnTo>
                    <a:pt x="34886" y="247865"/>
                  </a:lnTo>
                  <a:lnTo>
                    <a:pt x="34696" y="247383"/>
                  </a:lnTo>
                  <a:lnTo>
                    <a:pt x="34302" y="246976"/>
                  </a:lnTo>
                  <a:lnTo>
                    <a:pt x="33324" y="245999"/>
                  </a:lnTo>
                  <a:lnTo>
                    <a:pt x="32359" y="245999"/>
                  </a:lnTo>
                  <a:lnTo>
                    <a:pt x="31394" y="246976"/>
                  </a:lnTo>
                  <a:lnTo>
                    <a:pt x="31000" y="247383"/>
                  </a:lnTo>
                  <a:lnTo>
                    <a:pt x="30797" y="247865"/>
                  </a:lnTo>
                  <a:lnTo>
                    <a:pt x="30797" y="248424"/>
                  </a:lnTo>
                  <a:lnTo>
                    <a:pt x="30797" y="249796"/>
                  </a:lnTo>
                  <a:lnTo>
                    <a:pt x="31470" y="250482"/>
                  </a:lnTo>
                  <a:lnTo>
                    <a:pt x="32842" y="250482"/>
                  </a:lnTo>
                  <a:lnTo>
                    <a:pt x="34213" y="250482"/>
                  </a:lnTo>
                  <a:lnTo>
                    <a:pt x="34899" y="249796"/>
                  </a:lnTo>
                  <a:lnTo>
                    <a:pt x="34899" y="248424"/>
                  </a:lnTo>
                  <a:close/>
                </a:path>
                <a:path w="86359" h="260984">
                  <a:moveTo>
                    <a:pt x="34899" y="226529"/>
                  </a:moveTo>
                  <a:lnTo>
                    <a:pt x="34213" y="225844"/>
                  </a:lnTo>
                  <a:lnTo>
                    <a:pt x="31470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70" y="229946"/>
                  </a:lnTo>
                  <a:lnTo>
                    <a:pt x="32842" y="229946"/>
                  </a:lnTo>
                  <a:lnTo>
                    <a:pt x="34213" y="229946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86359" h="260984">
                  <a:moveTo>
                    <a:pt x="34899" y="206006"/>
                  </a:moveTo>
                  <a:lnTo>
                    <a:pt x="34213" y="205320"/>
                  </a:lnTo>
                  <a:lnTo>
                    <a:pt x="31470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70" y="209423"/>
                  </a:lnTo>
                  <a:lnTo>
                    <a:pt x="32842" y="209423"/>
                  </a:lnTo>
                  <a:lnTo>
                    <a:pt x="34213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86359" h="260984">
                  <a:moveTo>
                    <a:pt x="34899" y="185381"/>
                  </a:moveTo>
                  <a:lnTo>
                    <a:pt x="34213" y="184696"/>
                  </a:lnTo>
                  <a:lnTo>
                    <a:pt x="31470" y="184696"/>
                  </a:lnTo>
                  <a:lnTo>
                    <a:pt x="30797" y="185381"/>
                  </a:lnTo>
                  <a:lnTo>
                    <a:pt x="30797" y="188125"/>
                  </a:lnTo>
                  <a:lnTo>
                    <a:pt x="31470" y="188798"/>
                  </a:lnTo>
                  <a:lnTo>
                    <a:pt x="32842" y="188798"/>
                  </a:lnTo>
                  <a:lnTo>
                    <a:pt x="34213" y="188798"/>
                  </a:lnTo>
                  <a:lnTo>
                    <a:pt x="34899" y="188125"/>
                  </a:lnTo>
                  <a:lnTo>
                    <a:pt x="34899" y="185381"/>
                  </a:lnTo>
                  <a:close/>
                </a:path>
                <a:path w="86359" h="260984">
                  <a:moveTo>
                    <a:pt x="34899" y="144399"/>
                  </a:moveTo>
                  <a:lnTo>
                    <a:pt x="34213" y="143713"/>
                  </a:lnTo>
                  <a:lnTo>
                    <a:pt x="31470" y="143713"/>
                  </a:lnTo>
                  <a:lnTo>
                    <a:pt x="30797" y="144399"/>
                  </a:lnTo>
                  <a:lnTo>
                    <a:pt x="30797" y="147129"/>
                  </a:lnTo>
                  <a:lnTo>
                    <a:pt x="31470" y="147815"/>
                  </a:lnTo>
                  <a:lnTo>
                    <a:pt x="32842" y="147815"/>
                  </a:lnTo>
                  <a:lnTo>
                    <a:pt x="34213" y="147815"/>
                  </a:lnTo>
                  <a:lnTo>
                    <a:pt x="34899" y="147129"/>
                  </a:lnTo>
                  <a:lnTo>
                    <a:pt x="34899" y="144399"/>
                  </a:lnTo>
                  <a:close/>
                </a:path>
                <a:path w="86359" h="260984">
                  <a:moveTo>
                    <a:pt x="34899" y="123863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63"/>
                  </a:lnTo>
                  <a:lnTo>
                    <a:pt x="30797" y="126606"/>
                  </a:lnTo>
                  <a:lnTo>
                    <a:pt x="31470" y="127292"/>
                  </a:lnTo>
                  <a:lnTo>
                    <a:pt x="32842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63"/>
                  </a:lnTo>
                  <a:close/>
                </a:path>
                <a:path w="86359" h="260984">
                  <a:moveTo>
                    <a:pt x="34899" y="103339"/>
                  </a:moveTo>
                  <a:lnTo>
                    <a:pt x="34213" y="102654"/>
                  </a:lnTo>
                  <a:lnTo>
                    <a:pt x="31470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70" y="106756"/>
                  </a:lnTo>
                  <a:lnTo>
                    <a:pt x="32842" y="106756"/>
                  </a:lnTo>
                  <a:lnTo>
                    <a:pt x="34213" y="106756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86359" h="260984">
                  <a:moveTo>
                    <a:pt x="34899" y="82816"/>
                  </a:moveTo>
                  <a:lnTo>
                    <a:pt x="34213" y="82130"/>
                  </a:lnTo>
                  <a:lnTo>
                    <a:pt x="31470" y="82130"/>
                  </a:lnTo>
                  <a:lnTo>
                    <a:pt x="30797" y="82816"/>
                  </a:lnTo>
                  <a:lnTo>
                    <a:pt x="30797" y="84455"/>
                  </a:lnTo>
                  <a:lnTo>
                    <a:pt x="30848" y="84709"/>
                  </a:lnTo>
                  <a:lnTo>
                    <a:pt x="31305" y="85801"/>
                  </a:lnTo>
                  <a:lnTo>
                    <a:pt x="31940" y="86220"/>
                  </a:lnTo>
                  <a:lnTo>
                    <a:pt x="32842" y="86233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63"/>
                  </a:lnTo>
                  <a:lnTo>
                    <a:pt x="34848" y="84721"/>
                  </a:lnTo>
                  <a:lnTo>
                    <a:pt x="34899" y="84455"/>
                  </a:lnTo>
                  <a:lnTo>
                    <a:pt x="34899" y="84175"/>
                  </a:lnTo>
                  <a:lnTo>
                    <a:pt x="34899" y="82816"/>
                  </a:lnTo>
                  <a:close/>
                </a:path>
                <a:path w="86359" h="260984">
                  <a:moveTo>
                    <a:pt x="34899" y="42532"/>
                  </a:moveTo>
                  <a:lnTo>
                    <a:pt x="34696" y="42049"/>
                  </a:lnTo>
                  <a:lnTo>
                    <a:pt x="33324" y="40678"/>
                  </a:lnTo>
                  <a:lnTo>
                    <a:pt x="32359" y="40678"/>
                  </a:lnTo>
                  <a:lnTo>
                    <a:pt x="30988" y="42049"/>
                  </a:lnTo>
                  <a:lnTo>
                    <a:pt x="30797" y="42532"/>
                  </a:lnTo>
                  <a:lnTo>
                    <a:pt x="30797" y="44475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2532"/>
                  </a:lnTo>
                  <a:close/>
                </a:path>
                <a:path w="86359" h="260984">
                  <a:moveTo>
                    <a:pt x="34899" y="21209"/>
                  </a:moveTo>
                  <a:lnTo>
                    <a:pt x="34213" y="20523"/>
                  </a:lnTo>
                  <a:lnTo>
                    <a:pt x="31470" y="20523"/>
                  </a:lnTo>
                  <a:lnTo>
                    <a:pt x="30797" y="21209"/>
                  </a:lnTo>
                  <a:lnTo>
                    <a:pt x="30797" y="23939"/>
                  </a:lnTo>
                  <a:lnTo>
                    <a:pt x="31470" y="24625"/>
                  </a:lnTo>
                  <a:lnTo>
                    <a:pt x="32842" y="24625"/>
                  </a:lnTo>
                  <a:lnTo>
                    <a:pt x="34213" y="24625"/>
                  </a:lnTo>
                  <a:lnTo>
                    <a:pt x="34899" y="23939"/>
                  </a:lnTo>
                  <a:lnTo>
                    <a:pt x="34899" y="21209"/>
                  </a:lnTo>
                  <a:close/>
                </a:path>
                <a:path w="86359" h="260984">
                  <a:moveTo>
                    <a:pt x="34912" y="65011"/>
                  </a:moveTo>
                  <a:lnTo>
                    <a:pt x="34899" y="63627"/>
                  </a:lnTo>
                  <a:lnTo>
                    <a:pt x="34899" y="62242"/>
                  </a:lnTo>
                  <a:lnTo>
                    <a:pt x="34201" y="61544"/>
                  </a:lnTo>
                  <a:lnTo>
                    <a:pt x="31419" y="61556"/>
                  </a:lnTo>
                  <a:lnTo>
                    <a:pt x="30734" y="62255"/>
                  </a:lnTo>
                  <a:lnTo>
                    <a:pt x="30759" y="65036"/>
                  </a:lnTo>
                  <a:lnTo>
                    <a:pt x="31457" y="65722"/>
                  </a:lnTo>
                  <a:lnTo>
                    <a:pt x="32842" y="65709"/>
                  </a:lnTo>
                  <a:lnTo>
                    <a:pt x="34226" y="65709"/>
                  </a:lnTo>
                  <a:lnTo>
                    <a:pt x="34912" y="65011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06"/>
                  </a:lnTo>
                  <a:lnTo>
                    <a:pt x="33324" y="163893"/>
                  </a:lnTo>
                  <a:lnTo>
                    <a:pt x="32359" y="163893"/>
                  </a:lnTo>
                  <a:lnTo>
                    <a:pt x="30734" y="165506"/>
                  </a:lnTo>
                  <a:lnTo>
                    <a:pt x="30581" y="166255"/>
                  </a:lnTo>
                  <a:lnTo>
                    <a:pt x="31292" y="167944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63"/>
                  </a:lnTo>
                  <a:lnTo>
                    <a:pt x="34404" y="167944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27"/>
                  </a:moveTo>
                  <a:lnTo>
                    <a:pt x="44475" y="256641"/>
                  </a:lnTo>
                  <a:lnTo>
                    <a:pt x="41744" y="256641"/>
                  </a:lnTo>
                  <a:lnTo>
                    <a:pt x="41059" y="257327"/>
                  </a:lnTo>
                  <a:lnTo>
                    <a:pt x="41059" y="260057"/>
                  </a:lnTo>
                  <a:lnTo>
                    <a:pt x="41744" y="260743"/>
                  </a:lnTo>
                  <a:lnTo>
                    <a:pt x="43103" y="260743"/>
                  </a:lnTo>
                  <a:lnTo>
                    <a:pt x="44475" y="260743"/>
                  </a:lnTo>
                  <a:lnTo>
                    <a:pt x="45161" y="260057"/>
                  </a:lnTo>
                  <a:lnTo>
                    <a:pt x="45161" y="257327"/>
                  </a:lnTo>
                  <a:close/>
                </a:path>
                <a:path w="86359" h="260984">
                  <a:moveTo>
                    <a:pt x="45161" y="236791"/>
                  </a:moveTo>
                  <a:lnTo>
                    <a:pt x="44475" y="236105"/>
                  </a:lnTo>
                  <a:lnTo>
                    <a:pt x="41744" y="236105"/>
                  </a:lnTo>
                  <a:lnTo>
                    <a:pt x="41059" y="236791"/>
                  </a:lnTo>
                  <a:lnTo>
                    <a:pt x="41059" y="239534"/>
                  </a:lnTo>
                  <a:lnTo>
                    <a:pt x="41744" y="240220"/>
                  </a:lnTo>
                  <a:lnTo>
                    <a:pt x="43103" y="240220"/>
                  </a:lnTo>
                  <a:lnTo>
                    <a:pt x="44475" y="240220"/>
                  </a:lnTo>
                  <a:lnTo>
                    <a:pt x="45161" y="239534"/>
                  </a:lnTo>
                  <a:lnTo>
                    <a:pt x="45161" y="236791"/>
                  </a:lnTo>
                  <a:close/>
                </a:path>
                <a:path w="86359" h="260984">
                  <a:moveTo>
                    <a:pt x="45161" y="216268"/>
                  </a:moveTo>
                  <a:lnTo>
                    <a:pt x="44475" y="215582"/>
                  </a:lnTo>
                  <a:lnTo>
                    <a:pt x="41744" y="215582"/>
                  </a:lnTo>
                  <a:lnTo>
                    <a:pt x="41059" y="216268"/>
                  </a:lnTo>
                  <a:lnTo>
                    <a:pt x="41059" y="218998"/>
                  </a:lnTo>
                  <a:lnTo>
                    <a:pt x="41744" y="219684"/>
                  </a:lnTo>
                  <a:lnTo>
                    <a:pt x="43103" y="219684"/>
                  </a:lnTo>
                  <a:lnTo>
                    <a:pt x="44475" y="219684"/>
                  </a:lnTo>
                  <a:lnTo>
                    <a:pt x="45161" y="218998"/>
                  </a:lnTo>
                  <a:lnTo>
                    <a:pt x="45161" y="216268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59"/>
                  </a:lnTo>
                  <a:lnTo>
                    <a:pt x="41744" y="195059"/>
                  </a:lnTo>
                  <a:lnTo>
                    <a:pt x="41059" y="195745"/>
                  </a:lnTo>
                  <a:lnTo>
                    <a:pt x="41059" y="198475"/>
                  </a:lnTo>
                  <a:lnTo>
                    <a:pt x="41744" y="199161"/>
                  </a:lnTo>
                  <a:lnTo>
                    <a:pt x="43103" y="199161"/>
                  </a:lnTo>
                  <a:lnTo>
                    <a:pt x="44475" y="199161"/>
                  </a:lnTo>
                  <a:lnTo>
                    <a:pt x="45161" y="198475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09"/>
                  </a:moveTo>
                  <a:lnTo>
                    <a:pt x="44475" y="174523"/>
                  </a:lnTo>
                  <a:lnTo>
                    <a:pt x="41744" y="174523"/>
                  </a:lnTo>
                  <a:lnTo>
                    <a:pt x="41059" y="175209"/>
                  </a:lnTo>
                  <a:lnTo>
                    <a:pt x="41059" y="177952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52"/>
                  </a:lnTo>
                  <a:lnTo>
                    <a:pt x="45161" y="175209"/>
                  </a:lnTo>
                  <a:close/>
                </a:path>
                <a:path w="86359" h="260984">
                  <a:moveTo>
                    <a:pt x="45161" y="154660"/>
                  </a:moveTo>
                  <a:lnTo>
                    <a:pt x="44475" y="153974"/>
                  </a:lnTo>
                  <a:lnTo>
                    <a:pt x="41744" y="153974"/>
                  </a:lnTo>
                  <a:lnTo>
                    <a:pt x="41059" y="154660"/>
                  </a:lnTo>
                  <a:lnTo>
                    <a:pt x="41059" y="157391"/>
                  </a:lnTo>
                  <a:lnTo>
                    <a:pt x="41744" y="158076"/>
                  </a:lnTo>
                  <a:lnTo>
                    <a:pt x="43103" y="158076"/>
                  </a:lnTo>
                  <a:lnTo>
                    <a:pt x="44475" y="158076"/>
                  </a:lnTo>
                  <a:lnTo>
                    <a:pt x="45161" y="157391"/>
                  </a:lnTo>
                  <a:lnTo>
                    <a:pt x="45161" y="154660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51"/>
                  </a:lnTo>
                  <a:lnTo>
                    <a:pt x="41744" y="133451"/>
                  </a:lnTo>
                  <a:lnTo>
                    <a:pt x="41059" y="134137"/>
                  </a:lnTo>
                  <a:lnTo>
                    <a:pt x="41059" y="136867"/>
                  </a:lnTo>
                  <a:lnTo>
                    <a:pt x="41744" y="137553"/>
                  </a:lnTo>
                  <a:lnTo>
                    <a:pt x="43103" y="137553"/>
                  </a:lnTo>
                  <a:lnTo>
                    <a:pt x="44475" y="137553"/>
                  </a:lnTo>
                  <a:lnTo>
                    <a:pt x="45161" y="136867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01"/>
                  </a:moveTo>
                  <a:lnTo>
                    <a:pt x="44475" y="112915"/>
                  </a:lnTo>
                  <a:lnTo>
                    <a:pt x="41744" y="112915"/>
                  </a:lnTo>
                  <a:lnTo>
                    <a:pt x="41059" y="113601"/>
                  </a:lnTo>
                  <a:lnTo>
                    <a:pt x="41059" y="116344"/>
                  </a:lnTo>
                  <a:lnTo>
                    <a:pt x="41744" y="117030"/>
                  </a:lnTo>
                  <a:lnTo>
                    <a:pt x="43103" y="117030"/>
                  </a:lnTo>
                  <a:lnTo>
                    <a:pt x="44475" y="117030"/>
                  </a:lnTo>
                  <a:lnTo>
                    <a:pt x="45161" y="116344"/>
                  </a:lnTo>
                  <a:lnTo>
                    <a:pt x="45161" y="113601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43"/>
                  </a:lnTo>
                  <a:lnTo>
                    <a:pt x="41744" y="92443"/>
                  </a:lnTo>
                  <a:lnTo>
                    <a:pt x="41059" y="93129"/>
                  </a:lnTo>
                  <a:lnTo>
                    <a:pt x="41059" y="95859"/>
                  </a:lnTo>
                  <a:lnTo>
                    <a:pt x="41744" y="96545"/>
                  </a:lnTo>
                  <a:lnTo>
                    <a:pt x="43103" y="96545"/>
                  </a:lnTo>
                  <a:lnTo>
                    <a:pt x="44475" y="96545"/>
                  </a:lnTo>
                  <a:lnTo>
                    <a:pt x="45161" y="95859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03" y="75971"/>
                  </a:lnTo>
                  <a:lnTo>
                    <a:pt x="44475" y="75971"/>
                  </a:lnTo>
                  <a:lnTo>
                    <a:pt x="45161" y="75285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1993"/>
                  </a:moveTo>
                  <a:lnTo>
                    <a:pt x="44475" y="51308"/>
                  </a:lnTo>
                  <a:lnTo>
                    <a:pt x="41744" y="51308"/>
                  </a:lnTo>
                  <a:lnTo>
                    <a:pt x="41059" y="51993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03" y="55422"/>
                  </a:lnTo>
                  <a:lnTo>
                    <a:pt x="44475" y="55422"/>
                  </a:lnTo>
                  <a:lnTo>
                    <a:pt x="45161" y="54737"/>
                  </a:lnTo>
                  <a:lnTo>
                    <a:pt x="45161" y="51993"/>
                  </a:lnTo>
                  <a:close/>
                </a:path>
                <a:path w="86359" h="260984">
                  <a:moveTo>
                    <a:pt x="45161" y="31470"/>
                  </a:moveTo>
                  <a:lnTo>
                    <a:pt x="44475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01"/>
                  </a:lnTo>
                  <a:lnTo>
                    <a:pt x="41744" y="34886"/>
                  </a:lnTo>
                  <a:lnTo>
                    <a:pt x="43103" y="34886"/>
                  </a:lnTo>
                  <a:lnTo>
                    <a:pt x="44475" y="34886"/>
                  </a:lnTo>
                  <a:lnTo>
                    <a:pt x="45161" y="34201"/>
                  </a:lnTo>
                  <a:lnTo>
                    <a:pt x="45161" y="31470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61"/>
                  </a:lnTo>
                  <a:lnTo>
                    <a:pt x="41744" y="10261"/>
                  </a:lnTo>
                  <a:lnTo>
                    <a:pt x="41059" y="10947"/>
                  </a:lnTo>
                  <a:lnTo>
                    <a:pt x="41059" y="13677"/>
                  </a:lnTo>
                  <a:lnTo>
                    <a:pt x="41744" y="14363"/>
                  </a:lnTo>
                  <a:lnTo>
                    <a:pt x="43103" y="14363"/>
                  </a:lnTo>
                  <a:lnTo>
                    <a:pt x="44475" y="14363"/>
                  </a:lnTo>
                  <a:lnTo>
                    <a:pt x="45161" y="13677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54"/>
                  </a:moveTo>
                  <a:lnTo>
                    <a:pt x="54673" y="82169"/>
                  </a:lnTo>
                  <a:lnTo>
                    <a:pt x="51930" y="82169"/>
                  </a:lnTo>
                  <a:lnTo>
                    <a:pt x="51244" y="82854"/>
                  </a:lnTo>
                  <a:lnTo>
                    <a:pt x="51257" y="84493"/>
                  </a:lnTo>
                  <a:lnTo>
                    <a:pt x="51308" y="84759"/>
                  </a:lnTo>
                  <a:lnTo>
                    <a:pt x="51409" y="85013"/>
                  </a:lnTo>
                  <a:lnTo>
                    <a:pt x="51790" y="85852"/>
                  </a:lnTo>
                  <a:lnTo>
                    <a:pt x="52451" y="86258"/>
                  </a:lnTo>
                  <a:lnTo>
                    <a:pt x="53378" y="86233"/>
                  </a:lnTo>
                  <a:lnTo>
                    <a:pt x="54241" y="86207"/>
                  </a:lnTo>
                  <a:lnTo>
                    <a:pt x="54838" y="85801"/>
                  </a:lnTo>
                  <a:lnTo>
                    <a:pt x="55308" y="84759"/>
                  </a:lnTo>
                  <a:lnTo>
                    <a:pt x="55359" y="84505"/>
                  </a:lnTo>
                  <a:lnTo>
                    <a:pt x="55359" y="84226"/>
                  </a:lnTo>
                  <a:lnTo>
                    <a:pt x="55359" y="82854"/>
                  </a:lnTo>
                  <a:close/>
                </a:path>
                <a:path w="86359" h="260984">
                  <a:moveTo>
                    <a:pt x="55422" y="123863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63"/>
                  </a:lnTo>
                  <a:lnTo>
                    <a:pt x="51320" y="126606"/>
                  </a:lnTo>
                  <a:lnTo>
                    <a:pt x="52006" y="127292"/>
                  </a:lnTo>
                  <a:lnTo>
                    <a:pt x="53378" y="127292"/>
                  </a:lnTo>
                  <a:lnTo>
                    <a:pt x="54737" y="127292"/>
                  </a:lnTo>
                  <a:lnTo>
                    <a:pt x="55422" y="126606"/>
                  </a:lnTo>
                  <a:lnTo>
                    <a:pt x="55422" y="123863"/>
                  </a:lnTo>
                  <a:close/>
                </a:path>
                <a:path w="86359" h="260984">
                  <a:moveTo>
                    <a:pt x="55422" y="103339"/>
                  </a:moveTo>
                  <a:lnTo>
                    <a:pt x="54737" y="102654"/>
                  </a:lnTo>
                  <a:lnTo>
                    <a:pt x="52006" y="102654"/>
                  </a:lnTo>
                  <a:lnTo>
                    <a:pt x="51320" y="103339"/>
                  </a:lnTo>
                  <a:lnTo>
                    <a:pt x="51320" y="106083"/>
                  </a:lnTo>
                  <a:lnTo>
                    <a:pt x="52006" y="106756"/>
                  </a:lnTo>
                  <a:lnTo>
                    <a:pt x="53378" y="106756"/>
                  </a:lnTo>
                  <a:lnTo>
                    <a:pt x="54737" y="106756"/>
                  </a:lnTo>
                  <a:lnTo>
                    <a:pt x="55422" y="106083"/>
                  </a:lnTo>
                  <a:lnTo>
                    <a:pt x="55422" y="103339"/>
                  </a:lnTo>
                  <a:close/>
                </a:path>
                <a:path w="86359" h="260984">
                  <a:moveTo>
                    <a:pt x="55422" y="42532"/>
                  </a:moveTo>
                  <a:lnTo>
                    <a:pt x="55219" y="42049"/>
                  </a:lnTo>
                  <a:lnTo>
                    <a:pt x="54419" y="41249"/>
                  </a:lnTo>
                  <a:lnTo>
                    <a:pt x="53936" y="41046"/>
                  </a:lnTo>
                  <a:lnTo>
                    <a:pt x="52006" y="41046"/>
                  </a:lnTo>
                  <a:lnTo>
                    <a:pt x="51320" y="41732"/>
                  </a:lnTo>
                  <a:lnTo>
                    <a:pt x="51320" y="44475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75"/>
                  </a:lnTo>
                  <a:lnTo>
                    <a:pt x="55422" y="42532"/>
                  </a:lnTo>
                  <a:close/>
                </a:path>
                <a:path w="86359" h="260984">
                  <a:moveTo>
                    <a:pt x="55422" y="21209"/>
                  </a:moveTo>
                  <a:lnTo>
                    <a:pt x="54737" y="20523"/>
                  </a:lnTo>
                  <a:lnTo>
                    <a:pt x="52006" y="20523"/>
                  </a:lnTo>
                  <a:lnTo>
                    <a:pt x="51320" y="21209"/>
                  </a:lnTo>
                  <a:lnTo>
                    <a:pt x="51320" y="23939"/>
                  </a:lnTo>
                  <a:lnTo>
                    <a:pt x="52006" y="24625"/>
                  </a:lnTo>
                  <a:lnTo>
                    <a:pt x="53378" y="24625"/>
                  </a:lnTo>
                  <a:lnTo>
                    <a:pt x="54737" y="24625"/>
                  </a:lnTo>
                  <a:lnTo>
                    <a:pt x="55422" y="23939"/>
                  </a:lnTo>
                  <a:lnTo>
                    <a:pt x="55422" y="21209"/>
                  </a:lnTo>
                  <a:close/>
                </a:path>
                <a:path w="86359" h="260984">
                  <a:moveTo>
                    <a:pt x="55422" y="673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73"/>
                  </a:lnTo>
                  <a:lnTo>
                    <a:pt x="51320" y="3416"/>
                  </a:lnTo>
                  <a:lnTo>
                    <a:pt x="52006" y="4102"/>
                  </a:lnTo>
                  <a:lnTo>
                    <a:pt x="53378" y="4102"/>
                  </a:lnTo>
                  <a:lnTo>
                    <a:pt x="54737" y="4102"/>
                  </a:lnTo>
                  <a:lnTo>
                    <a:pt x="55422" y="3416"/>
                  </a:lnTo>
                  <a:lnTo>
                    <a:pt x="55422" y="673"/>
                  </a:lnTo>
                  <a:close/>
                </a:path>
                <a:path w="86359" h="260984">
                  <a:moveTo>
                    <a:pt x="55435" y="65011"/>
                  </a:moveTo>
                  <a:lnTo>
                    <a:pt x="55422" y="63627"/>
                  </a:lnTo>
                  <a:lnTo>
                    <a:pt x="55422" y="62242"/>
                  </a:lnTo>
                  <a:lnTo>
                    <a:pt x="54724" y="61544"/>
                  </a:lnTo>
                  <a:lnTo>
                    <a:pt x="51955" y="61556"/>
                  </a:lnTo>
                  <a:lnTo>
                    <a:pt x="51257" y="62255"/>
                  </a:lnTo>
                  <a:lnTo>
                    <a:pt x="51282" y="65036"/>
                  </a:lnTo>
                  <a:lnTo>
                    <a:pt x="51981" y="65722"/>
                  </a:lnTo>
                  <a:lnTo>
                    <a:pt x="53378" y="65709"/>
                  </a:lnTo>
                  <a:lnTo>
                    <a:pt x="54762" y="65709"/>
                  </a:lnTo>
                  <a:lnTo>
                    <a:pt x="55435" y="65011"/>
                  </a:lnTo>
                  <a:close/>
                </a:path>
                <a:path w="86359" h="260984">
                  <a:moveTo>
                    <a:pt x="86245" y="257327"/>
                  </a:moveTo>
                  <a:lnTo>
                    <a:pt x="85559" y="256641"/>
                  </a:lnTo>
                  <a:lnTo>
                    <a:pt x="82816" y="256641"/>
                  </a:lnTo>
                  <a:lnTo>
                    <a:pt x="82130" y="257327"/>
                  </a:lnTo>
                  <a:lnTo>
                    <a:pt x="82130" y="260057"/>
                  </a:lnTo>
                  <a:lnTo>
                    <a:pt x="82816" y="260743"/>
                  </a:lnTo>
                  <a:lnTo>
                    <a:pt x="84188" y="260743"/>
                  </a:lnTo>
                  <a:lnTo>
                    <a:pt x="85559" y="260743"/>
                  </a:lnTo>
                  <a:lnTo>
                    <a:pt x="86245" y="260057"/>
                  </a:lnTo>
                  <a:lnTo>
                    <a:pt x="86245" y="257327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59"/>
                  </a:lnTo>
                  <a:lnTo>
                    <a:pt x="82816" y="195059"/>
                  </a:lnTo>
                  <a:lnTo>
                    <a:pt x="82130" y="195745"/>
                  </a:lnTo>
                  <a:lnTo>
                    <a:pt x="82130" y="198475"/>
                  </a:lnTo>
                  <a:lnTo>
                    <a:pt x="82816" y="199161"/>
                  </a:lnTo>
                  <a:lnTo>
                    <a:pt x="84188" y="199161"/>
                  </a:lnTo>
                  <a:lnTo>
                    <a:pt x="85559" y="199161"/>
                  </a:lnTo>
                  <a:lnTo>
                    <a:pt x="86245" y="198475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09"/>
                  </a:moveTo>
                  <a:lnTo>
                    <a:pt x="85559" y="174523"/>
                  </a:lnTo>
                  <a:lnTo>
                    <a:pt x="82816" y="174523"/>
                  </a:lnTo>
                  <a:lnTo>
                    <a:pt x="82130" y="175209"/>
                  </a:lnTo>
                  <a:lnTo>
                    <a:pt x="82130" y="177952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52"/>
                  </a:lnTo>
                  <a:lnTo>
                    <a:pt x="86245" y="175209"/>
                  </a:lnTo>
                  <a:close/>
                </a:path>
                <a:path w="86359" h="260984">
                  <a:moveTo>
                    <a:pt x="86245" y="154660"/>
                  </a:moveTo>
                  <a:lnTo>
                    <a:pt x="85559" y="153974"/>
                  </a:lnTo>
                  <a:lnTo>
                    <a:pt x="82816" y="153974"/>
                  </a:lnTo>
                  <a:lnTo>
                    <a:pt x="82130" y="154660"/>
                  </a:lnTo>
                  <a:lnTo>
                    <a:pt x="82130" y="157391"/>
                  </a:lnTo>
                  <a:lnTo>
                    <a:pt x="82816" y="158076"/>
                  </a:lnTo>
                  <a:lnTo>
                    <a:pt x="84188" y="158076"/>
                  </a:lnTo>
                  <a:lnTo>
                    <a:pt x="85559" y="158076"/>
                  </a:lnTo>
                  <a:lnTo>
                    <a:pt x="86245" y="157391"/>
                  </a:lnTo>
                  <a:lnTo>
                    <a:pt x="86245" y="154660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51"/>
                  </a:lnTo>
                  <a:lnTo>
                    <a:pt x="82816" y="133451"/>
                  </a:lnTo>
                  <a:lnTo>
                    <a:pt x="82130" y="134137"/>
                  </a:lnTo>
                  <a:lnTo>
                    <a:pt x="82130" y="136867"/>
                  </a:lnTo>
                  <a:lnTo>
                    <a:pt x="82816" y="137553"/>
                  </a:lnTo>
                  <a:lnTo>
                    <a:pt x="84188" y="137553"/>
                  </a:lnTo>
                  <a:lnTo>
                    <a:pt x="85559" y="137553"/>
                  </a:lnTo>
                  <a:lnTo>
                    <a:pt x="86245" y="136867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01"/>
                  </a:moveTo>
                  <a:lnTo>
                    <a:pt x="85559" y="112915"/>
                  </a:lnTo>
                  <a:lnTo>
                    <a:pt x="82816" y="112915"/>
                  </a:lnTo>
                  <a:lnTo>
                    <a:pt x="82130" y="113601"/>
                  </a:lnTo>
                  <a:lnTo>
                    <a:pt x="82130" y="116344"/>
                  </a:lnTo>
                  <a:lnTo>
                    <a:pt x="82816" y="117030"/>
                  </a:lnTo>
                  <a:lnTo>
                    <a:pt x="84188" y="117030"/>
                  </a:lnTo>
                  <a:lnTo>
                    <a:pt x="85559" y="117030"/>
                  </a:lnTo>
                  <a:lnTo>
                    <a:pt x="86245" y="116344"/>
                  </a:lnTo>
                  <a:lnTo>
                    <a:pt x="86245" y="113601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91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91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91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601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601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601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91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91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91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75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75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75"/>
                  </a:lnTo>
                  <a:close/>
                </a:path>
                <a:path w="260984" h="312420">
                  <a:moveTo>
                    <a:pt x="219671" y="123901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901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901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53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36"/>
                  </a:lnTo>
                  <a:lnTo>
                    <a:pt x="227888" y="174536"/>
                  </a:lnTo>
                  <a:lnTo>
                    <a:pt x="227317" y="174536"/>
                  </a:lnTo>
                  <a:lnTo>
                    <a:pt x="226834" y="174739"/>
                  </a:lnTo>
                  <a:lnTo>
                    <a:pt x="226428" y="175133"/>
                  </a:lnTo>
                  <a:lnTo>
                    <a:pt x="226034" y="175526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35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111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608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507"/>
                  </a:lnTo>
                  <a:lnTo>
                    <a:pt x="229260" y="96507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46"/>
                  </a:lnTo>
                  <a:lnTo>
                    <a:pt x="227888" y="51346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72"/>
                  </a:lnTo>
                  <a:lnTo>
                    <a:pt x="227888" y="30772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43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601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601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75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75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75"/>
                  </a:lnTo>
                  <a:close/>
                </a:path>
                <a:path w="260984" h="312420">
                  <a:moveTo>
                    <a:pt x="240233" y="123901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901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901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36"/>
                  </a:lnTo>
                  <a:lnTo>
                    <a:pt x="247065" y="174536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507"/>
                  </a:lnTo>
                  <a:lnTo>
                    <a:pt x="248437" y="96507"/>
                  </a:lnTo>
                  <a:lnTo>
                    <a:pt x="249809" y="96507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46"/>
                  </a:lnTo>
                  <a:lnTo>
                    <a:pt x="247065" y="51346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72"/>
                  </a:lnTo>
                  <a:lnTo>
                    <a:pt x="247065" y="30772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601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97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81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81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81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91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91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91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81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81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81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43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91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26"/>
                  </a:lnTo>
                  <a:lnTo>
                    <a:pt x="175209" y="342900"/>
                  </a:lnTo>
                  <a:lnTo>
                    <a:pt x="176580" y="342887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65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65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65"/>
                  </a:lnTo>
                  <a:close/>
                </a:path>
                <a:path w="455930" h="435609">
                  <a:moveTo>
                    <a:pt x="188899" y="247091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91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91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81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81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81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91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91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91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52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52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59"/>
                  </a:lnTo>
                  <a:lnTo>
                    <a:pt x="452374" y="41059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58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58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58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202"/>
                  </a:lnTo>
                  <a:lnTo>
                    <a:pt x="10922" y="277202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68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68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68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58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58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58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202"/>
                  </a:lnTo>
                  <a:lnTo>
                    <a:pt x="31445" y="277202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68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68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58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58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58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42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42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42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202"/>
                  </a:lnTo>
                  <a:lnTo>
                    <a:pt x="51993" y="277202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14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58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58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58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20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62"/>
                  </a:lnTo>
                  <a:lnTo>
                    <a:pt x="75946" y="299783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21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21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98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49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16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78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45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70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14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97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74"/>
                  </a:lnTo>
                  <a:lnTo>
                    <a:pt x="279196" y="199174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703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98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29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29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28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1266" y="309130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68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43"/>
                  </a:lnTo>
                  <a:lnTo>
                    <a:pt x="2057" y="414743"/>
                  </a:lnTo>
                  <a:lnTo>
                    <a:pt x="3416" y="414743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595"/>
                  </a:lnTo>
                  <a:lnTo>
                    <a:pt x="2057" y="373595"/>
                  </a:lnTo>
                  <a:lnTo>
                    <a:pt x="3416" y="373595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03"/>
                  </a:lnTo>
                  <a:lnTo>
                    <a:pt x="10947" y="420903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796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796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42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188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188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26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52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05"/>
                  </a:lnTo>
                  <a:lnTo>
                    <a:pt x="10947" y="236105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8998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8998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15"/>
                  </a:lnTo>
                  <a:lnTo>
                    <a:pt x="10947" y="112915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08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08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75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13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3152" y="147828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090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291"/>
                  </a:lnTo>
                  <a:lnTo>
                    <a:pt x="21844" y="373595"/>
                  </a:lnTo>
                  <a:lnTo>
                    <a:pt x="22580" y="373595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01"/>
                  </a:lnTo>
                  <a:lnTo>
                    <a:pt x="23520" y="328587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095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13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83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28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09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54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75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33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088"/>
                  </a:lnTo>
                  <a:lnTo>
                    <a:pt x="24028" y="126695"/>
                  </a:lnTo>
                  <a:lnTo>
                    <a:pt x="24447" y="126301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04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07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15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33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47"/>
                  </a:lnTo>
                  <a:lnTo>
                    <a:pt x="24638" y="84188"/>
                  </a:lnTo>
                  <a:lnTo>
                    <a:pt x="24650" y="83604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38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83"/>
                  </a:moveTo>
                  <a:lnTo>
                    <a:pt x="23520" y="205397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05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23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83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51"/>
                  </a:lnTo>
                  <a:lnTo>
                    <a:pt x="20726" y="103644"/>
                  </a:lnTo>
                  <a:lnTo>
                    <a:pt x="20523" y="104140"/>
                  </a:lnTo>
                  <a:lnTo>
                    <a:pt x="20523" y="106083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73"/>
                  </a:lnTo>
                  <a:lnTo>
                    <a:pt x="23152" y="45186"/>
                  </a:lnTo>
                  <a:lnTo>
                    <a:pt x="23634" y="44983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03"/>
                  </a:lnTo>
                  <a:lnTo>
                    <a:pt x="31496" y="420903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796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796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42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188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188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26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52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05"/>
                  </a:lnTo>
                  <a:lnTo>
                    <a:pt x="31496" y="236105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8998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8998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75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80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80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80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4983" y="21526"/>
                  </a:lnTo>
                  <a:lnTo>
                    <a:pt x="44589" y="21120"/>
                  </a:lnTo>
                  <a:lnTo>
                    <a:pt x="44183" y="20726"/>
                  </a:lnTo>
                  <a:lnTo>
                    <a:pt x="43700" y="20523"/>
                  </a:lnTo>
                  <a:lnTo>
                    <a:pt x="42557" y="20523"/>
                  </a:lnTo>
                  <a:lnTo>
                    <a:pt x="42075" y="20713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03"/>
                  </a:lnTo>
                  <a:lnTo>
                    <a:pt x="52031" y="420903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796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796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42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188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188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896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896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896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15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63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63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63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80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80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80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13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73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73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73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13"/>
                  </a:lnTo>
                  <a:lnTo>
                    <a:pt x="62344" y="45199"/>
                  </a:lnTo>
                  <a:lnTo>
                    <a:pt x="63728" y="45173"/>
                  </a:lnTo>
                  <a:lnTo>
                    <a:pt x="65112" y="45173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898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60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60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60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44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44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44"/>
                  </a:lnTo>
                  <a:close/>
                </a:path>
                <a:path w="1028700" h="1027430">
                  <a:moveTo>
                    <a:pt x="634022" y="566470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70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70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76"/>
                  </a:lnTo>
                  <a:lnTo>
                    <a:pt x="642264" y="539076"/>
                  </a:lnTo>
                  <a:lnTo>
                    <a:pt x="643636" y="539076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41"/>
                  </a:lnTo>
                  <a:lnTo>
                    <a:pt x="640892" y="473341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86"/>
                  </a:lnTo>
                  <a:lnTo>
                    <a:pt x="642264" y="415886"/>
                  </a:lnTo>
                  <a:lnTo>
                    <a:pt x="643636" y="415886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105"/>
                  </a:lnTo>
                  <a:lnTo>
                    <a:pt x="723023" y="617105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76"/>
                  </a:lnTo>
                  <a:lnTo>
                    <a:pt x="724395" y="539076"/>
                  </a:lnTo>
                  <a:lnTo>
                    <a:pt x="725766" y="539076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41"/>
                  </a:lnTo>
                  <a:lnTo>
                    <a:pt x="723023" y="473341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28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86"/>
                  </a:lnTo>
                  <a:lnTo>
                    <a:pt x="724395" y="415886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71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66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44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44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44"/>
                  </a:lnTo>
                  <a:close/>
                </a:path>
                <a:path w="1028700" h="1027430">
                  <a:moveTo>
                    <a:pt x="736714" y="566470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70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70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31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31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93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59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105"/>
                  </a:lnTo>
                  <a:lnTo>
                    <a:pt x="743623" y="617105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76"/>
                  </a:lnTo>
                  <a:lnTo>
                    <a:pt x="744994" y="539076"/>
                  </a:lnTo>
                  <a:lnTo>
                    <a:pt x="746366" y="539076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15"/>
                  </a:lnTo>
                  <a:lnTo>
                    <a:pt x="743623" y="493915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71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71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71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411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411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411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95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95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95"/>
                  </a:lnTo>
                  <a:close/>
                </a:path>
                <a:path w="76200" h="363855">
                  <a:moveTo>
                    <a:pt x="4114" y="175221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21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21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56"/>
                  </a:lnTo>
                  <a:lnTo>
                    <a:pt x="10960" y="225856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66"/>
                  </a:lnTo>
                  <a:lnTo>
                    <a:pt x="10960" y="102666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92"/>
                  </a:lnTo>
                  <a:lnTo>
                    <a:pt x="10960" y="82092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22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22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22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56"/>
                  </a:lnTo>
                  <a:lnTo>
                    <a:pt x="31483" y="225856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66"/>
                  </a:lnTo>
                  <a:lnTo>
                    <a:pt x="31483" y="102666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22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22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22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411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411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411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95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95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95"/>
                  </a:lnTo>
                  <a:close/>
                </a:path>
                <a:path w="76200" h="363855">
                  <a:moveTo>
                    <a:pt x="65697" y="175221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21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21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56"/>
                  </a:lnTo>
                  <a:lnTo>
                    <a:pt x="72542" y="225856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28"/>
                  </a:lnTo>
                  <a:lnTo>
                    <a:pt x="73914" y="147828"/>
                  </a:lnTo>
                  <a:lnTo>
                    <a:pt x="75272" y="147828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22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22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2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0468" y="370737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17"/>
                  </a:moveTo>
                  <a:lnTo>
                    <a:pt x="3429" y="379831"/>
                  </a:lnTo>
                  <a:lnTo>
                    <a:pt x="685" y="379831"/>
                  </a:lnTo>
                  <a:lnTo>
                    <a:pt x="0" y="380517"/>
                  </a:lnTo>
                  <a:lnTo>
                    <a:pt x="0" y="383247"/>
                  </a:lnTo>
                  <a:lnTo>
                    <a:pt x="685" y="383933"/>
                  </a:lnTo>
                  <a:lnTo>
                    <a:pt x="2057" y="383933"/>
                  </a:lnTo>
                  <a:lnTo>
                    <a:pt x="3429" y="383933"/>
                  </a:lnTo>
                  <a:lnTo>
                    <a:pt x="4114" y="383247"/>
                  </a:lnTo>
                  <a:lnTo>
                    <a:pt x="4114" y="380517"/>
                  </a:lnTo>
                  <a:close/>
                </a:path>
                <a:path w="34925" h="384175">
                  <a:moveTo>
                    <a:pt x="4114" y="359981"/>
                  </a:moveTo>
                  <a:lnTo>
                    <a:pt x="3429" y="359295"/>
                  </a:lnTo>
                  <a:lnTo>
                    <a:pt x="685" y="359295"/>
                  </a:lnTo>
                  <a:lnTo>
                    <a:pt x="0" y="359981"/>
                  </a:lnTo>
                  <a:lnTo>
                    <a:pt x="0" y="362724"/>
                  </a:lnTo>
                  <a:lnTo>
                    <a:pt x="685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81"/>
                  </a:lnTo>
                  <a:close/>
                </a:path>
                <a:path w="34925" h="384175">
                  <a:moveTo>
                    <a:pt x="4114" y="339458"/>
                  </a:moveTo>
                  <a:lnTo>
                    <a:pt x="3429" y="338772"/>
                  </a:lnTo>
                  <a:lnTo>
                    <a:pt x="685" y="338772"/>
                  </a:lnTo>
                  <a:lnTo>
                    <a:pt x="0" y="339458"/>
                  </a:lnTo>
                  <a:lnTo>
                    <a:pt x="0" y="342188"/>
                  </a:lnTo>
                  <a:lnTo>
                    <a:pt x="685" y="342874"/>
                  </a:lnTo>
                  <a:lnTo>
                    <a:pt x="2057" y="342874"/>
                  </a:lnTo>
                  <a:lnTo>
                    <a:pt x="3429" y="342874"/>
                  </a:lnTo>
                  <a:lnTo>
                    <a:pt x="4114" y="342188"/>
                  </a:lnTo>
                  <a:lnTo>
                    <a:pt x="4114" y="339458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49"/>
                  </a:lnTo>
                  <a:lnTo>
                    <a:pt x="685" y="318249"/>
                  </a:lnTo>
                  <a:lnTo>
                    <a:pt x="0" y="318935"/>
                  </a:lnTo>
                  <a:lnTo>
                    <a:pt x="0" y="321665"/>
                  </a:lnTo>
                  <a:lnTo>
                    <a:pt x="685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399"/>
                  </a:moveTo>
                  <a:lnTo>
                    <a:pt x="3429" y="297713"/>
                  </a:lnTo>
                  <a:lnTo>
                    <a:pt x="685" y="297713"/>
                  </a:lnTo>
                  <a:lnTo>
                    <a:pt x="0" y="298399"/>
                  </a:lnTo>
                  <a:lnTo>
                    <a:pt x="0" y="301142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34925" h="384175">
                  <a:moveTo>
                    <a:pt x="4114" y="277850"/>
                  </a:moveTo>
                  <a:lnTo>
                    <a:pt x="3429" y="277164"/>
                  </a:lnTo>
                  <a:lnTo>
                    <a:pt x="685" y="277164"/>
                  </a:lnTo>
                  <a:lnTo>
                    <a:pt x="0" y="277850"/>
                  </a:lnTo>
                  <a:lnTo>
                    <a:pt x="0" y="280581"/>
                  </a:lnTo>
                  <a:lnTo>
                    <a:pt x="685" y="281266"/>
                  </a:lnTo>
                  <a:lnTo>
                    <a:pt x="2057" y="281266"/>
                  </a:lnTo>
                  <a:lnTo>
                    <a:pt x="3429" y="281266"/>
                  </a:lnTo>
                  <a:lnTo>
                    <a:pt x="4114" y="280581"/>
                  </a:lnTo>
                  <a:lnTo>
                    <a:pt x="4114" y="277850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791"/>
                  </a:moveTo>
                  <a:lnTo>
                    <a:pt x="3429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33"/>
                  </a:lnTo>
                  <a:lnTo>
                    <a:pt x="685" y="215633"/>
                  </a:lnTo>
                  <a:lnTo>
                    <a:pt x="0" y="216319"/>
                  </a:lnTo>
                  <a:lnTo>
                    <a:pt x="0" y="219049"/>
                  </a:lnTo>
                  <a:lnTo>
                    <a:pt x="685" y="219735"/>
                  </a:lnTo>
                  <a:lnTo>
                    <a:pt x="2057" y="219735"/>
                  </a:lnTo>
                  <a:lnTo>
                    <a:pt x="3429" y="219735"/>
                  </a:lnTo>
                  <a:lnTo>
                    <a:pt x="4114" y="219049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29" y="199161"/>
                  </a:lnTo>
                  <a:lnTo>
                    <a:pt x="4114" y="198475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83"/>
                  </a:moveTo>
                  <a:lnTo>
                    <a:pt x="3429" y="174498"/>
                  </a:lnTo>
                  <a:lnTo>
                    <a:pt x="685" y="174498"/>
                  </a:lnTo>
                  <a:lnTo>
                    <a:pt x="0" y="175183"/>
                  </a:lnTo>
                  <a:lnTo>
                    <a:pt x="0" y="177927"/>
                  </a:lnTo>
                  <a:lnTo>
                    <a:pt x="685" y="178612"/>
                  </a:lnTo>
                  <a:lnTo>
                    <a:pt x="2057" y="178612"/>
                  </a:lnTo>
                  <a:lnTo>
                    <a:pt x="3429" y="178612"/>
                  </a:lnTo>
                  <a:lnTo>
                    <a:pt x="4114" y="177927"/>
                  </a:lnTo>
                  <a:lnTo>
                    <a:pt x="4114" y="175183"/>
                  </a:lnTo>
                  <a:close/>
                </a:path>
                <a:path w="34925" h="384175">
                  <a:moveTo>
                    <a:pt x="4114" y="154660"/>
                  </a:moveTo>
                  <a:lnTo>
                    <a:pt x="3429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391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29" y="158076"/>
                  </a:lnTo>
                  <a:lnTo>
                    <a:pt x="4114" y="157391"/>
                  </a:lnTo>
                  <a:lnTo>
                    <a:pt x="4114" y="154660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01"/>
                  </a:moveTo>
                  <a:lnTo>
                    <a:pt x="3429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29" y="117030"/>
                  </a:lnTo>
                  <a:lnTo>
                    <a:pt x="4114" y="116344"/>
                  </a:lnTo>
                  <a:lnTo>
                    <a:pt x="4114" y="113601"/>
                  </a:lnTo>
                  <a:close/>
                </a:path>
                <a:path w="34925" h="384175">
                  <a:moveTo>
                    <a:pt x="14173" y="185585"/>
                  </a:moveTo>
                  <a:lnTo>
                    <a:pt x="13563" y="184899"/>
                  </a:lnTo>
                  <a:lnTo>
                    <a:pt x="12319" y="184772"/>
                  </a:lnTo>
                  <a:lnTo>
                    <a:pt x="11747" y="184772"/>
                  </a:lnTo>
                  <a:lnTo>
                    <a:pt x="11264" y="184975"/>
                  </a:lnTo>
                  <a:lnTo>
                    <a:pt x="10871" y="185394"/>
                  </a:lnTo>
                  <a:lnTo>
                    <a:pt x="9893" y="186347"/>
                  </a:lnTo>
                  <a:lnTo>
                    <a:pt x="9893" y="187312"/>
                  </a:lnTo>
                  <a:lnTo>
                    <a:pt x="10871" y="188277"/>
                  </a:lnTo>
                  <a:lnTo>
                    <a:pt x="11264" y="188683"/>
                  </a:lnTo>
                  <a:lnTo>
                    <a:pt x="11747" y="188899"/>
                  </a:lnTo>
                  <a:lnTo>
                    <a:pt x="12319" y="188899"/>
                  </a:lnTo>
                  <a:lnTo>
                    <a:pt x="13563" y="188760"/>
                  </a:lnTo>
                  <a:lnTo>
                    <a:pt x="14173" y="188074"/>
                  </a:lnTo>
                  <a:lnTo>
                    <a:pt x="14173" y="185585"/>
                  </a:lnTo>
                  <a:close/>
                </a:path>
                <a:path w="34925" h="384175">
                  <a:moveTo>
                    <a:pt x="14376" y="371614"/>
                  </a:moveTo>
                  <a:lnTo>
                    <a:pt x="14363" y="371055"/>
                  </a:lnTo>
                  <a:lnTo>
                    <a:pt x="14173" y="370573"/>
                  </a:lnTo>
                  <a:lnTo>
                    <a:pt x="13373" y="369760"/>
                  </a:lnTo>
                  <a:lnTo>
                    <a:pt x="12890" y="369557"/>
                  </a:lnTo>
                  <a:lnTo>
                    <a:pt x="11760" y="369570"/>
                  </a:lnTo>
                  <a:lnTo>
                    <a:pt x="11264" y="369760"/>
                  </a:lnTo>
                  <a:lnTo>
                    <a:pt x="10871" y="370166"/>
                  </a:lnTo>
                  <a:lnTo>
                    <a:pt x="10477" y="370573"/>
                  </a:lnTo>
                  <a:lnTo>
                    <a:pt x="10274" y="371055"/>
                  </a:lnTo>
                  <a:lnTo>
                    <a:pt x="10261" y="372186"/>
                  </a:lnTo>
                  <a:lnTo>
                    <a:pt x="10464" y="372668"/>
                  </a:lnTo>
                  <a:lnTo>
                    <a:pt x="11264" y="373468"/>
                  </a:lnTo>
                  <a:lnTo>
                    <a:pt x="11760" y="373672"/>
                  </a:lnTo>
                  <a:lnTo>
                    <a:pt x="12319" y="373672"/>
                  </a:lnTo>
                  <a:lnTo>
                    <a:pt x="13690" y="373672"/>
                  </a:lnTo>
                  <a:lnTo>
                    <a:pt x="14376" y="372986"/>
                  </a:lnTo>
                  <a:lnTo>
                    <a:pt x="14376" y="371614"/>
                  </a:lnTo>
                  <a:close/>
                </a:path>
                <a:path w="34925" h="384175">
                  <a:moveTo>
                    <a:pt x="14376" y="349719"/>
                  </a:moveTo>
                  <a:lnTo>
                    <a:pt x="13690" y="349034"/>
                  </a:lnTo>
                  <a:lnTo>
                    <a:pt x="10947" y="349034"/>
                  </a:lnTo>
                  <a:lnTo>
                    <a:pt x="10274" y="349719"/>
                  </a:lnTo>
                  <a:lnTo>
                    <a:pt x="10261" y="351663"/>
                  </a:lnTo>
                  <a:lnTo>
                    <a:pt x="10464" y="352145"/>
                  </a:lnTo>
                  <a:lnTo>
                    <a:pt x="11264" y="352945"/>
                  </a:lnTo>
                  <a:lnTo>
                    <a:pt x="11760" y="353136"/>
                  </a:lnTo>
                  <a:lnTo>
                    <a:pt x="12319" y="353136"/>
                  </a:lnTo>
                  <a:lnTo>
                    <a:pt x="13690" y="353136"/>
                  </a:lnTo>
                  <a:lnTo>
                    <a:pt x="14376" y="352463"/>
                  </a:lnTo>
                  <a:lnTo>
                    <a:pt x="14376" y="349719"/>
                  </a:lnTo>
                  <a:close/>
                </a:path>
                <a:path w="34925" h="384175">
                  <a:moveTo>
                    <a:pt x="14376" y="329196"/>
                  </a:moveTo>
                  <a:lnTo>
                    <a:pt x="13690" y="328510"/>
                  </a:lnTo>
                  <a:lnTo>
                    <a:pt x="11760" y="328510"/>
                  </a:lnTo>
                  <a:lnTo>
                    <a:pt x="11264" y="328714"/>
                  </a:lnTo>
                  <a:lnTo>
                    <a:pt x="10464" y="329514"/>
                  </a:lnTo>
                  <a:lnTo>
                    <a:pt x="10261" y="329996"/>
                  </a:lnTo>
                  <a:lnTo>
                    <a:pt x="10274" y="331927"/>
                  </a:lnTo>
                  <a:lnTo>
                    <a:pt x="10947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34925" h="384175">
                  <a:moveTo>
                    <a:pt x="14376" y="308571"/>
                  </a:moveTo>
                  <a:lnTo>
                    <a:pt x="13690" y="307886"/>
                  </a:lnTo>
                  <a:lnTo>
                    <a:pt x="11760" y="307886"/>
                  </a:lnTo>
                  <a:lnTo>
                    <a:pt x="11264" y="308089"/>
                  </a:lnTo>
                  <a:lnTo>
                    <a:pt x="10464" y="308889"/>
                  </a:lnTo>
                  <a:lnTo>
                    <a:pt x="10261" y="309372"/>
                  </a:lnTo>
                  <a:lnTo>
                    <a:pt x="10274" y="311315"/>
                  </a:lnTo>
                  <a:lnTo>
                    <a:pt x="10947" y="311988"/>
                  </a:lnTo>
                  <a:lnTo>
                    <a:pt x="12319" y="311988"/>
                  </a:lnTo>
                  <a:lnTo>
                    <a:pt x="13690" y="311988"/>
                  </a:lnTo>
                  <a:lnTo>
                    <a:pt x="14376" y="311315"/>
                  </a:lnTo>
                  <a:lnTo>
                    <a:pt x="14376" y="308571"/>
                  </a:lnTo>
                  <a:close/>
                </a:path>
                <a:path w="34925" h="384175">
                  <a:moveTo>
                    <a:pt x="14376" y="267589"/>
                  </a:moveTo>
                  <a:lnTo>
                    <a:pt x="13690" y="266903"/>
                  </a:lnTo>
                  <a:lnTo>
                    <a:pt x="10947" y="266903"/>
                  </a:lnTo>
                  <a:lnTo>
                    <a:pt x="10274" y="267589"/>
                  </a:lnTo>
                  <a:lnTo>
                    <a:pt x="10261" y="269519"/>
                  </a:lnTo>
                  <a:lnTo>
                    <a:pt x="10464" y="270002"/>
                  </a:lnTo>
                  <a:lnTo>
                    <a:pt x="11264" y="270802"/>
                  </a:lnTo>
                  <a:lnTo>
                    <a:pt x="11760" y="271005"/>
                  </a:lnTo>
                  <a:lnTo>
                    <a:pt x="12319" y="271005"/>
                  </a:lnTo>
                  <a:lnTo>
                    <a:pt x="13690" y="271005"/>
                  </a:lnTo>
                  <a:lnTo>
                    <a:pt x="14376" y="270319"/>
                  </a:lnTo>
                  <a:lnTo>
                    <a:pt x="14376" y="267589"/>
                  </a:lnTo>
                  <a:close/>
                </a:path>
                <a:path w="34925" h="384175">
                  <a:moveTo>
                    <a:pt x="14376" y="247053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53"/>
                  </a:lnTo>
                  <a:lnTo>
                    <a:pt x="10261" y="248996"/>
                  </a:lnTo>
                  <a:lnTo>
                    <a:pt x="10464" y="249478"/>
                  </a:lnTo>
                  <a:lnTo>
                    <a:pt x="11264" y="250278"/>
                  </a:lnTo>
                  <a:lnTo>
                    <a:pt x="117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53"/>
                  </a:lnTo>
                  <a:close/>
                </a:path>
                <a:path w="34925" h="384175">
                  <a:moveTo>
                    <a:pt x="14376" y="226529"/>
                  </a:moveTo>
                  <a:lnTo>
                    <a:pt x="13690" y="225844"/>
                  </a:lnTo>
                  <a:lnTo>
                    <a:pt x="11760" y="225844"/>
                  </a:lnTo>
                  <a:lnTo>
                    <a:pt x="11264" y="226047"/>
                  </a:lnTo>
                  <a:lnTo>
                    <a:pt x="10464" y="226847"/>
                  </a:lnTo>
                  <a:lnTo>
                    <a:pt x="10261" y="227330"/>
                  </a:lnTo>
                  <a:lnTo>
                    <a:pt x="10274" y="229273"/>
                  </a:lnTo>
                  <a:lnTo>
                    <a:pt x="10947" y="229946"/>
                  </a:lnTo>
                  <a:lnTo>
                    <a:pt x="12319" y="229946"/>
                  </a:lnTo>
                  <a:lnTo>
                    <a:pt x="13690" y="229946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34925" h="384175">
                  <a:moveTo>
                    <a:pt x="14376" y="206006"/>
                  </a:moveTo>
                  <a:lnTo>
                    <a:pt x="13690" y="205320"/>
                  </a:lnTo>
                  <a:lnTo>
                    <a:pt x="11760" y="205320"/>
                  </a:lnTo>
                  <a:lnTo>
                    <a:pt x="11264" y="205524"/>
                  </a:lnTo>
                  <a:lnTo>
                    <a:pt x="10464" y="206324"/>
                  </a:lnTo>
                  <a:lnTo>
                    <a:pt x="10261" y="206806"/>
                  </a:lnTo>
                  <a:lnTo>
                    <a:pt x="10274" y="207645"/>
                  </a:lnTo>
                  <a:lnTo>
                    <a:pt x="11760" y="209423"/>
                  </a:lnTo>
                  <a:lnTo>
                    <a:pt x="12319" y="209423"/>
                  </a:lnTo>
                  <a:lnTo>
                    <a:pt x="13233" y="209423"/>
                  </a:lnTo>
                  <a:lnTo>
                    <a:pt x="13868" y="209003"/>
                  </a:lnTo>
                  <a:lnTo>
                    <a:pt x="14211" y="208153"/>
                  </a:lnTo>
                  <a:lnTo>
                    <a:pt x="14325" y="207911"/>
                  </a:lnTo>
                  <a:lnTo>
                    <a:pt x="14376" y="207645"/>
                  </a:lnTo>
                  <a:lnTo>
                    <a:pt x="14376" y="207365"/>
                  </a:lnTo>
                  <a:lnTo>
                    <a:pt x="14376" y="206006"/>
                  </a:lnTo>
                  <a:close/>
                </a:path>
                <a:path w="34925" h="384175">
                  <a:moveTo>
                    <a:pt x="14376" y="165722"/>
                  </a:moveTo>
                  <a:lnTo>
                    <a:pt x="14173" y="165239"/>
                  </a:lnTo>
                  <a:lnTo>
                    <a:pt x="13373" y="164439"/>
                  </a:lnTo>
                  <a:lnTo>
                    <a:pt x="12890" y="164236"/>
                  </a:lnTo>
                  <a:lnTo>
                    <a:pt x="10947" y="164236"/>
                  </a:lnTo>
                  <a:lnTo>
                    <a:pt x="10274" y="164922"/>
                  </a:lnTo>
                  <a:lnTo>
                    <a:pt x="10261" y="166865"/>
                  </a:lnTo>
                  <a:lnTo>
                    <a:pt x="10464" y="167347"/>
                  </a:lnTo>
                  <a:lnTo>
                    <a:pt x="11264" y="168148"/>
                  </a:lnTo>
                  <a:lnTo>
                    <a:pt x="11760" y="168338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65"/>
                  </a:lnTo>
                  <a:lnTo>
                    <a:pt x="14376" y="165722"/>
                  </a:lnTo>
                  <a:close/>
                </a:path>
                <a:path w="34925" h="38417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64" y="143916"/>
                  </a:lnTo>
                  <a:lnTo>
                    <a:pt x="9893" y="145275"/>
                  </a:lnTo>
                  <a:lnTo>
                    <a:pt x="9893" y="146253"/>
                  </a:lnTo>
                  <a:lnTo>
                    <a:pt x="11264" y="147612"/>
                  </a:lnTo>
                  <a:lnTo>
                    <a:pt x="117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29"/>
                  </a:lnTo>
                  <a:lnTo>
                    <a:pt x="14376" y="144399"/>
                  </a:lnTo>
                  <a:close/>
                </a:path>
                <a:path w="34925" h="384175">
                  <a:moveTo>
                    <a:pt x="14376" y="123863"/>
                  </a:moveTo>
                  <a:lnTo>
                    <a:pt x="13690" y="123190"/>
                  </a:lnTo>
                  <a:lnTo>
                    <a:pt x="11760" y="123190"/>
                  </a:lnTo>
                  <a:lnTo>
                    <a:pt x="11264" y="123380"/>
                  </a:lnTo>
                  <a:lnTo>
                    <a:pt x="10464" y="124180"/>
                  </a:lnTo>
                  <a:lnTo>
                    <a:pt x="10261" y="124663"/>
                  </a:lnTo>
                  <a:lnTo>
                    <a:pt x="10274" y="126606"/>
                  </a:lnTo>
                  <a:lnTo>
                    <a:pt x="10947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63"/>
                  </a:lnTo>
                  <a:close/>
                </a:path>
                <a:path w="34925" h="384175">
                  <a:moveTo>
                    <a:pt x="14376" y="103289"/>
                  </a:moveTo>
                  <a:lnTo>
                    <a:pt x="13690" y="102616"/>
                  </a:lnTo>
                  <a:lnTo>
                    <a:pt x="11760" y="102616"/>
                  </a:lnTo>
                  <a:lnTo>
                    <a:pt x="11264" y="102806"/>
                  </a:lnTo>
                  <a:lnTo>
                    <a:pt x="10464" y="103606"/>
                  </a:lnTo>
                  <a:lnTo>
                    <a:pt x="10261" y="104089"/>
                  </a:lnTo>
                  <a:lnTo>
                    <a:pt x="10274" y="106032"/>
                  </a:lnTo>
                  <a:lnTo>
                    <a:pt x="10947" y="106718"/>
                  </a:lnTo>
                  <a:lnTo>
                    <a:pt x="12319" y="106718"/>
                  </a:lnTo>
                  <a:lnTo>
                    <a:pt x="13690" y="106718"/>
                  </a:lnTo>
                  <a:lnTo>
                    <a:pt x="14376" y="106032"/>
                  </a:lnTo>
                  <a:lnTo>
                    <a:pt x="14376" y="103289"/>
                  </a:lnTo>
                  <a:close/>
                </a:path>
                <a:path w="34925" h="384175">
                  <a:moveTo>
                    <a:pt x="14376" y="82791"/>
                  </a:moveTo>
                  <a:lnTo>
                    <a:pt x="13690" y="82105"/>
                  </a:lnTo>
                  <a:lnTo>
                    <a:pt x="12319" y="82105"/>
                  </a:lnTo>
                  <a:lnTo>
                    <a:pt x="10985" y="82130"/>
                  </a:lnTo>
                  <a:lnTo>
                    <a:pt x="10299" y="82816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07"/>
                  </a:lnTo>
                  <a:lnTo>
                    <a:pt x="12319" y="86207"/>
                  </a:lnTo>
                  <a:lnTo>
                    <a:pt x="13233" y="86220"/>
                  </a:lnTo>
                  <a:lnTo>
                    <a:pt x="13855" y="85801"/>
                  </a:lnTo>
                  <a:lnTo>
                    <a:pt x="14211" y="84963"/>
                  </a:lnTo>
                  <a:lnTo>
                    <a:pt x="14325" y="84709"/>
                  </a:lnTo>
                  <a:lnTo>
                    <a:pt x="14376" y="84442"/>
                  </a:lnTo>
                  <a:lnTo>
                    <a:pt x="14376" y="84162"/>
                  </a:lnTo>
                  <a:lnTo>
                    <a:pt x="14376" y="82791"/>
                  </a:lnTo>
                  <a:close/>
                </a:path>
                <a:path w="34925" h="384175">
                  <a:moveTo>
                    <a:pt x="14376" y="62255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55"/>
                  </a:lnTo>
                  <a:lnTo>
                    <a:pt x="10261" y="64198"/>
                  </a:lnTo>
                  <a:lnTo>
                    <a:pt x="10464" y="64681"/>
                  </a:lnTo>
                  <a:lnTo>
                    <a:pt x="11264" y="65481"/>
                  </a:lnTo>
                  <a:lnTo>
                    <a:pt x="11760" y="65684"/>
                  </a:lnTo>
                  <a:lnTo>
                    <a:pt x="12319" y="65684"/>
                  </a:lnTo>
                  <a:lnTo>
                    <a:pt x="13690" y="65684"/>
                  </a:lnTo>
                  <a:lnTo>
                    <a:pt x="14376" y="64998"/>
                  </a:lnTo>
                  <a:lnTo>
                    <a:pt x="14376" y="62255"/>
                  </a:lnTo>
                  <a:close/>
                </a:path>
                <a:path w="34925" h="384175">
                  <a:moveTo>
                    <a:pt x="14376" y="41732"/>
                  </a:moveTo>
                  <a:lnTo>
                    <a:pt x="13690" y="41046"/>
                  </a:lnTo>
                  <a:lnTo>
                    <a:pt x="11760" y="41046"/>
                  </a:lnTo>
                  <a:lnTo>
                    <a:pt x="11264" y="41249"/>
                  </a:lnTo>
                  <a:lnTo>
                    <a:pt x="9893" y="42621"/>
                  </a:lnTo>
                  <a:lnTo>
                    <a:pt x="9893" y="43586"/>
                  </a:lnTo>
                  <a:lnTo>
                    <a:pt x="11264" y="44958"/>
                  </a:lnTo>
                  <a:lnTo>
                    <a:pt x="11760" y="45148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34925" h="384175">
                  <a:moveTo>
                    <a:pt x="14376" y="21209"/>
                  </a:moveTo>
                  <a:lnTo>
                    <a:pt x="13690" y="20523"/>
                  </a:lnTo>
                  <a:lnTo>
                    <a:pt x="11760" y="20523"/>
                  </a:lnTo>
                  <a:lnTo>
                    <a:pt x="11264" y="20726"/>
                  </a:lnTo>
                  <a:lnTo>
                    <a:pt x="10464" y="21526"/>
                  </a:lnTo>
                  <a:lnTo>
                    <a:pt x="10261" y="22009"/>
                  </a:lnTo>
                  <a:lnTo>
                    <a:pt x="10274" y="23939"/>
                  </a:lnTo>
                  <a:lnTo>
                    <a:pt x="10947" y="24625"/>
                  </a:lnTo>
                  <a:lnTo>
                    <a:pt x="12319" y="24625"/>
                  </a:lnTo>
                  <a:lnTo>
                    <a:pt x="13690" y="24625"/>
                  </a:lnTo>
                  <a:lnTo>
                    <a:pt x="14376" y="23939"/>
                  </a:lnTo>
                  <a:lnTo>
                    <a:pt x="14376" y="21209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696"/>
                  </a:lnTo>
                  <a:lnTo>
                    <a:pt x="13779" y="288048"/>
                  </a:lnTo>
                  <a:lnTo>
                    <a:pt x="13373" y="287642"/>
                  </a:lnTo>
                  <a:lnTo>
                    <a:pt x="12890" y="287439"/>
                  </a:lnTo>
                  <a:lnTo>
                    <a:pt x="12319" y="287451"/>
                  </a:lnTo>
                  <a:lnTo>
                    <a:pt x="11747" y="287439"/>
                  </a:lnTo>
                  <a:lnTo>
                    <a:pt x="11264" y="287642"/>
                  </a:lnTo>
                  <a:lnTo>
                    <a:pt x="10871" y="288048"/>
                  </a:lnTo>
                  <a:lnTo>
                    <a:pt x="9893" y="289013"/>
                  </a:lnTo>
                  <a:lnTo>
                    <a:pt x="9893" y="289979"/>
                  </a:lnTo>
                  <a:lnTo>
                    <a:pt x="10871" y="290931"/>
                  </a:lnTo>
                  <a:lnTo>
                    <a:pt x="11264" y="291350"/>
                  </a:lnTo>
                  <a:lnTo>
                    <a:pt x="11747" y="291541"/>
                  </a:lnTo>
                  <a:lnTo>
                    <a:pt x="12319" y="291541"/>
                  </a:lnTo>
                  <a:lnTo>
                    <a:pt x="13246" y="291553"/>
                  </a:lnTo>
                  <a:lnTo>
                    <a:pt x="13881" y="291134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17"/>
                  </a:moveTo>
                  <a:lnTo>
                    <a:pt x="23952" y="379831"/>
                  </a:lnTo>
                  <a:lnTo>
                    <a:pt x="21221" y="379831"/>
                  </a:lnTo>
                  <a:lnTo>
                    <a:pt x="20535" y="380517"/>
                  </a:lnTo>
                  <a:lnTo>
                    <a:pt x="20535" y="383247"/>
                  </a:lnTo>
                  <a:lnTo>
                    <a:pt x="21221" y="383933"/>
                  </a:lnTo>
                  <a:lnTo>
                    <a:pt x="22580" y="383933"/>
                  </a:lnTo>
                  <a:lnTo>
                    <a:pt x="23952" y="383933"/>
                  </a:lnTo>
                  <a:lnTo>
                    <a:pt x="24638" y="383247"/>
                  </a:lnTo>
                  <a:lnTo>
                    <a:pt x="24638" y="380517"/>
                  </a:lnTo>
                  <a:close/>
                </a:path>
                <a:path w="34925" h="384175">
                  <a:moveTo>
                    <a:pt x="24638" y="11036"/>
                  </a:moveTo>
                  <a:lnTo>
                    <a:pt x="23952" y="10350"/>
                  </a:lnTo>
                  <a:lnTo>
                    <a:pt x="21221" y="10350"/>
                  </a:lnTo>
                  <a:lnTo>
                    <a:pt x="20535" y="11036"/>
                  </a:lnTo>
                  <a:lnTo>
                    <a:pt x="20535" y="13766"/>
                  </a:lnTo>
                  <a:lnTo>
                    <a:pt x="21221" y="14452"/>
                  </a:lnTo>
                  <a:lnTo>
                    <a:pt x="22580" y="14452"/>
                  </a:lnTo>
                  <a:lnTo>
                    <a:pt x="23952" y="14452"/>
                  </a:lnTo>
                  <a:lnTo>
                    <a:pt x="24638" y="13766"/>
                  </a:lnTo>
                  <a:lnTo>
                    <a:pt x="24638" y="11036"/>
                  </a:lnTo>
                  <a:close/>
                </a:path>
                <a:path w="34925" h="384175">
                  <a:moveTo>
                    <a:pt x="34899" y="123863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63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63"/>
                  </a:lnTo>
                  <a:close/>
                </a:path>
                <a:path w="34925" h="384175">
                  <a:moveTo>
                    <a:pt x="34899" y="103289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289"/>
                  </a:lnTo>
                  <a:lnTo>
                    <a:pt x="30797" y="106032"/>
                  </a:lnTo>
                  <a:lnTo>
                    <a:pt x="31483" y="106718"/>
                  </a:lnTo>
                  <a:lnTo>
                    <a:pt x="32854" y="106718"/>
                  </a:lnTo>
                  <a:lnTo>
                    <a:pt x="34213" y="106718"/>
                  </a:lnTo>
                  <a:lnTo>
                    <a:pt x="34899" y="106032"/>
                  </a:lnTo>
                  <a:lnTo>
                    <a:pt x="34899" y="103289"/>
                  </a:lnTo>
                  <a:close/>
                </a:path>
                <a:path w="34925" h="384175">
                  <a:moveTo>
                    <a:pt x="34899" y="62255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55"/>
                  </a:lnTo>
                  <a:lnTo>
                    <a:pt x="30797" y="64998"/>
                  </a:lnTo>
                  <a:lnTo>
                    <a:pt x="31483" y="65684"/>
                  </a:lnTo>
                  <a:lnTo>
                    <a:pt x="32854" y="65684"/>
                  </a:lnTo>
                  <a:lnTo>
                    <a:pt x="34213" y="65684"/>
                  </a:lnTo>
                  <a:lnTo>
                    <a:pt x="34899" y="64998"/>
                  </a:lnTo>
                  <a:lnTo>
                    <a:pt x="34899" y="62255"/>
                  </a:lnTo>
                  <a:close/>
                </a:path>
                <a:path w="34925" h="384175">
                  <a:moveTo>
                    <a:pt x="34899" y="41732"/>
                  </a:moveTo>
                  <a:lnTo>
                    <a:pt x="34213" y="41046"/>
                  </a:lnTo>
                  <a:lnTo>
                    <a:pt x="32283" y="41046"/>
                  </a:lnTo>
                  <a:lnTo>
                    <a:pt x="31800" y="41249"/>
                  </a:lnTo>
                  <a:lnTo>
                    <a:pt x="30746" y="42291"/>
                  </a:lnTo>
                  <a:lnTo>
                    <a:pt x="30594" y="43040"/>
                  </a:lnTo>
                  <a:lnTo>
                    <a:pt x="31305" y="44729"/>
                  </a:lnTo>
                  <a:lnTo>
                    <a:pt x="31927" y="45161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1732"/>
                  </a:lnTo>
                  <a:close/>
                </a:path>
                <a:path w="34925" h="384175">
                  <a:moveTo>
                    <a:pt x="34899" y="673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73"/>
                  </a:lnTo>
                  <a:lnTo>
                    <a:pt x="30797" y="3416"/>
                  </a:lnTo>
                  <a:lnTo>
                    <a:pt x="31483" y="4102"/>
                  </a:lnTo>
                  <a:lnTo>
                    <a:pt x="32854" y="4102"/>
                  </a:lnTo>
                  <a:lnTo>
                    <a:pt x="34213" y="4102"/>
                  </a:lnTo>
                  <a:lnTo>
                    <a:pt x="34899" y="3416"/>
                  </a:lnTo>
                  <a:lnTo>
                    <a:pt x="34899" y="673"/>
                  </a:lnTo>
                  <a:close/>
                </a:path>
                <a:path w="34925" h="384175">
                  <a:moveTo>
                    <a:pt x="34912" y="84442"/>
                  </a:moveTo>
                  <a:lnTo>
                    <a:pt x="34899" y="84162"/>
                  </a:lnTo>
                  <a:lnTo>
                    <a:pt x="34899" y="82791"/>
                  </a:lnTo>
                  <a:lnTo>
                    <a:pt x="34213" y="82105"/>
                  </a:lnTo>
                  <a:lnTo>
                    <a:pt x="31483" y="82105"/>
                  </a:lnTo>
                  <a:lnTo>
                    <a:pt x="30797" y="82791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09"/>
                  </a:lnTo>
                  <a:lnTo>
                    <a:pt x="30962" y="84963"/>
                  </a:lnTo>
                  <a:lnTo>
                    <a:pt x="31318" y="85801"/>
                  </a:lnTo>
                  <a:lnTo>
                    <a:pt x="31940" y="86207"/>
                  </a:lnTo>
                  <a:lnTo>
                    <a:pt x="32854" y="86207"/>
                  </a:lnTo>
                  <a:lnTo>
                    <a:pt x="33756" y="86220"/>
                  </a:lnTo>
                  <a:lnTo>
                    <a:pt x="34391" y="85801"/>
                  </a:lnTo>
                  <a:lnTo>
                    <a:pt x="34734" y="84963"/>
                  </a:lnTo>
                  <a:lnTo>
                    <a:pt x="34861" y="84709"/>
                  </a:lnTo>
                  <a:lnTo>
                    <a:pt x="34912" y="8444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31217" y="2825577"/>
            <a:ext cx="15907385" cy="583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66395" marR="7620" indent="-234950">
              <a:lnSpc>
                <a:spcPct val="123000"/>
              </a:lnSpc>
              <a:spcBef>
                <a:spcPts val="100"/>
              </a:spcBef>
              <a:buAutoNum type="arabicPeriod"/>
              <a:tabLst>
                <a:tab pos="367030" algn="l"/>
              </a:tabLst>
            </a:pP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user </a:t>
            </a:r>
            <a:r>
              <a:rPr dirty="0" sz="3100" spc="-10">
                <a:solidFill>
                  <a:srgbClr val="2D2D2D"/>
                </a:solidFill>
                <a:latin typeface="Lucida Sans Unicode"/>
                <a:cs typeface="Lucida Sans Unicode"/>
              </a:rPr>
              <a:t>can </a:t>
            </a:r>
            <a:r>
              <a:rPr dirty="0" sz="3100" spc="45">
                <a:solidFill>
                  <a:srgbClr val="2D2D2D"/>
                </a:solidFill>
                <a:latin typeface="Lucida Sans Unicode"/>
                <a:cs typeface="Lucida Sans Unicode"/>
              </a:rPr>
              <a:t>access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dirty="0" sz="3100" spc="-130">
                <a:solidFill>
                  <a:srgbClr val="2D2D2D"/>
                </a:solidFill>
                <a:latin typeface="Lucida Sans Unicode"/>
                <a:cs typeface="Lucida Sans Unicode"/>
              </a:rPr>
              <a:t>through </a:t>
            </a:r>
            <a:r>
              <a:rPr dirty="0" sz="3100" spc="-35">
                <a:solidFill>
                  <a:srgbClr val="2D2D2D"/>
                </a:solidFill>
                <a:latin typeface="Lucida Sans Unicode"/>
                <a:cs typeface="Lucida Sans Unicode"/>
              </a:rPr>
              <a:t>a </a:t>
            </a:r>
            <a:r>
              <a:rPr dirty="0" sz="3100" spc="-10">
                <a:solidFill>
                  <a:srgbClr val="2D2D2D"/>
                </a:solidFill>
                <a:latin typeface="Lucida Sans Unicode"/>
                <a:cs typeface="Lucida Sans Unicode"/>
              </a:rPr>
              <a:t>web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page </a:t>
            </a:r>
            <a:r>
              <a:rPr dirty="0" sz="3100" spc="-110">
                <a:solidFill>
                  <a:srgbClr val="2D2D2D"/>
                </a:solidFill>
                <a:latin typeface="Lucida Sans Unicode"/>
                <a:cs typeface="Lucida Sans Unicode"/>
              </a:rPr>
              <a:t>or </a:t>
            </a:r>
            <a:r>
              <a:rPr dirty="0" sz="3100" spc="-100">
                <a:solidFill>
                  <a:srgbClr val="2D2D2D"/>
                </a:solidFill>
                <a:latin typeface="Lucida Sans Unicode"/>
                <a:cs typeface="Lucida Sans Unicode"/>
              </a:rPr>
              <a:t>an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3100" spc="-16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that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5">
                <a:solidFill>
                  <a:srgbClr val="2D2D2D"/>
                </a:solidFill>
                <a:latin typeface="Lucida Sans Unicode"/>
                <a:cs typeface="Lucida Sans Unicode"/>
              </a:rPr>
              <a:t>includes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this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functionality.</a:t>
            </a:r>
            <a:endParaRPr sz="3100">
              <a:latin typeface="Lucida Sans Unicode"/>
              <a:cs typeface="Lucida Sans Unicode"/>
            </a:endParaRPr>
          </a:p>
          <a:p>
            <a:pPr algn="just" marL="366395" marR="8255" indent="-340995">
              <a:lnSpc>
                <a:spcPct val="123000"/>
              </a:lnSpc>
              <a:buAutoNum type="arabicPeriod"/>
              <a:tabLst>
                <a:tab pos="367030" algn="l"/>
              </a:tabLst>
            </a:pP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user </a:t>
            </a:r>
            <a:r>
              <a:rPr dirty="0" sz="3100" spc="-10">
                <a:solidFill>
                  <a:srgbClr val="2D2D2D"/>
                </a:solidFill>
                <a:latin typeface="Lucida Sans Unicode"/>
                <a:cs typeface="Lucida Sans Unicode"/>
              </a:rPr>
              <a:t>can </a:t>
            </a:r>
            <a:r>
              <a:rPr dirty="0" sz="3100" spc="-40">
                <a:solidFill>
                  <a:srgbClr val="2D2D2D"/>
                </a:solidFill>
                <a:latin typeface="Lucida Sans Unicode"/>
                <a:cs typeface="Lucida Sans Unicode"/>
              </a:rPr>
              <a:t>enter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their 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desired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into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55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input </a:t>
            </a:r>
            <a:r>
              <a:rPr dirty="0" sz="3100" spc="-969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40">
                <a:solidFill>
                  <a:srgbClr val="2D2D2D"/>
                </a:solidFill>
                <a:latin typeface="Lucida Sans Unicode"/>
                <a:cs typeface="Lucida Sans Unicode"/>
              </a:rPr>
              <a:t>field.</a:t>
            </a:r>
            <a:endParaRPr sz="3100">
              <a:latin typeface="Lucida Sans Unicode"/>
              <a:cs typeface="Lucida Sans Unicode"/>
            </a:endParaRPr>
          </a:p>
          <a:p>
            <a:pPr algn="just" marL="366395" marR="5715" indent="-347980">
              <a:lnSpc>
                <a:spcPct val="123000"/>
              </a:lnSpc>
              <a:buAutoNum type="arabicPeriod"/>
              <a:tabLst>
                <a:tab pos="367030" algn="l"/>
              </a:tabLst>
            </a:pP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will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then </a:t>
            </a:r>
            <a:r>
              <a:rPr dirty="0" sz="3100" spc="-85">
                <a:solidFill>
                  <a:srgbClr val="2D2D2D"/>
                </a:solidFill>
                <a:latin typeface="Lucida Sans Unicode"/>
                <a:cs typeface="Lucida Sans Unicode"/>
              </a:rPr>
              <a:t>perform </a:t>
            </a:r>
            <a:r>
              <a:rPr dirty="0" sz="3100" spc="-35">
                <a:solidFill>
                  <a:srgbClr val="2D2D2D"/>
                </a:solidFill>
                <a:latin typeface="Lucida Sans Unicode"/>
                <a:cs typeface="Lucida Sans Unicode"/>
              </a:rPr>
              <a:t>a </a:t>
            </a:r>
            <a:r>
              <a:rPr dirty="0" sz="3100" spc="-55">
                <a:solidFill>
                  <a:srgbClr val="2D2D2D"/>
                </a:solidFill>
                <a:latin typeface="Lucida Sans Unicode"/>
                <a:cs typeface="Lucida Sans Unicode"/>
              </a:rPr>
              <a:t>series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of </a:t>
            </a:r>
            <a:r>
              <a:rPr dirty="0" sz="3100" spc="5">
                <a:solidFill>
                  <a:srgbClr val="2D2D2D"/>
                </a:solidFill>
                <a:latin typeface="Lucida Sans Unicode"/>
                <a:cs typeface="Lucida Sans Unicode"/>
              </a:rPr>
              <a:t>tests 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on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password,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5">
                <a:solidFill>
                  <a:srgbClr val="2D2D2D"/>
                </a:solidFill>
                <a:latin typeface="Lucida Sans Unicode"/>
                <a:cs typeface="Lucida Sans Unicode"/>
              </a:rPr>
              <a:t>based 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on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105">
                <a:solidFill>
                  <a:srgbClr val="2D2D2D"/>
                </a:solidFill>
                <a:latin typeface="Lucida Sans Unicode"/>
                <a:cs typeface="Lucida Sans Unicode"/>
              </a:rPr>
              <a:t>rules 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and requirements </a:t>
            </a:r>
            <a:r>
              <a:rPr dirty="0" sz="3100" spc="10">
                <a:solidFill>
                  <a:srgbClr val="2D2D2D"/>
                </a:solidFill>
                <a:latin typeface="Lucida Sans Unicode"/>
                <a:cs typeface="Lucida Sans Unicode"/>
              </a:rPr>
              <a:t>set </a:t>
            </a:r>
            <a:r>
              <a:rPr dirty="0" sz="3100" spc="45">
                <a:solidFill>
                  <a:srgbClr val="2D2D2D"/>
                </a:solidFill>
                <a:latin typeface="Lucida Sans Unicode"/>
                <a:cs typeface="Lucida Sans Unicode"/>
              </a:rPr>
              <a:t>by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system. </a:t>
            </a:r>
            <a:r>
              <a:rPr dirty="0" sz="3100" spc="-75">
                <a:solidFill>
                  <a:srgbClr val="2D2D2D"/>
                </a:solidFill>
                <a:latin typeface="Lucida Sans Unicode"/>
                <a:cs typeface="Lucida Sans Unicode"/>
              </a:rPr>
              <a:t>These </a:t>
            </a:r>
            <a:r>
              <a:rPr dirty="0" sz="3100" spc="5">
                <a:solidFill>
                  <a:srgbClr val="2D2D2D"/>
                </a:solidFill>
                <a:latin typeface="Lucida Sans Unicode"/>
                <a:cs typeface="Lucida Sans Unicode"/>
              </a:rPr>
              <a:t>tests </a:t>
            </a:r>
            <a:r>
              <a:rPr dirty="0" sz="3100" spc="-10">
                <a:solidFill>
                  <a:srgbClr val="2D2D2D"/>
                </a:solidFill>
                <a:latin typeface="Lucida Sans Unicode"/>
                <a:cs typeface="Lucida Sans Unicode"/>
              </a:rPr>
              <a:t>can 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include </a:t>
            </a:r>
            <a:r>
              <a:rPr dirty="0" sz="3100" spc="-6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70">
                <a:solidFill>
                  <a:srgbClr val="2D2D2D"/>
                </a:solidFill>
                <a:latin typeface="Lucida Sans Unicode"/>
                <a:cs typeface="Lucida Sans Unicode"/>
              </a:rPr>
              <a:t>c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h</a:t>
            </a:r>
            <a:r>
              <a:rPr dirty="0" sz="3100" spc="30">
                <a:solidFill>
                  <a:srgbClr val="2D2D2D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170">
                <a:solidFill>
                  <a:srgbClr val="2D2D2D"/>
                </a:solidFill>
                <a:latin typeface="Lucida Sans Unicode"/>
                <a:cs typeface="Lucida Sans Unicode"/>
              </a:rPr>
              <a:t>c</a:t>
            </a:r>
            <a:r>
              <a:rPr dirty="0" sz="3100" spc="-254">
                <a:solidFill>
                  <a:srgbClr val="2D2D2D"/>
                </a:solidFill>
                <a:latin typeface="Lucida Sans Unicode"/>
                <a:cs typeface="Lucida Sans Unicode"/>
              </a:rPr>
              <a:t>k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n</a:t>
            </a:r>
            <a:r>
              <a:rPr dirty="0" sz="3100" spc="-225">
                <a:solidFill>
                  <a:srgbClr val="2D2D2D"/>
                </a:solidFill>
                <a:latin typeface="Lucida Sans Unicode"/>
                <a:cs typeface="Lucida Sans Unicode"/>
              </a:rPr>
              <a:t>g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10">
                <a:solidFill>
                  <a:srgbClr val="2D2D2D"/>
                </a:solidFill>
                <a:latin typeface="Lucida Sans Unicode"/>
                <a:cs typeface="Lucida Sans Unicode"/>
              </a:rPr>
              <a:t>f</a:t>
            </a:r>
            <a:r>
              <a:rPr dirty="0" sz="3100" spc="-75">
                <a:solidFill>
                  <a:srgbClr val="2D2D2D"/>
                </a:solidFill>
                <a:latin typeface="Lucida Sans Unicode"/>
                <a:cs typeface="Lucida Sans Unicode"/>
              </a:rPr>
              <a:t>o</a:t>
            </a:r>
            <a:r>
              <a:rPr dirty="0" sz="3100" spc="-145">
                <a:solidFill>
                  <a:srgbClr val="2D2D2D"/>
                </a:solidFill>
                <a:latin typeface="Lucida Sans Unicode"/>
                <a:cs typeface="Lucida Sans Unicode"/>
              </a:rPr>
              <a:t>r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0">
                <a:solidFill>
                  <a:srgbClr val="2D2D2D"/>
                </a:solidFill>
                <a:latin typeface="Lucida Sans Unicode"/>
                <a:cs typeface="Lucida Sans Unicode"/>
              </a:rPr>
              <a:t>p</a:t>
            </a:r>
            <a:r>
              <a:rPr dirty="0" sz="3100" spc="-40">
                <a:solidFill>
                  <a:srgbClr val="2D2D2D"/>
                </a:solidFill>
                <a:latin typeface="Lucida Sans Unicode"/>
                <a:cs typeface="Lucida Sans Unicode"/>
              </a:rPr>
              <a:t>a</a:t>
            </a:r>
            <a:r>
              <a:rPr dirty="0" sz="3100" spc="-40">
                <a:solidFill>
                  <a:srgbClr val="2D2D2D"/>
                </a:solidFill>
                <a:latin typeface="Lucida Sans Unicode"/>
                <a:cs typeface="Lucida Sans Unicode"/>
              </a:rPr>
              <a:t>ss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w</a:t>
            </a:r>
            <a:r>
              <a:rPr dirty="0" sz="3100" spc="-75">
                <a:solidFill>
                  <a:srgbClr val="2D2D2D"/>
                </a:solidFill>
                <a:latin typeface="Lucida Sans Unicode"/>
                <a:cs typeface="Lucida Sans Unicode"/>
              </a:rPr>
              <a:t>o</a:t>
            </a:r>
            <a:r>
              <a:rPr dirty="0" sz="3100" spc="-145">
                <a:solidFill>
                  <a:srgbClr val="2D2D2D"/>
                </a:solidFill>
                <a:latin typeface="Lucida Sans Unicode"/>
                <a:cs typeface="Lucida Sans Unicode"/>
              </a:rPr>
              <a:t>r</a:t>
            </a:r>
            <a:r>
              <a:rPr dirty="0" sz="3100" spc="-5">
                <a:solidFill>
                  <a:srgbClr val="2D2D2D"/>
                </a:solidFill>
                <a:latin typeface="Lucida Sans Unicode"/>
                <a:cs typeface="Lucida Sans Unicode"/>
              </a:rPr>
              <a:t>d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10">
                <a:solidFill>
                  <a:srgbClr val="2D2D2D"/>
                </a:solidFill>
                <a:latin typeface="Lucida Sans Unicode"/>
                <a:cs typeface="Lucida Sans Unicode"/>
              </a:rPr>
              <a:t>l</a:t>
            </a:r>
            <a:r>
              <a:rPr dirty="0" sz="3100" spc="30">
                <a:solidFill>
                  <a:srgbClr val="2D2D2D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n</a:t>
            </a:r>
            <a:r>
              <a:rPr dirty="0" sz="3100" spc="-229">
                <a:solidFill>
                  <a:srgbClr val="2D2D2D"/>
                </a:solidFill>
                <a:latin typeface="Lucida Sans Unicode"/>
                <a:cs typeface="Lucida Sans Unicode"/>
              </a:rPr>
              <a:t>g</a:t>
            </a:r>
            <a:r>
              <a:rPr dirty="0" sz="3100" spc="35">
                <a:solidFill>
                  <a:srgbClr val="2D2D2D"/>
                </a:solidFill>
                <a:latin typeface="Lucida Sans Unicode"/>
                <a:cs typeface="Lucida Sans Unicode"/>
              </a:rPr>
              <a:t>t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h</a:t>
            </a:r>
            <a:r>
              <a:rPr dirty="0" sz="3100" spc="-430">
                <a:solidFill>
                  <a:srgbClr val="2D2D2D"/>
                </a:solidFill>
                <a:latin typeface="Lucida Sans Unicode"/>
                <a:cs typeface="Lucida Sans Unicode"/>
              </a:rPr>
              <a:t>,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0">
                <a:solidFill>
                  <a:srgbClr val="2D2D2D"/>
                </a:solidFill>
                <a:latin typeface="Lucida Sans Unicode"/>
                <a:cs typeface="Lucida Sans Unicode"/>
              </a:rPr>
              <a:t>a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n</a:t>
            </a:r>
            <a:r>
              <a:rPr dirty="0" sz="3100" spc="-5">
                <a:solidFill>
                  <a:srgbClr val="2D2D2D"/>
                </a:solidFill>
                <a:latin typeface="Lucida Sans Unicode"/>
                <a:cs typeface="Lucida Sans Unicode"/>
              </a:rPr>
              <a:t>d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70">
                <a:solidFill>
                  <a:srgbClr val="2D2D2D"/>
                </a:solidFill>
                <a:latin typeface="Lucida Sans Unicode"/>
                <a:cs typeface="Lucida Sans Unicode"/>
              </a:rPr>
              <a:t>c</a:t>
            </a:r>
            <a:r>
              <a:rPr dirty="0" sz="3100" spc="-75">
                <a:solidFill>
                  <a:srgbClr val="2D2D2D"/>
                </a:solidFill>
                <a:latin typeface="Lucida Sans Unicode"/>
                <a:cs typeface="Lucida Sans Unicode"/>
              </a:rPr>
              <a:t>o</a:t>
            </a:r>
            <a:r>
              <a:rPr dirty="0" sz="3100" spc="-125">
                <a:solidFill>
                  <a:srgbClr val="2D2D2D"/>
                </a:solidFill>
                <a:latin typeface="Lucida Sans Unicode"/>
                <a:cs typeface="Lucida Sans Unicode"/>
              </a:rPr>
              <a:t>m</a:t>
            </a:r>
            <a:r>
              <a:rPr dirty="0" sz="3100" spc="-10">
                <a:solidFill>
                  <a:srgbClr val="2D2D2D"/>
                </a:solidFill>
                <a:latin typeface="Lucida Sans Unicode"/>
                <a:cs typeface="Lucida Sans Unicode"/>
              </a:rPr>
              <a:t>p</a:t>
            </a:r>
            <a:r>
              <a:rPr dirty="0" sz="3100" spc="-210">
                <a:solidFill>
                  <a:srgbClr val="2D2D2D"/>
                </a:solidFill>
                <a:latin typeface="Lucida Sans Unicode"/>
                <a:cs typeface="Lucida Sans Unicode"/>
              </a:rPr>
              <a:t>l</a:t>
            </a:r>
            <a:r>
              <a:rPr dirty="0" sz="3100" spc="30">
                <a:solidFill>
                  <a:srgbClr val="2D2D2D"/>
                </a:solidFill>
                <a:latin typeface="Lucida Sans Unicode"/>
                <a:cs typeface="Lucida Sans Unicode"/>
              </a:rPr>
              <a:t>e</a:t>
            </a:r>
            <a:r>
              <a:rPr dirty="0" sz="3100" spc="-365">
                <a:solidFill>
                  <a:srgbClr val="2D2D2D"/>
                </a:solidFill>
                <a:latin typeface="Lucida Sans Unicode"/>
                <a:cs typeface="Lucida Sans Unicode"/>
              </a:rPr>
              <a:t>x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i</a:t>
            </a:r>
            <a:r>
              <a:rPr dirty="0" sz="3100" spc="35">
                <a:solidFill>
                  <a:srgbClr val="2D2D2D"/>
                </a:solidFill>
                <a:latin typeface="Lucida Sans Unicode"/>
                <a:cs typeface="Lucida Sans Unicode"/>
              </a:rPr>
              <a:t>t</a:t>
            </a:r>
            <a:r>
              <a:rPr dirty="0" sz="3100" spc="95">
                <a:solidFill>
                  <a:srgbClr val="2D2D2D"/>
                </a:solidFill>
                <a:latin typeface="Lucida Sans Unicode"/>
                <a:cs typeface="Lucida Sans Unicode"/>
              </a:rPr>
              <a:t>y</a:t>
            </a:r>
            <a:r>
              <a:rPr dirty="0" sz="3100" spc="-380">
                <a:solidFill>
                  <a:srgbClr val="2D2D2D"/>
                </a:solidFill>
                <a:latin typeface="Lucida Sans Unicode"/>
                <a:cs typeface="Lucida Sans Unicode"/>
              </a:rPr>
              <a:t>.</a:t>
            </a:r>
            <a:endParaRPr sz="3100">
              <a:latin typeface="Lucida Sans Unicode"/>
              <a:cs typeface="Lucida Sans Unicode"/>
            </a:endParaRPr>
          </a:p>
          <a:p>
            <a:pPr algn="just" marL="366395" marR="5080" indent="-354330">
              <a:lnSpc>
                <a:spcPct val="123000"/>
              </a:lnSpc>
              <a:buAutoNum type="arabicPeriod"/>
              <a:tabLst>
                <a:tab pos="367030" algn="l"/>
              </a:tabLst>
            </a:pP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strength</a:t>
            </a:r>
            <a:r>
              <a:rPr dirty="0" sz="3100" spc="-7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will</a:t>
            </a:r>
            <a:r>
              <a:rPr dirty="0" sz="3100" spc="-15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then</a:t>
            </a:r>
            <a:r>
              <a:rPr dirty="0" sz="3100" spc="-5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provide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feedback </a:t>
            </a:r>
            <a:r>
              <a:rPr dirty="0" sz="3100" spc="-2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user</a:t>
            </a:r>
            <a:r>
              <a:rPr dirty="0" sz="3100" spc="-7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on</a:t>
            </a:r>
            <a:r>
              <a:rPr dirty="0" sz="3100" spc="-11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strength</a:t>
            </a:r>
            <a:r>
              <a:rPr dirty="0" sz="3100" spc="-7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of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their</a:t>
            </a:r>
            <a:r>
              <a:rPr dirty="0" sz="3100" spc="-7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password,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and</a:t>
            </a:r>
            <a:r>
              <a:rPr dirty="0" sz="3100" spc="-6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whether it </a:t>
            </a:r>
            <a:r>
              <a:rPr dirty="0" sz="3100" spc="-15">
                <a:solidFill>
                  <a:srgbClr val="2D2D2D"/>
                </a:solidFill>
                <a:latin typeface="Lucida Sans Unicode"/>
                <a:cs typeface="Lucida Sans Unicode"/>
              </a:rPr>
              <a:t>meets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requirements</a:t>
            </a:r>
            <a:r>
              <a:rPr dirty="0" sz="3100" spc="-6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">
                <a:solidFill>
                  <a:srgbClr val="2D2D2D"/>
                </a:solidFill>
                <a:latin typeface="Lucida Sans Unicode"/>
                <a:cs typeface="Lucida Sans Unicode"/>
              </a:rPr>
              <a:t>set </a:t>
            </a:r>
            <a:r>
              <a:rPr dirty="0" sz="3100" spc="45">
                <a:solidFill>
                  <a:srgbClr val="2D2D2D"/>
                </a:solidFill>
                <a:latin typeface="Lucida Sans Unicode"/>
                <a:cs typeface="Lucida Sans Unicode"/>
              </a:rPr>
              <a:t>by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system.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65"/>
              <a:t>6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7455" y="1178326"/>
            <a:ext cx="366902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20" b="1">
                <a:latin typeface="Cambria"/>
                <a:cs typeface="Cambria"/>
              </a:rPr>
              <a:t>USER</a:t>
            </a:r>
            <a:r>
              <a:rPr dirty="0" sz="4800" spc="-55" b="1">
                <a:latin typeface="Cambria"/>
                <a:cs typeface="Cambria"/>
              </a:rPr>
              <a:t> </a:t>
            </a:r>
            <a:r>
              <a:rPr dirty="0" sz="4800" spc="405" b="1">
                <a:latin typeface="Cambria"/>
                <a:cs typeface="Cambria"/>
              </a:rPr>
              <a:t>SIDE</a:t>
            </a:r>
            <a:r>
              <a:rPr dirty="0" sz="4800" spc="-55" b="1">
                <a:latin typeface="Cambria"/>
                <a:cs typeface="Cambria"/>
              </a:rPr>
              <a:t> </a:t>
            </a:r>
            <a:r>
              <a:rPr dirty="0" sz="4800" spc="-20" b="1">
                <a:latin typeface="Cambria"/>
                <a:cs typeface="Cambria"/>
              </a:rPr>
              <a:t>: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27762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8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1060238" y="0"/>
                </a:lnTo>
                <a:lnTo>
                  <a:pt x="1060238" y="1028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4" name="object 4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23872" y="1027801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w="0"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 h="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214489" y="1746713"/>
            <a:ext cx="15164435" cy="6603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44145">
              <a:lnSpc>
                <a:spcPct val="123000"/>
              </a:lnSpc>
              <a:spcBef>
                <a:spcPts val="100"/>
              </a:spcBef>
              <a:buAutoNum type="arabicPeriod" startAt="5"/>
              <a:tabLst>
                <a:tab pos="565785" algn="l"/>
                <a:tab pos="3480435" algn="l"/>
              </a:tabLst>
            </a:pPr>
            <a:r>
              <a:rPr dirty="0" sz="3100" spc="-145">
                <a:solidFill>
                  <a:srgbClr val="2D2D2D"/>
                </a:solidFill>
                <a:latin typeface="Lucida Sans Unicode"/>
                <a:cs typeface="Lucida Sans Unicode"/>
              </a:rPr>
              <a:t>If</a:t>
            </a:r>
            <a:r>
              <a:rPr dirty="0" sz="3100" spc="-14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does</a:t>
            </a:r>
            <a:r>
              <a:rPr dirty="0" sz="3100" spc="-2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5">
                <a:solidFill>
                  <a:srgbClr val="2D2D2D"/>
                </a:solidFill>
                <a:latin typeface="Lucida Sans Unicode"/>
                <a:cs typeface="Lucida Sans Unicode"/>
              </a:rPr>
              <a:t>not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0">
                <a:solidFill>
                  <a:srgbClr val="2D2D2D"/>
                </a:solidFill>
                <a:latin typeface="Lucida Sans Unicode"/>
                <a:cs typeface="Lucida Sans Unicode"/>
              </a:rPr>
              <a:t>meet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requirements,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5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dirty="0" sz="3100" spc="-7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checker	</a:t>
            </a:r>
            <a:r>
              <a:rPr dirty="0" sz="3100" spc="-10">
                <a:solidFill>
                  <a:srgbClr val="2D2D2D"/>
                </a:solidFill>
                <a:latin typeface="Lucida Sans Unicode"/>
                <a:cs typeface="Lucida Sans Unicode"/>
              </a:rPr>
              <a:t>can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provide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suggestions </a:t>
            </a:r>
            <a:r>
              <a:rPr dirty="0" sz="3100" spc="-2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user 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on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how </a:t>
            </a:r>
            <a:r>
              <a:rPr dirty="0" sz="3100" spc="-2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improve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of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their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password,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such </a:t>
            </a:r>
            <a:r>
              <a:rPr dirty="0" sz="3100" spc="-40">
                <a:solidFill>
                  <a:srgbClr val="2D2D2D"/>
                </a:solidFill>
                <a:latin typeface="Lucida Sans Unicode"/>
                <a:cs typeface="Lucida Sans Unicode"/>
              </a:rPr>
              <a:t>as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increasing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length </a:t>
            </a:r>
            <a:r>
              <a:rPr dirty="0" sz="3100" spc="-110">
                <a:solidFill>
                  <a:srgbClr val="2D2D2D"/>
                </a:solidFill>
                <a:latin typeface="Lucida Sans Unicode"/>
                <a:cs typeface="Lucida Sans Unicode"/>
              </a:rPr>
              <a:t>or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complexity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of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password.</a:t>
            </a:r>
            <a:endParaRPr sz="3100">
              <a:latin typeface="Lucida Sans Unicode"/>
              <a:cs typeface="Lucida Sans Unicode"/>
            </a:endParaRPr>
          </a:p>
          <a:p>
            <a:pPr algn="just" marL="12700" marR="143510">
              <a:lnSpc>
                <a:spcPct val="123000"/>
              </a:lnSpc>
              <a:buAutoNum type="arabicPeriod" startAt="5"/>
              <a:tabLst>
                <a:tab pos="338455" algn="l"/>
              </a:tabLst>
            </a:pP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user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0">
                <a:solidFill>
                  <a:srgbClr val="2D2D2D"/>
                </a:solidFill>
                <a:latin typeface="Lucida Sans Unicode"/>
                <a:cs typeface="Lucida Sans Unicode"/>
              </a:rPr>
              <a:t>can</a:t>
            </a: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then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revise</a:t>
            </a: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their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5">
                <a:solidFill>
                  <a:srgbClr val="2D2D2D"/>
                </a:solidFill>
                <a:latin typeface="Lucida Sans Unicode"/>
                <a:cs typeface="Lucida Sans Unicode"/>
              </a:rPr>
              <a:t>based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 on</a:t>
            </a: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feedback</a:t>
            </a: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provided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45">
                <a:solidFill>
                  <a:srgbClr val="2D2D2D"/>
                </a:solidFill>
                <a:latin typeface="Lucida Sans Unicode"/>
                <a:cs typeface="Lucida Sans Unicode"/>
              </a:rPr>
              <a:t>by</a:t>
            </a: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96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dirty="0" sz="3100" spc="-130">
                <a:solidFill>
                  <a:srgbClr val="2D2D2D"/>
                </a:solidFill>
                <a:latin typeface="Lucida Sans Unicode"/>
                <a:cs typeface="Lucida Sans Unicode"/>
              </a:rPr>
              <a:t>until </a:t>
            </a:r>
            <a:r>
              <a:rPr dirty="0" sz="3100">
                <a:solidFill>
                  <a:srgbClr val="2D2D2D"/>
                </a:solidFill>
                <a:latin typeface="Lucida Sans Unicode"/>
                <a:cs typeface="Lucida Sans Unicode"/>
              </a:rPr>
              <a:t>they </a:t>
            </a:r>
            <a:r>
              <a:rPr dirty="0" sz="3100" spc="15">
                <a:solidFill>
                  <a:srgbClr val="2D2D2D"/>
                </a:solidFill>
                <a:latin typeface="Lucida Sans Unicode"/>
                <a:cs typeface="Lucida Sans Unicode"/>
              </a:rPr>
              <a:t>create </a:t>
            </a:r>
            <a:r>
              <a:rPr dirty="0" sz="3100" spc="-35">
                <a:solidFill>
                  <a:srgbClr val="2D2D2D"/>
                </a:solidFill>
                <a:latin typeface="Lucida Sans Unicode"/>
                <a:cs typeface="Lucida Sans Unicode"/>
              </a:rPr>
              <a:t>a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that </a:t>
            </a:r>
            <a:r>
              <a:rPr dirty="0" sz="3100" spc="-15">
                <a:solidFill>
                  <a:srgbClr val="2D2D2D"/>
                </a:solidFill>
                <a:latin typeface="Lucida Sans Unicode"/>
                <a:cs typeface="Lucida Sans Unicode"/>
              </a:rPr>
              <a:t>meets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5">
                <a:solidFill>
                  <a:srgbClr val="2D2D2D"/>
                </a:solidFill>
                <a:latin typeface="Lucida Sans Unicode"/>
                <a:cs typeface="Lucida Sans Unicode"/>
              </a:rPr>
              <a:t>system </a:t>
            </a:r>
            <a:r>
              <a:rPr dirty="0" sz="310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requirements.</a:t>
            </a:r>
            <a:endParaRPr sz="3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23000"/>
              </a:lnSpc>
            </a:pP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strength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checker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provides 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users </a:t>
            </a:r>
            <a:r>
              <a:rPr dirty="0" sz="3100" spc="-85">
                <a:solidFill>
                  <a:srgbClr val="2D2D2D"/>
                </a:solidFill>
                <a:latin typeface="Lucida Sans Unicode"/>
                <a:cs typeface="Lucida Sans Unicode"/>
              </a:rPr>
              <a:t>with </a:t>
            </a:r>
            <a:r>
              <a:rPr dirty="0" sz="3100" spc="-35">
                <a:solidFill>
                  <a:srgbClr val="2D2D2D"/>
                </a:solidFill>
                <a:latin typeface="Lucida Sans Unicode"/>
                <a:cs typeface="Lucida Sans Unicode"/>
              </a:rPr>
              <a:t>a </a:t>
            </a:r>
            <a:r>
              <a:rPr dirty="0" sz="3100" spc="-85">
                <a:solidFill>
                  <a:srgbClr val="2D2D2D"/>
                </a:solidFill>
                <a:latin typeface="Lucida Sans Unicode"/>
                <a:cs typeface="Lucida Sans Unicode"/>
              </a:rPr>
              <a:t>tool </a:t>
            </a:r>
            <a:r>
              <a:rPr dirty="0" sz="3100" spc="-2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dirty="0" sz="3100" spc="-85">
                <a:solidFill>
                  <a:srgbClr val="2D2D2D"/>
                </a:solidFill>
                <a:latin typeface="Lucida Sans Unicode"/>
                <a:cs typeface="Lucida Sans Unicode"/>
              </a:rPr>
              <a:t>help </a:t>
            </a:r>
            <a:r>
              <a:rPr dirty="0" sz="3100" spc="-55">
                <a:solidFill>
                  <a:srgbClr val="2D2D2D"/>
                </a:solidFill>
                <a:latin typeface="Lucida Sans Unicode"/>
                <a:cs typeface="Lucida Sans Unicode"/>
              </a:rPr>
              <a:t>them </a:t>
            </a:r>
            <a:r>
              <a:rPr dirty="0" sz="3100" spc="15">
                <a:solidFill>
                  <a:srgbClr val="2D2D2D"/>
                </a:solidFill>
                <a:latin typeface="Lucida Sans Unicode"/>
                <a:cs typeface="Lucida Sans Unicode"/>
              </a:rPr>
              <a:t>create </a:t>
            </a:r>
            <a:r>
              <a:rPr dirty="0" sz="3100" spc="2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00">
                <a:solidFill>
                  <a:srgbClr val="2D2D2D"/>
                </a:solidFill>
                <a:latin typeface="Lucida Sans Unicode"/>
                <a:cs typeface="Lucida Sans Unicode"/>
              </a:rPr>
              <a:t>strong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and</a:t>
            </a:r>
            <a:r>
              <a:rPr dirty="0" sz="3100" spc="-6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0">
                <a:solidFill>
                  <a:srgbClr val="2D2D2D"/>
                </a:solidFill>
                <a:latin typeface="Lucida Sans Unicode"/>
                <a:cs typeface="Lucida Sans Unicode"/>
              </a:rPr>
              <a:t>secure</a:t>
            </a:r>
            <a:r>
              <a:rPr dirty="0" sz="3100" spc="-1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passwords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that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are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5">
                <a:solidFill>
                  <a:srgbClr val="2D2D2D"/>
                </a:solidFill>
                <a:latin typeface="Lucida Sans Unicode"/>
                <a:cs typeface="Lucida Sans Unicode"/>
              </a:rPr>
              <a:t>less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susceptible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0">
                <a:solidFill>
                  <a:srgbClr val="2D2D2D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1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hacking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and </a:t>
            </a:r>
            <a:r>
              <a:rPr dirty="0" sz="3100" spc="-6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unauthorized</a:t>
            </a:r>
            <a:r>
              <a:rPr dirty="0" sz="3100" spc="-16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0">
                <a:solidFill>
                  <a:srgbClr val="2D2D2D"/>
                </a:solidFill>
                <a:latin typeface="Lucida Sans Unicode"/>
                <a:cs typeface="Lucida Sans Unicode"/>
              </a:rPr>
              <a:t>access.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65"/>
              <a:t>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073" y="1768855"/>
            <a:ext cx="45377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05" b="1">
                <a:latin typeface="Cambria"/>
                <a:cs typeface="Cambria"/>
              </a:rPr>
              <a:t>SYSTEM</a:t>
            </a:r>
            <a:r>
              <a:rPr dirty="0" sz="4800" spc="-45" b="1">
                <a:latin typeface="Cambria"/>
                <a:cs typeface="Cambria"/>
              </a:rPr>
              <a:t> </a:t>
            </a:r>
            <a:r>
              <a:rPr dirty="0" sz="4800" spc="405" b="1">
                <a:latin typeface="Cambria"/>
                <a:cs typeface="Cambria"/>
              </a:rPr>
              <a:t>SIDE</a:t>
            </a:r>
            <a:r>
              <a:rPr dirty="0" sz="4800" spc="-45" b="1">
                <a:latin typeface="Cambria"/>
                <a:cs typeface="Cambria"/>
              </a:rPr>
              <a:t> </a:t>
            </a:r>
            <a:r>
              <a:rPr dirty="0" sz="4800" spc="-20" b="1">
                <a:latin typeface="Cambria"/>
                <a:cs typeface="Cambria"/>
              </a:rPr>
              <a:t>: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0526" y="3232518"/>
            <a:ext cx="15595600" cy="4092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60045" marR="5080" indent="-234950">
              <a:lnSpc>
                <a:spcPct val="123000"/>
              </a:lnSpc>
              <a:spcBef>
                <a:spcPts val="100"/>
              </a:spcBef>
              <a:buAutoNum type="arabicPeriod"/>
              <a:tabLst>
                <a:tab pos="360680" algn="l"/>
              </a:tabLst>
            </a:pP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Collect</a:t>
            </a:r>
            <a:r>
              <a:rPr dirty="0" sz="3100" spc="10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dirty="0" sz="3100" spc="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35">
                <a:solidFill>
                  <a:srgbClr val="2D2D2D"/>
                </a:solidFill>
                <a:latin typeface="Lucida Sans Unicode"/>
                <a:cs typeface="Lucida Sans Unicode"/>
              </a:rPr>
              <a:t>input:</a:t>
            </a:r>
            <a:r>
              <a:rPr dirty="0" sz="3100" spc="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user</a:t>
            </a:r>
            <a:r>
              <a:rPr dirty="0" sz="3100" spc="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0">
                <a:solidFill>
                  <a:srgbClr val="2D2D2D"/>
                </a:solidFill>
                <a:latin typeface="Lucida Sans Unicode"/>
                <a:cs typeface="Lucida Sans Unicode"/>
              </a:rPr>
              <a:t>enters</a:t>
            </a:r>
            <a:r>
              <a:rPr dirty="0" sz="3100" spc="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their</a:t>
            </a:r>
            <a:r>
              <a:rPr dirty="0" sz="3100" spc="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desired</a:t>
            </a:r>
            <a:r>
              <a:rPr dirty="0" sz="3100" spc="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dirty="0" sz="3100" spc="10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into</a:t>
            </a:r>
            <a:r>
              <a:rPr dirty="0" sz="3100" spc="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00">
                <a:solidFill>
                  <a:srgbClr val="2D2D2D"/>
                </a:solidFill>
                <a:latin typeface="Lucida Sans Unicode"/>
                <a:cs typeface="Lucida Sans Unicode"/>
              </a:rPr>
              <a:t>an</a:t>
            </a:r>
            <a:r>
              <a:rPr dirty="0" sz="3100" spc="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input</a:t>
            </a:r>
            <a:r>
              <a:rPr dirty="0" sz="3100" spc="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field </a:t>
            </a:r>
            <a:r>
              <a:rPr dirty="0" sz="3100" spc="-969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55">
                <a:solidFill>
                  <a:srgbClr val="2D2D2D"/>
                </a:solidFill>
                <a:latin typeface="Lucida Sans Unicode"/>
                <a:cs typeface="Lucida Sans Unicode"/>
              </a:rPr>
              <a:t>in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user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0">
                <a:solidFill>
                  <a:srgbClr val="2D2D2D"/>
                </a:solidFill>
                <a:latin typeface="Lucida Sans Unicode"/>
                <a:cs typeface="Lucida Sans Unicode"/>
              </a:rPr>
              <a:t>interface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of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10">
                <a:solidFill>
                  <a:srgbClr val="2D2D2D"/>
                </a:solidFill>
                <a:latin typeface="Lucida Sans Unicode"/>
                <a:cs typeface="Lucida Sans Unicode"/>
              </a:rPr>
              <a:t>or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website.</a:t>
            </a:r>
            <a:endParaRPr sz="3100">
              <a:latin typeface="Lucida Sans Unicode"/>
              <a:cs typeface="Lucida Sans Unicode"/>
            </a:endParaRPr>
          </a:p>
          <a:p>
            <a:pPr algn="just" marL="360045" marR="8255" indent="-340995">
              <a:lnSpc>
                <a:spcPct val="123000"/>
              </a:lnSpc>
              <a:buAutoNum type="arabicPeriod"/>
              <a:tabLst>
                <a:tab pos="360680" algn="l"/>
              </a:tabLst>
            </a:pP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Hide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password:</a:t>
            </a:r>
            <a:r>
              <a:rPr dirty="0" sz="3100" spc="-8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80">
                <a:solidFill>
                  <a:srgbClr val="2D2D2D"/>
                </a:solidFill>
                <a:latin typeface="Lucida Sans Unicode"/>
                <a:cs typeface="Lucida Sans Unicode"/>
              </a:rPr>
              <a:t>user </a:t>
            </a:r>
            <a:r>
              <a:rPr dirty="0" sz="3100" spc="-10">
                <a:solidFill>
                  <a:srgbClr val="2D2D2D"/>
                </a:solidFill>
                <a:latin typeface="Lucida Sans Unicode"/>
                <a:cs typeface="Lucida Sans Unicode"/>
              </a:rPr>
              <a:t>can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choose </a:t>
            </a:r>
            <a:r>
              <a:rPr dirty="0" sz="3100" spc="-2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dirty="0" sz="3100" spc="-75">
                <a:solidFill>
                  <a:srgbClr val="2D2D2D"/>
                </a:solidFill>
                <a:latin typeface="Lucida Sans Unicode"/>
                <a:cs typeface="Lucida Sans Unicode"/>
              </a:rPr>
              <a:t>hide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55">
                <a:solidFill>
                  <a:srgbClr val="2D2D2D"/>
                </a:solidFill>
                <a:latin typeface="Lucida Sans Unicode"/>
                <a:cs typeface="Lucida Sans Unicode"/>
              </a:rPr>
              <a:t>password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he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is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entering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10">
                <a:solidFill>
                  <a:srgbClr val="2D2D2D"/>
                </a:solidFill>
                <a:latin typeface="Lucida Sans Unicode"/>
                <a:cs typeface="Lucida Sans Unicode"/>
              </a:rPr>
              <a:t>for </a:t>
            </a:r>
            <a:r>
              <a:rPr dirty="0" sz="3100" spc="-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0">
                <a:solidFill>
                  <a:srgbClr val="2D2D2D"/>
                </a:solidFill>
                <a:latin typeface="Lucida Sans Unicode"/>
                <a:cs typeface="Lucida Sans Unicode"/>
              </a:rPr>
              <a:t>security</a:t>
            </a:r>
            <a:r>
              <a:rPr dirty="0" sz="3100" spc="-16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5">
                <a:solidFill>
                  <a:srgbClr val="2D2D2D"/>
                </a:solidFill>
                <a:latin typeface="Lucida Sans Unicode"/>
                <a:cs typeface="Lucida Sans Unicode"/>
              </a:rPr>
              <a:t>purposes</a:t>
            </a:r>
            <a:endParaRPr sz="3100">
              <a:latin typeface="Lucida Sans Unicode"/>
              <a:cs typeface="Lucida Sans Unicode"/>
            </a:endParaRPr>
          </a:p>
          <a:p>
            <a:pPr algn="just" marL="360045" marR="5080" indent="-347980">
              <a:lnSpc>
                <a:spcPct val="123000"/>
              </a:lnSpc>
              <a:buAutoNum type="arabicPeriod"/>
              <a:tabLst>
                <a:tab pos="360680" algn="l"/>
              </a:tabLst>
            </a:pP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Validate </a:t>
            </a:r>
            <a:r>
              <a:rPr dirty="0" sz="3100" spc="-135">
                <a:solidFill>
                  <a:srgbClr val="2D2D2D"/>
                </a:solidFill>
                <a:latin typeface="Lucida Sans Unicode"/>
                <a:cs typeface="Lucida Sans Unicode"/>
              </a:rPr>
              <a:t>input:</a:t>
            </a:r>
            <a:r>
              <a:rPr dirty="0" sz="3100" spc="-13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2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application </a:t>
            </a:r>
            <a:r>
              <a:rPr dirty="0" sz="3100" spc="-10">
                <a:solidFill>
                  <a:srgbClr val="2D2D2D"/>
                </a:solidFill>
                <a:latin typeface="Lucida Sans Unicode"/>
                <a:cs typeface="Lucida Sans Unicode"/>
              </a:rPr>
              <a:t>checks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input</a:t>
            </a:r>
            <a:r>
              <a:rPr dirty="0" sz="3100" spc="-8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0">
                <a:solidFill>
                  <a:srgbClr val="2D2D2D"/>
                </a:solidFill>
                <a:latin typeface="Lucida Sans Unicode"/>
                <a:cs typeface="Lucida Sans Unicode"/>
              </a:rPr>
              <a:t>to </a:t>
            </a:r>
            <a:r>
              <a:rPr dirty="0" sz="3100" spc="-75">
                <a:solidFill>
                  <a:srgbClr val="2D2D2D"/>
                </a:solidFill>
                <a:latin typeface="Lucida Sans Unicode"/>
                <a:cs typeface="Lucida Sans Unicode"/>
              </a:rPr>
              <a:t>ensure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0">
                <a:solidFill>
                  <a:srgbClr val="2D2D2D"/>
                </a:solidFill>
                <a:latin typeface="Lucida Sans Unicode"/>
                <a:cs typeface="Lucida Sans Unicode"/>
              </a:rPr>
              <a:t>it </a:t>
            </a:r>
            <a:r>
              <a:rPr dirty="0" sz="3100" spc="-15">
                <a:solidFill>
                  <a:srgbClr val="2D2D2D"/>
                </a:solidFill>
                <a:latin typeface="Lucida Sans Unicode"/>
                <a:cs typeface="Lucida Sans Unicode"/>
              </a:rPr>
              <a:t>meets </a:t>
            </a:r>
            <a:r>
              <a:rPr dirty="0" sz="3100" spc="-145">
                <a:solidFill>
                  <a:srgbClr val="2D2D2D"/>
                </a:solidFill>
                <a:latin typeface="Lucida Sans Unicode"/>
                <a:cs typeface="Lucida Sans Unicode"/>
              </a:rPr>
              <a:t>minimum </a:t>
            </a:r>
            <a:r>
              <a:rPr dirty="0" sz="3100" spc="-14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requirements,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such</a:t>
            </a:r>
            <a:r>
              <a:rPr dirty="0" sz="3100" spc="-40">
                <a:solidFill>
                  <a:srgbClr val="2D2D2D"/>
                </a:solidFill>
                <a:latin typeface="Lucida Sans Unicode"/>
                <a:cs typeface="Lucida Sans Unicode"/>
              </a:rPr>
              <a:t> as</a:t>
            </a:r>
            <a:r>
              <a:rPr dirty="0" sz="3100" spc="-3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45">
                <a:solidFill>
                  <a:srgbClr val="2D2D2D"/>
                </a:solidFill>
                <a:latin typeface="Lucida Sans Unicode"/>
                <a:cs typeface="Lucida Sans Unicode"/>
              </a:rPr>
              <a:t>minimum</a:t>
            </a:r>
            <a:r>
              <a:rPr dirty="0" sz="3100" spc="-14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2D2D2D"/>
                </a:solidFill>
                <a:latin typeface="Lucida Sans Unicode"/>
                <a:cs typeface="Lucida Sans Unicode"/>
              </a:rPr>
              <a:t>password</a:t>
            </a:r>
            <a:r>
              <a:rPr dirty="0" sz="3100" spc="-4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14">
                <a:solidFill>
                  <a:srgbClr val="2D2D2D"/>
                </a:solidFill>
                <a:latin typeface="Lucida Sans Unicode"/>
                <a:cs typeface="Lucida Sans Unicode"/>
              </a:rPr>
              <a:t>length</a:t>
            </a:r>
            <a:r>
              <a:rPr dirty="0" sz="3100" spc="-110">
                <a:solidFill>
                  <a:srgbClr val="2D2D2D"/>
                </a:solidFill>
                <a:latin typeface="Lucida Sans Unicode"/>
                <a:cs typeface="Lucida Sans Unicode"/>
              </a:rPr>
              <a:t> or</a:t>
            </a:r>
            <a:r>
              <a:rPr dirty="0" sz="3100" spc="-10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D2D2D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05">
                <a:solidFill>
                  <a:srgbClr val="2D2D2D"/>
                </a:solidFill>
                <a:latin typeface="Lucida Sans Unicode"/>
                <a:cs typeface="Lucida Sans Unicode"/>
              </a:rPr>
              <a:t>inclusion</a:t>
            </a:r>
            <a:r>
              <a:rPr dirty="0" sz="3100" spc="-10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5">
                <a:solidFill>
                  <a:srgbClr val="2D2D2D"/>
                </a:solidFill>
                <a:latin typeface="Lucida Sans Unicode"/>
                <a:cs typeface="Lucida Sans Unicode"/>
              </a:rPr>
              <a:t>of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0">
                <a:solidFill>
                  <a:srgbClr val="2D2D2D"/>
                </a:solidFill>
                <a:latin typeface="Lucida Sans Unicode"/>
                <a:cs typeface="Lucida Sans Unicode"/>
              </a:rPr>
              <a:t>certain </a:t>
            </a:r>
            <a:r>
              <a:rPr dirty="0" sz="3100" spc="-3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5">
                <a:solidFill>
                  <a:srgbClr val="2D2D2D"/>
                </a:solidFill>
                <a:latin typeface="Lucida Sans Unicode"/>
                <a:cs typeface="Lucida Sans Unicode"/>
              </a:rPr>
              <a:t>characters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5">
                <a:solidFill>
                  <a:srgbClr val="2D2D2D"/>
                </a:solidFill>
                <a:latin typeface="Lucida Sans Unicode"/>
                <a:cs typeface="Lucida Sans Unicode"/>
              </a:rPr>
              <a:t>(upper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and</a:t>
            </a:r>
            <a:r>
              <a:rPr dirty="0" sz="3100" spc="-15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5">
                <a:solidFill>
                  <a:srgbClr val="2D2D2D"/>
                </a:solidFill>
                <a:latin typeface="Lucida Sans Unicode"/>
                <a:cs typeface="Lucida Sans Unicode"/>
              </a:rPr>
              <a:t>lowercase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90">
                <a:solidFill>
                  <a:srgbClr val="2D2D2D"/>
                </a:solidFill>
                <a:latin typeface="Lucida Sans Unicode"/>
                <a:cs typeface="Lucida Sans Unicode"/>
              </a:rPr>
              <a:t>letters,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30">
                <a:solidFill>
                  <a:srgbClr val="2D2D2D"/>
                </a:solidFill>
                <a:latin typeface="Lucida Sans Unicode"/>
                <a:cs typeface="Lucida Sans Unicode"/>
              </a:rPr>
              <a:t>numbers,</a:t>
            </a:r>
            <a:r>
              <a:rPr dirty="0" sz="3100" spc="-155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70">
                <a:solidFill>
                  <a:srgbClr val="2D2D2D"/>
                </a:solidFill>
                <a:latin typeface="Lucida Sans Unicode"/>
                <a:cs typeface="Lucida Sans Unicode"/>
              </a:rPr>
              <a:t>and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5">
                <a:solidFill>
                  <a:srgbClr val="2D2D2D"/>
                </a:solidFill>
                <a:latin typeface="Lucida Sans Unicode"/>
                <a:cs typeface="Lucida Sans Unicode"/>
              </a:rPr>
              <a:t>special</a:t>
            </a:r>
            <a:r>
              <a:rPr dirty="0" sz="3100" spc="-160">
                <a:solidFill>
                  <a:srgbClr val="2D2D2D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5">
                <a:solidFill>
                  <a:srgbClr val="2D2D2D"/>
                </a:solidFill>
                <a:latin typeface="Lucida Sans Unicode"/>
                <a:cs typeface="Lucida Sans Unicode"/>
              </a:rPr>
              <a:t>characters).</a:t>
            </a:r>
            <a:endParaRPr sz="31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"/>
            <a:ext cx="18288000" cy="10286365"/>
            <a:chOff x="0" y="3"/>
            <a:chExt cx="18288000" cy="10286365"/>
          </a:xfrm>
        </p:grpSpPr>
        <p:sp>
          <p:nvSpPr>
            <p:cNvPr id="5" name="object 5"/>
            <p:cNvSpPr/>
            <p:nvPr/>
          </p:nvSpPr>
          <p:spPr>
            <a:xfrm>
              <a:off x="506161" y="3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1257" y="261260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6755" y="493927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27"/>
                  </a:moveTo>
                  <a:lnTo>
                    <a:pt x="3416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16" y="260743"/>
                  </a:lnTo>
                  <a:lnTo>
                    <a:pt x="4102" y="260057"/>
                  </a:lnTo>
                  <a:lnTo>
                    <a:pt x="4102" y="257327"/>
                  </a:lnTo>
                  <a:close/>
                </a:path>
                <a:path w="86359" h="260984">
                  <a:moveTo>
                    <a:pt x="4102" y="236791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16" y="240220"/>
                  </a:lnTo>
                  <a:lnTo>
                    <a:pt x="4102" y="239534"/>
                  </a:lnTo>
                  <a:lnTo>
                    <a:pt x="4102" y="236791"/>
                  </a:lnTo>
                  <a:close/>
                </a:path>
                <a:path w="86359" h="260984">
                  <a:moveTo>
                    <a:pt x="4102" y="216268"/>
                  </a:moveTo>
                  <a:lnTo>
                    <a:pt x="3416" y="215582"/>
                  </a:lnTo>
                  <a:lnTo>
                    <a:pt x="685" y="215582"/>
                  </a:lnTo>
                  <a:lnTo>
                    <a:pt x="0" y="216268"/>
                  </a:lnTo>
                  <a:lnTo>
                    <a:pt x="0" y="219011"/>
                  </a:lnTo>
                  <a:lnTo>
                    <a:pt x="685" y="219684"/>
                  </a:lnTo>
                  <a:lnTo>
                    <a:pt x="2057" y="219684"/>
                  </a:lnTo>
                  <a:lnTo>
                    <a:pt x="3416" y="219684"/>
                  </a:lnTo>
                  <a:lnTo>
                    <a:pt x="4102" y="219011"/>
                  </a:lnTo>
                  <a:lnTo>
                    <a:pt x="4102" y="216268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16" y="199161"/>
                  </a:lnTo>
                  <a:lnTo>
                    <a:pt x="4102" y="198475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09"/>
                  </a:moveTo>
                  <a:lnTo>
                    <a:pt x="3416" y="174523"/>
                  </a:lnTo>
                  <a:lnTo>
                    <a:pt x="685" y="174523"/>
                  </a:lnTo>
                  <a:lnTo>
                    <a:pt x="0" y="175209"/>
                  </a:lnTo>
                  <a:lnTo>
                    <a:pt x="0" y="177952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52"/>
                  </a:lnTo>
                  <a:lnTo>
                    <a:pt x="4102" y="175209"/>
                  </a:lnTo>
                  <a:close/>
                </a:path>
                <a:path w="86359" h="260984">
                  <a:moveTo>
                    <a:pt x="4102" y="154660"/>
                  </a:moveTo>
                  <a:lnTo>
                    <a:pt x="3416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403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16" y="158076"/>
                  </a:lnTo>
                  <a:lnTo>
                    <a:pt x="4102" y="157403"/>
                  </a:lnTo>
                  <a:lnTo>
                    <a:pt x="4102" y="154660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16" y="137553"/>
                  </a:lnTo>
                  <a:lnTo>
                    <a:pt x="4102" y="136867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01"/>
                  </a:moveTo>
                  <a:lnTo>
                    <a:pt x="3416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16" y="117030"/>
                  </a:lnTo>
                  <a:lnTo>
                    <a:pt x="4102" y="116344"/>
                  </a:lnTo>
                  <a:lnTo>
                    <a:pt x="4102" y="113601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43"/>
                  </a:lnTo>
                  <a:lnTo>
                    <a:pt x="685" y="92443"/>
                  </a:lnTo>
                  <a:lnTo>
                    <a:pt x="0" y="93129"/>
                  </a:lnTo>
                  <a:lnTo>
                    <a:pt x="0" y="95859"/>
                  </a:lnTo>
                  <a:lnTo>
                    <a:pt x="685" y="96545"/>
                  </a:lnTo>
                  <a:lnTo>
                    <a:pt x="2057" y="96545"/>
                  </a:lnTo>
                  <a:lnTo>
                    <a:pt x="3416" y="96545"/>
                  </a:lnTo>
                  <a:lnTo>
                    <a:pt x="4102" y="95859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69"/>
                  </a:lnTo>
                  <a:lnTo>
                    <a:pt x="685" y="71869"/>
                  </a:lnTo>
                  <a:lnTo>
                    <a:pt x="0" y="72555"/>
                  </a:lnTo>
                  <a:lnTo>
                    <a:pt x="0" y="75285"/>
                  </a:lnTo>
                  <a:lnTo>
                    <a:pt x="685" y="75971"/>
                  </a:lnTo>
                  <a:lnTo>
                    <a:pt x="2057" y="75971"/>
                  </a:lnTo>
                  <a:lnTo>
                    <a:pt x="3416" y="75971"/>
                  </a:lnTo>
                  <a:lnTo>
                    <a:pt x="4102" y="75285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65"/>
                  </a:moveTo>
                  <a:lnTo>
                    <a:pt x="14046" y="247383"/>
                  </a:lnTo>
                  <a:lnTo>
                    <a:pt x="13652" y="246976"/>
                  </a:lnTo>
                  <a:lnTo>
                    <a:pt x="12687" y="245999"/>
                  </a:lnTo>
                  <a:lnTo>
                    <a:pt x="11722" y="245999"/>
                  </a:lnTo>
                  <a:lnTo>
                    <a:pt x="10744" y="246976"/>
                  </a:lnTo>
                  <a:lnTo>
                    <a:pt x="10350" y="247383"/>
                  </a:lnTo>
                  <a:lnTo>
                    <a:pt x="10160" y="247865"/>
                  </a:lnTo>
                  <a:lnTo>
                    <a:pt x="10147" y="248424"/>
                  </a:lnTo>
                  <a:lnTo>
                    <a:pt x="10147" y="249796"/>
                  </a:lnTo>
                  <a:lnTo>
                    <a:pt x="10833" y="250482"/>
                  </a:lnTo>
                  <a:lnTo>
                    <a:pt x="12204" y="250482"/>
                  </a:lnTo>
                  <a:lnTo>
                    <a:pt x="13563" y="250482"/>
                  </a:lnTo>
                  <a:lnTo>
                    <a:pt x="14249" y="249796"/>
                  </a:lnTo>
                  <a:lnTo>
                    <a:pt x="14249" y="248424"/>
                  </a:lnTo>
                  <a:lnTo>
                    <a:pt x="14249" y="247865"/>
                  </a:lnTo>
                  <a:close/>
                </a:path>
                <a:path w="86359" h="260984">
                  <a:moveTo>
                    <a:pt x="14249" y="226529"/>
                  </a:moveTo>
                  <a:lnTo>
                    <a:pt x="13563" y="225844"/>
                  </a:lnTo>
                  <a:lnTo>
                    <a:pt x="10833" y="225844"/>
                  </a:lnTo>
                  <a:lnTo>
                    <a:pt x="10147" y="226529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29"/>
                  </a:lnTo>
                  <a:close/>
                </a:path>
                <a:path w="86359" h="260984">
                  <a:moveTo>
                    <a:pt x="14249" y="206006"/>
                  </a:moveTo>
                  <a:lnTo>
                    <a:pt x="13563" y="205320"/>
                  </a:lnTo>
                  <a:lnTo>
                    <a:pt x="10833" y="205320"/>
                  </a:lnTo>
                  <a:lnTo>
                    <a:pt x="10147" y="206006"/>
                  </a:lnTo>
                  <a:lnTo>
                    <a:pt x="10147" y="208737"/>
                  </a:lnTo>
                  <a:lnTo>
                    <a:pt x="10833" y="209423"/>
                  </a:lnTo>
                  <a:lnTo>
                    <a:pt x="12204" y="209423"/>
                  </a:lnTo>
                  <a:lnTo>
                    <a:pt x="13563" y="209423"/>
                  </a:lnTo>
                  <a:lnTo>
                    <a:pt x="14249" y="208737"/>
                  </a:lnTo>
                  <a:lnTo>
                    <a:pt x="14249" y="206006"/>
                  </a:lnTo>
                  <a:close/>
                </a:path>
                <a:path w="86359" h="260984">
                  <a:moveTo>
                    <a:pt x="14249" y="185381"/>
                  </a:moveTo>
                  <a:lnTo>
                    <a:pt x="13563" y="184696"/>
                  </a:lnTo>
                  <a:lnTo>
                    <a:pt x="10833" y="184696"/>
                  </a:lnTo>
                  <a:lnTo>
                    <a:pt x="10147" y="185381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81"/>
                  </a:lnTo>
                  <a:close/>
                </a:path>
                <a:path w="86359" h="260984">
                  <a:moveTo>
                    <a:pt x="14249" y="144399"/>
                  </a:moveTo>
                  <a:lnTo>
                    <a:pt x="13563" y="143713"/>
                  </a:lnTo>
                  <a:lnTo>
                    <a:pt x="10833" y="143713"/>
                  </a:lnTo>
                  <a:lnTo>
                    <a:pt x="10147" y="144399"/>
                  </a:lnTo>
                  <a:lnTo>
                    <a:pt x="10147" y="147129"/>
                  </a:lnTo>
                  <a:lnTo>
                    <a:pt x="10833" y="147815"/>
                  </a:lnTo>
                  <a:lnTo>
                    <a:pt x="12204" y="147815"/>
                  </a:lnTo>
                  <a:lnTo>
                    <a:pt x="13563" y="147815"/>
                  </a:lnTo>
                  <a:lnTo>
                    <a:pt x="14249" y="147129"/>
                  </a:lnTo>
                  <a:lnTo>
                    <a:pt x="14249" y="144399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06"/>
                  </a:lnTo>
                  <a:lnTo>
                    <a:pt x="10833" y="127292"/>
                  </a:lnTo>
                  <a:lnTo>
                    <a:pt x="12204" y="127292"/>
                  </a:lnTo>
                  <a:lnTo>
                    <a:pt x="13563" y="127292"/>
                  </a:lnTo>
                  <a:lnTo>
                    <a:pt x="14249" y="126606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39"/>
                  </a:moveTo>
                  <a:lnTo>
                    <a:pt x="13563" y="102654"/>
                  </a:lnTo>
                  <a:lnTo>
                    <a:pt x="10833" y="102654"/>
                  </a:lnTo>
                  <a:lnTo>
                    <a:pt x="10147" y="103339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39"/>
                  </a:lnTo>
                  <a:close/>
                </a:path>
                <a:path w="86359" h="260984">
                  <a:moveTo>
                    <a:pt x="14249" y="82816"/>
                  </a:moveTo>
                  <a:lnTo>
                    <a:pt x="13563" y="82130"/>
                  </a:lnTo>
                  <a:lnTo>
                    <a:pt x="10833" y="82130"/>
                  </a:lnTo>
                  <a:lnTo>
                    <a:pt x="10147" y="82816"/>
                  </a:lnTo>
                  <a:lnTo>
                    <a:pt x="10147" y="84188"/>
                  </a:lnTo>
                  <a:lnTo>
                    <a:pt x="10147" y="84455"/>
                  </a:lnTo>
                  <a:lnTo>
                    <a:pt x="10198" y="84721"/>
                  </a:lnTo>
                  <a:lnTo>
                    <a:pt x="10312" y="84963"/>
                  </a:lnTo>
                  <a:lnTo>
                    <a:pt x="10655" y="85813"/>
                  </a:lnTo>
                  <a:lnTo>
                    <a:pt x="11290" y="86233"/>
                  </a:lnTo>
                  <a:lnTo>
                    <a:pt x="12204" y="86233"/>
                  </a:lnTo>
                  <a:lnTo>
                    <a:pt x="13106" y="86220"/>
                  </a:lnTo>
                  <a:lnTo>
                    <a:pt x="13741" y="85801"/>
                  </a:lnTo>
                  <a:lnTo>
                    <a:pt x="14198" y="84721"/>
                  </a:lnTo>
                  <a:lnTo>
                    <a:pt x="14249" y="84455"/>
                  </a:lnTo>
                  <a:lnTo>
                    <a:pt x="14249" y="82816"/>
                  </a:lnTo>
                  <a:close/>
                </a:path>
                <a:path w="86359" h="260984">
                  <a:moveTo>
                    <a:pt x="14249" y="42532"/>
                  </a:moveTo>
                  <a:lnTo>
                    <a:pt x="14046" y="42049"/>
                  </a:lnTo>
                  <a:lnTo>
                    <a:pt x="12687" y="40678"/>
                  </a:lnTo>
                  <a:lnTo>
                    <a:pt x="11722" y="40678"/>
                  </a:lnTo>
                  <a:lnTo>
                    <a:pt x="10350" y="42049"/>
                  </a:lnTo>
                  <a:lnTo>
                    <a:pt x="10147" y="42532"/>
                  </a:lnTo>
                  <a:lnTo>
                    <a:pt x="10147" y="44475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75"/>
                  </a:lnTo>
                  <a:lnTo>
                    <a:pt x="14249" y="42532"/>
                  </a:lnTo>
                  <a:close/>
                </a:path>
                <a:path w="86359" h="260984">
                  <a:moveTo>
                    <a:pt x="14274" y="65011"/>
                  </a:moveTo>
                  <a:lnTo>
                    <a:pt x="14249" y="63627"/>
                  </a:lnTo>
                  <a:lnTo>
                    <a:pt x="14249" y="62242"/>
                  </a:lnTo>
                  <a:lnTo>
                    <a:pt x="13563" y="61556"/>
                  </a:lnTo>
                  <a:lnTo>
                    <a:pt x="10782" y="61556"/>
                  </a:lnTo>
                  <a:lnTo>
                    <a:pt x="10096" y="62255"/>
                  </a:lnTo>
                  <a:lnTo>
                    <a:pt x="10109" y="65036"/>
                  </a:lnTo>
                  <a:lnTo>
                    <a:pt x="10807" y="65722"/>
                  </a:lnTo>
                  <a:lnTo>
                    <a:pt x="12204" y="65709"/>
                  </a:lnTo>
                  <a:lnTo>
                    <a:pt x="13589" y="65709"/>
                  </a:lnTo>
                  <a:lnTo>
                    <a:pt x="14274" y="65011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06"/>
                  </a:lnTo>
                  <a:lnTo>
                    <a:pt x="12687" y="163893"/>
                  </a:lnTo>
                  <a:lnTo>
                    <a:pt x="11722" y="163893"/>
                  </a:lnTo>
                  <a:lnTo>
                    <a:pt x="10083" y="165506"/>
                  </a:lnTo>
                  <a:lnTo>
                    <a:pt x="9944" y="166255"/>
                  </a:lnTo>
                  <a:lnTo>
                    <a:pt x="10642" y="167944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63"/>
                  </a:lnTo>
                  <a:lnTo>
                    <a:pt x="13754" y="167944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27"/>
                  </a:moveTo>
                  <a:lnTo>
                    <a:pt x="23952" y="256641"/>
                  </a:lnTo>
                  <a:lnTo>
                    <a:pt x="21209" y="256641"/>
                  </a:lnTo>
                  <a:lnTo>
                    <a:pt x="20523" y="257327"/>
                  </a:lnTo>
                  <a:lnTo>
                    <a:pt x="20523" y="260057"/>
                  </a:lnTo>
                  <a:lnTo>
                    <a:pt x="21209" y="260743"/>
                  </a:lnTo>
                  <a:lnTo>
                    <a:pt x="22580" y="260743"/>
                  </a:lnTo>
                  <a:lnTo>
                    <a:pt x="23952" y="260743"/>
                  </a:lnTo>
                  <a:lnTo>
                    <a:pt x="24638" y="260057"/>
                  </a:lnTo>
                  <a:lnTo>
                    <a:pt x="24638" y="257327"/>
                  </a:lnTo>
                  <a:close/>
                </a:path>
                <a:path w="86359" h="260984">
                  <a:moveTo>
                    <a:pt x="24638" y="236791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791"/>
                  </a:lnTo>
                  <a:lnTo>
                    <a:pt x="20523" y="239534"/>
                  </a:lnTo>
                  <a:lnTo>
                    <a:pt x="21209" y="240220"/>
                  </a:lnTo>
                  <a:lnTo>
                    <a:pt x="22580" y="240220"/>
                  </a:lnTo>
                  <a:lnTo>
                    <a:pt x="23952" y="240220"/>
                  </a:lnTo>
                  <a:lnTo>
                    <a:pt x="24638" y="239534"/>
                  </a:lnTo>
                  <a:lnTo>
                    <a:pt x="24638" y="236791"/>
                  </a:lnTo>
                  <a:close/>
                </a:path>
                <a:path w="86359" h="260984">
                  <a:moveTo>
                    <a:pt x="24638" y="216268"/>
                  </a:moveTo>
                  <a:lnTo>
                    <a:pt x="23952" y="215582"/>
                  </a:lnTo>
                  <a:lnTo>
                    <a:pt x="21209" y="215582"/>
                  </a:lnTo>
                  <a:lnTo>
                    <a:pt x="20523" y="216268"/>
                  </a:lnTo>
                  <a:lnTo>
                    <a:pt x="20523" y="219011"/>
                  </a:lnTo>
                  <a:lnTo>
                    <a:pt x="21209" y="219684"/>
                  </a:lnTo>
                  <a:lnTo>
                    <a:pt x="22580" y="219684"/>
                  </a:lnTo>
                  <a:lnTo>
                    <a:pt x="23952" y="219684"/>
                  </a:lnTo>
                  <a:lnTo>
                    <a:pt x="24638" y="219011"/>
                  </a:lnTo>
                  <a:lnTo>
                    <a:pt x="24638" y="216268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59"/>
                  </a:lnTo>
                  <a:lnTo>
                    <a:pt x="21209" y="195059"/>
                  </a:lnTo>
                  <a:lnTo>
                    <a:pt x="20523" y="195745"/>
                  </a:lnTo>
                  <a:lnTo>
                    <a:pt x="20523" y="198475"/>
                  </a:lnTo>
                  <a:lnTo>
                    <a:pt x="21209" y="199161"/>
                  </a:lnTo>
                  <a:lnTo>
                    <a:pt x="22580" y="199161"/>
                  </a:lnTo>
                  <a:lnTo>
                    <a:pt x="23952" y="199161"/>
                  </a:lnTo>
                  <a:lnTo>
                    <a:pt x="24638" y="198475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09"/>
                  </a:moveTo>
                  <a:lnTo>
                    <a:pt x="23952" y="174523"/>
                  </a:lnTo>
                  <a:lnTo>
                    <a:pt x="21209" y="174523"/>
                  </a:lnTo>
                  <a:lnTo>
                    <a:pt x="20523" y="175209"/>
                  </a:lnTo>
                  <a:lnTo>
                    <a:pt x="20523" y="177952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52"/>
                  </a:lnTo>
                  <a:lnTo>
                    <a:pt x="24638" y="175209"/>
                  </a:lnTo>
                  <a:close/>
                </a:path>
                <a:path w="86359" h="260984">
                  <a:moveTo>
                    <a:pt x="24638" y="154660"/>
                  </a:moveTo>
                  <a:lnTo>
                    <a:pt x="23952" y="153974"/>
                  </a:lnTo>
                  <a:lnTo>
                    <a:pt x="21209" y="153974"/>
                  </a:lnTo>
                  <a:lnTo>
                    <a:pt x="20523" y="154660"/>
                  </a:lnTo>
                  <a:lnTo>
                    <a:pt x="20523" y="157403"/>
                  </a:lnTo>
                  <a:lnTo>
                    <a:pt x="21209" y="158076"/>
                  </a:lnTo>
                  <a:lnTo>
                    <a:pt x="22580" y="158076"/>
                  </a:lnTo>
                  <a:lnTo>
                    <a:pt x="23952" y="158076"/>
                  </a:lnTo>
                  <a:lnTo>
                    <a:pt x="24638" y="157403"/>
                  </a:lnTo>
                  <a:lnTo>
                    <a:pt x="24638" y="154660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51"/>
                  </a:lnTo>
                  <a:lnTo>
                    <a:pt x="21209" y="133451"/>
                  </a:lnTo>
                  <a:lnTo>
                    <a:pt x="20523" y="134137"/>
                  </a:lnTo>
                  <a:lnTo>
                    <a:pt x="20523" y="136867"/>
                  </a:lnTo>
                  <a:lnTo>
                    <a:pt x="21209" y="137553"/>
                  </a:lnTo>
                  <a:lnTo>
                    <a:pt x="22580" y="137553"/>
                  </a:lnTo>
                  <a:lnTo>
                    <a:pt x="23952" y="137553"/>
                  </a:lnTo>
                  <a:lnTo>
                    <a:pt x="24638" y="136867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01"/>
                  </a:moveTo>
                  <a:lnTo>
                    <a:pt x="23952" y="112915"/>
                  </a:lnTo>
                  <a:lnTo>
                    <a:pt x="21209" y="112915"/>
                  </a:lnTo>
                  <a:lnTo>
                    <a:pt x="20523" y="113601"/>
                  </a:lnTo>
                  <a:lnTo>
                    <a:pt x="20523" y="116344"/>
                  </a:lnTo>
                  <a:lnTo>
                    <a:pt x="21209" y="117030"/>
                  </a:lnTo>
                  <a:lnTo>
                    <a:pt x="22580" y="117030"/>
                  </a:lnTo>
                  <a:lnTo>
                    <a:pt x="23952" y="117030"/>
                  </a:lnTo>
                  <a:lnTo>
                    <a:pt x="24638" y="116344"/>
                  </a:lnTo>
                  <a:lnTo>
                    <a:pt x="24638" y="113601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43"/>
                  </a:lnTo>
                  <a:lnTo>
                    <a:pt x="21209" y="92443"/>
                  </a:lnTo>
                  <a:lnTo>
                    <a:pt x="20523" y="93129"/>
                  </a:lnTo>
                  <a:lnTo>
                    <a:pt x="20523" y="95859"/>
                  </a:lnTo>
                  <a:lnTo>
                    <a:pt x="21209" y="96545"/>
                  </a:lnTo>
                  <a:lnTo>
                    <a:pt x="22580" y="96545"/>
                  </a:lnTo>
                  <a:lnTo>
                    <a:pt x="23952" y="96545"/>
                  </a:lnTo>
                  <a:lnTo>
                    <a:pt x="24638" y="95859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69"/>
                  </a:lnTo>
                  <a:lnTo>
                    <a:pt x="21209" y="71869"/>
                  </a:lnTo>
                  <a:lnTo>
                    <a:pt x="20523" y="72555"/>
                  </a:lnTo>
                  <a:lnTo>
                    <a:pt x="20523" y="75285"/>
                  </a:lnTo>
                  <a:lnTo>
                    <a:pt x="21209" y="75971"/>
                  </a:lnTo>
                  <a:lnTo>
                    <a:pt x="22580" y="75971"/>
                  </a:lnTo>
                  <a:lnTo>
                    <a:pt x="23952" y="75971"/>
                  </a:lnTo>
                  <a:lnTo>
                    <a:pt x="24638" y="75285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1993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1993"/>
                  </a:lnTo>
                  <a:lnTo>
                    <a:pt x="20523" y="54737"/>
                  </a:lnTo>
                  <a:lnTo>
                    <a:pt x="21209" y="55422"/>
                  </a:lnTo>
                  <a:lnTo>
                    <a:pt x="22580" y="55422"/>
                  </a:lnTo>
                  <a:lnTo>
                    <a:pt x="23952" y="55422"/>
                  </a:lnTo>
                  <a:lnTo>
                    <a:pt x="24638" y="54737"/>
                  </a:lnTo>
                  <a:lnTo>
                    <a:pt x="24638" y="51993"/>
                  </a:lnTo>
                  <a:close/>
                </a:path>
                <a:path w="86359" h="260984">
                  <a:moveTo>
                    <a:pt x="24638" y="31470"/>
                  </a:moveTo>
                  <a:lnTo>
                    <a:pt x="23952" y="30784"/>
                  </a:lnTo>
                  <a:lnTo>
                    <a:pt x="21209" y="30784"/>
                  </a:lnTo>
                  <a:lnTo>
                    <a:pt x="20523" y="31470"/>
                  </a:lnTo>
                  <a:lnTo>
                    <a:pt x="20523" y="34213"/>
                  </a:lnTo>
                  <a:lnTo>
                    <a:pt x="21209" y="34886"/>
                  </a:lnTo>
                  <a:lnTo>
                    <a:pt x="22580" y="34886"/>
                  </a:lnTo>
                  <a:lnTo>
                    <a:pt x="23952" y="34886"/>
                  </a:lnTo>
                  <a:lnTo>
                    <a:pt x="24638" y="34213"/>
                  </a:lnTo>
                  <a:lnTo>
                    <a:pt x="24638" y="31470"/>
                  </a:lnTo>
                  <a:close/>
                </a:path>
                <a:path w="86359" h="260984">
                  <a:moveTo>
                    <a:pt x="34899" y="248424"/>
                  </a:moveTo>
                  <a:lnTo>
                    <a:pt x="34886" y="247865"/>
                  </a:lnTo>
                  <a:lnTo>
                    <a:pt x="34696" y="247383"/>
                  </a:lnTo>
                  <a:lnTo>
                    <a:pt x="34302" y="246976"/>
                  </a:lnTo>
                  <a:lnTo>
                    <a:pt x="33324" y="245999"/>
                  </a:lnTo>
                  <a:lnTo>
                    <a:pt x="32359" y="245999"/>
                  </a:lnTo>
                  <a:lnTo>
                    <a:pt x="31394" y="246976"/>
                  </a:lnTo>
                  <a:lnTo>
                    <a:pt x="31000" y="247383"/>
                  </a:lnTo>
                  <a:lnTo>
                    <a:pt x="30797" y="247865"/>
                  </a:lnTo>
                  <a:lnTo>
                    <a:pt x="30797" y="248424"/>
                  </a:lnTo>
                  <a:lnTo>
                    <a:pt x="30797" y="249796"/>
                  </a:lnTo>
                  <a:lnTo>
                    <a:pt x="31470" y="250482"/>
                  </a:lnTo>
                  <a:lnTo>
                    <a:pt x="32842" y="250482"/>
                  </a:lnTo>
                  <a:lnTo>
                    <a:pt x="34213" y="250482"/>
                  </a:lnTo>
                  <a:lnTo>
                    <a:pt x="34899" y="249796"/>
                  </a:lnTo>
                  <a:lnTo>
                    <a:pt x="34899" y="248424"/>
                  </a:lnTo>
                  <a:close/>
                </a:path>
                <a:path w="86359" h="260984">
                  <a:moveTo>
                    <a:pt x="34899" y="226529"/>
                  </a:moveTo>
                  <a:lnTo>
                    <a:pt x="34213" y="225844"/>
                  </a:lnTo>
                  <a:lnTo>
                    <a:pt x="31470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86359" h="260984">
                  <a:moveTo>
                    <a:pt x="34899" y="206006"/>
                  </a:moveTo>
                  <a:lnTo>
                    <a:pt x="34213" y="205320"/>
                  </a:lnTo>
                  <a:lnTo>
                    <a:pt x="31470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70" y="209423"/>
                  </a:lnTo>
                  <a:lnTo>
                    <a:pt x="32842" y="209423"/>
                  </a:lnTo>
                  <a:lnTo>
                    <a:pt x="34213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86359" h="260984">
                  <a:moveTo>
                    <a:pt x="34899" y="185381"/>
                  </a:moveTo>
                  <a:lnTo>
                    <a:pt x="34213" y="184696"/>
                  </a:lnTo>
                  <a:lnTo>
                    <a:pt x="31470" y="184696"/>
                  </a:lnTo>
                  <a:lnTo>
                    <a:pt x="30797" y="185381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81"/>
                  </a:lnTo>
                  <a:close/>
                </a:path>
                <a:path w="86359" h="260984">
                  <a:moveTo>
                    <a:pt x="34899" y="144399"/>
                  </a:moveTo>
                  <a:lnTo>
                    <a:pt x="34213" y="143713"/>
                  </a:lnTo>
                  <a:lnTo>
                    <a:pt x="31470" y="143713"/>
                  </a:lnTo>
                  <a:lnTo>
                    <a:pt x="30797" y="144399"/>
                  </a:lnTo>
                  <a:lnTo>
                    <a:pt x="30797" y="147129"/>
                  </a:lnTo>
                  <a:lnTo>
                    <a:pt x="31470" y="147815"/>
                  </a:lnTo>
                  <a:lnTo>
                    <a:pt x="32842" y="147815"/>
                  </a:lnTo>
                  <a:lnTo>
                    <a:pt x="34213" y="147815"/>
                  </a:lnTo>
                  <a:lnTo>
                    <a:pt x="34899" y="147129"/>
                  </a:lnTo>
                  <a:lnTo>
                    <a:pt x="34899" y="144399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70" y="127292"/>
                  </a:lnTo>
                  <a:lnTo>
                    <a:pt x="32842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39"/>
                  </a:moveTo>
                  <a:lnTo>
                    <a:pt x="34213" y="102654"/>
                  </a:lnTo>
                  <a:lnTo>
                    <a:pt x="31470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86359" h="260984">
                  <a:moveTo>
                    <a:pt x="34899" y="82816"/>
                  </a:moveTo>
                  <a:lnTo>
                    <a:pt x="34213" y="82130"/>
                  </a:lnTo>
                  <a:lnTo>
                    <a:pt x="31470" y="82130"/>
                  </a:lnTo>
                  <a:lnTo>
                    <a:pt x="30797" y="82816"/>
                  </a:lnTo>
                  <a:lnTo>
                    <a:pt x="30797" y="84455"/>
                  </a:lnTo>
                  <a:lnTo>
                    <a:pt x="30848" y="84721"/>
                  </a:lnTo>
                  <a:lnTo>
                    <a:pt x="31305" y="85801"/>
                  </a:lnTo>
                  <a:lnTo>
                    <a:pt x="31940" y="86220"/>
                  </a:lnTo>
                  <a:lnTo>
                    <a:pt x="32842" y="86233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63"/>
                  </a:lnTo>
                  <a:lnTo>
                    <a:pt x="34848" y="84721"/>
                  </a:lnTo>
                  <a:lnTo>
                    <a:pt x="34899" y="84455"/>
                  </a:lnTo>
                  <a:lnTo>
                    <a:pt x="34899" y="84188"/>
                  </a:lnTo>
                  <a:lnTo>
                    <a:pt x="34899" y="82816"/>
                  </a:lnTo>
                  <a:close/>
                </a:path>
                <a:path w="86359" h="260984">
                  <a:moveTo>
                    <a:pt x="34899" y="42532"/>
                  </a:moveTo>
                  <a:lnTo>
                    <a:pt x="34696" y="42049"/>
                  </a:lnTo>
                  <a:lnTo>
                    <a:pt x="33324" y="40678"/>
                  </a:lnTo>
                  <a:lnTo>
                    <a:pt x="32359" y="40678"/>
                  </a:lnTo>
                  <a:lnTo>
                    <a:pt x="30988" y="42049"/>
                  </a:lnTo>
                  <a:lnTo>
                    <a:pt x="30797" y="42532"/>
                  </a:lnTo>
                  <a:lnTo>
                    <a:pt x="30797" y="44475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2532"/>
                  </a:lnTo>
                  <a:close/>
                </a:path>
                <a:path w="86359" h="260984">
                  <a:moveTo>
                    <a:pt x="34899" y="21209"/>
                  </a:moveTo>
                  <a:lnTo>
                    <a:pt x="34213" y="20523"/>
                  </a:lnTo>
                  <a:lnTo>
                    <a:pt x="31470" y="20523"/>
                  </a:lnTo>
                  <a:lnTo>
                    <a:pt x="30797" y="21209"/>
                  </a:lnTo>
                  <a:lnTo>
                    <a:pt x="30797" y="23939"/>
                  </a:lnTo>
                  <a:lnTo>
                    <a:pt x="31470" y="24625"/>
                  </a:lnTo>
                  <a:lnTo>
                    <a:pt x="32842" y="24625"/>
                  </a:lnTo>
                  <a:lnTo>
                    <a:pt x="34213" y="24625"/>
                  </a:lnTo>
                  <a:lnTo>
                    <a:pt x="34899" y="23939"/>
                  </a:lnTo>
                  <a:lnTo>
                    <a:pt x="34899" y="21209"/>
                  </a:lnTo>
                  <a:close/>
                </a:path>
                <a:path w="86359" h="260984">
                  <a:moveTo>
                    <a:pt x="34912" y="65011"/>
                  </a:moveTo>
                  <a:lnTo>
                    <a:pt x="34899" y="63627"/>
                  </a:lnTo>
                  <a:lnTo>
                    <a:pt x="34899" y="62242"/>
                  </a:lnTo>
                  <a:lnTo>
                    <a:pt x="34201" y="61556"/>
                  </a:lnTo>
                  <a:lnTo>
                    <a:pt x="31419" y="61556"/>
                  </a:lnTo>
                  <a:lnTo>
                    <a:pt x="30734" y="62255"/>
                  </a:lnTo>
                  <a:lnTo>
                    <a:pt x="30759" y="65036"/>
                  </a:lnTo>
                  <a:lnTo>
                    <a:pt x="31457" y="65722"/>
                  </a:lnTo>
                  <a:lnTo>
                    <a:pt x="32842" y="65709"/>
                  </a:lnTo>
                  <a:lnTo>
                    <a:pt x="34226" y="65709"/>
                  </a:lnTo>
                  <a:lnTo>
                    <a:pt x="34912" y="65011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06"/>
                  </a:lnTo>
                  <a:lnTo>
                    <a:pt x="33324" y="163893"/>
                  </a:lnTo>
                  <a:lnTo>
                    <a:pt x="32359" y="163893"/>
                  </a:lnTo>
                  <a:lnTo>
                    <a:pt x="30734" y="165506"/>
                  </a:lnTo>
                  <a:lnTo>
                    <a:pt x="30581" y="166255"/>
                  </a:lnTo>
                  <a:lnTo>
                    <a:pt x="31292" y="167944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63"/>
                  </a:lnTo>
                  <a:lnTo>
                    <a:pt x="34404" y="167944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27"/>
                  </a:moveTo>
                  <a:lnTo>
                    <a:pt x="44475" y="256641"/>
                  </a:lnTo>
                  <a:lnTo>
                    <a:pt x="41744" y="256641"/>
                  </a:lnTo>
                  <a:lnTo>
                    <a:pt x="41059" y="257327"/>
                  </a:lnTo>
                  <a:lnTo>
                    <a:pt x="41059" y="260057"/>
                  </a:lnTo>
                  <a:lnTo>
                    <a:pt x="41744" y="260743"/>
                  </a:lnTo>
                  <a:lnTo>
                    <a:pt x="43103" y="260743"/>
                  </a:lnTo>
                  <a:lnTo>
                    <a:pt x="44475" y="260743"/>
                  </a:lnTo>
                  <a:lnTo>
                    <a:pt x="45161" y="260057"/>
                  </a:lnTo>
                  <a:lnTo>
                    <a:pt x="45161" y="257327"/>
                  </a:lnTo>
                  <a:close/>
                </a:path>
                <a:path w="86359" h="260984">
                  <a:moveTo>
                    <a:pt x="45161" y="236791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791"/>
                  </a:lnTo>
                  <a:lnTo>
                    <a:pt x="41059" y="239534"/>
                  </a:lnTo>
                  <a:lnTo>
                    <a:pt x="41744" y="240220"/>
                  </a:lnTo>
                  <a:lnTo>
                    <a:pt x="43103" y="240220"/>
                  </a:lnTo>
                  <a:lnTo>
                    <a:pt x="44475" y="240220"/>
                  </a:lnTo>
                  <a:lnTo>
                    <a:pt x="45161" y="239534"/>
                  </a:lnTo>
                  <a:lnTo>
                    <a:pt x="45161" y="236791"/>
                  </a:lnTo>
                  <a:close/>
                </a:path>
                <a:path w="86359" h="260984">
                  <a:moveTo>
                    <a:pt x="45161" y="216268"/>
                  </a:moveTo>
                  <a:lnTo>
                    <a:pt x="44475" y="215582"/>
                  </a:lnTo>
                  <a:lnTo>
                    <a:pt x="41744" y="215582"/>
                  </a:lnTo>
                  <a:lnTo>
                    <a:pt x="41059" y="216268"/>
                  </a:lnTo>
                  <a:lnTo>
                    <a:pt x="41059" y="219011"/>
                  </a:lnTo>
                  <a:lnTo>
                    <a:pt x="41744" y="219684"/>
                  </a:lnTo>
                  <a:lnTo>
                    <a:pt x="43103" y="219684"/>
                  </a:lnTo>
                  <a:lnTo>
                    <a:pt x="44475" y="219684"/>
                  </a:lnTo>
                  <a:lnTo>
                    <a:pt x="45161" y="219011"/>
                  </a:lnTo>
                  <a:lnTo>
                    <a:pt x="45161" y="216268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59"/>
                  </a:lnTo>
                  <a:lnTo>
                    <a:pt x="41744" y="195059"/>
                  </a:lnTo>
                  <a:lnTo>
                    <a:pt x="41059" y="195745"/>
                  </a:lnTo>
                  <a:lnTo>
                    <a:pt x="41059" y="198475"/>
                  </a:lnTo>
                  <a:lnTo>
                    <a:pt x="41744" y="199161"/>
                  </a:lnTo>
                  <a:lnTo>
                    <a:pt x="43103" y="199161"/>
                  </a:lnTo>
                  <a:lnTo>
                    <a:pt x="44475" y="199161"/>
                  </a:lnTo>
                  <a:lnTo>
                    <a:pt x="45161" y="198475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09"/>
                  </a:moveTo>
                  <a:lnTo>
                    <a:pt x="44475" y="174523"/>
                  </a:lnTo>
                  <a:lnTo>
                    <a:pt x="41744" y="174523"/>
                  </a:lnTo>
                  <a:lnTo>
                    <a:pt x="41059" y="175209"/>
                  </a:lnTo>
                  <a:lnTo>
                    <a:pt x="41059" y="177952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52"/>
                  </a:lnTo>
                  <a:lnTo>
                    <a:pt x="45161" y="175209"/>
                  </a:lnTo>
                  <a:close/>
                </a:path>
                <a:path w="86359" h="260984">
                  <a:moveTo>
                    <a:pt x="45161" y="154660"/>
                  </a:moveTo>
                  <a:lnTo>
                    <a:pt x="44475" y="153974"/>
                  </a:lnTo>
                  <a:lnTo>
                    <a:pt x="41744" y="153974"/>
                  </a:lnTo>
                  <a:lnTo>
                    <a:pt x="41059" y="154660"/>
                  </a:lnTo>
                  <a:lnTo>
                    <a:pt x="41059" y="157403"/>
                  </a:lnTo>
                  <a:lnTo>
                    <a:pt x="41744" y="158076"/>
                  </a:lnTo>
                  <a:lnTo>
                    <a:pt x="43103" y="158076"/>
                  </a:lnTo>
                  <a:lnTo>
                    <a:pt x="44475" y="158076"/>
                  </a:lnTo>
                  <a:lnTo>
                    <a:pt x="45161" y="157403"/>
                  </a:lnTo>
                  <a:lnTo>
                    <a:pt x="45161" y="154660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51"/>
                  </a:lnTo>
                  <a:lnTo>
                    <a:pt x="41744" y="133451"/>
                  </a:lnTo>
                  <a:lnTo>
                    <a:pt x="41059" y="134137"/>
                  </a:lnTo>
                  <a:lnTo>
                    <a:pt x="41059" y="136867"/>
                  </a:lnTo>
                  <a:lnTo>
                    <a:pt x="41744" y="137553"/>
                  </a:lnTo>
                  <a:lnTo>
                    <a:pt x="43103" y="137553"/>
                  </a:lnTo>
                  <a:lnTo>
                    <a:pt x="44475" y="137553"/>
                  </a:lnTo>
                  <a:lnTo>
                    <a:pt x="45161" y="136867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01"/>
                  </a:moveTo>
                  <a:lnTo>
                    <a:pt x="44475" y="112915"/>
                  </a:lnTo>
                  <a:lnTo>
                    <a:pt x="41744" y="112915"/>
                  </a:lnTo>
                  <a:lnTo>
                    <a:pt x="41059" y="113601"/>
                  </a:lnTo>
                  <a:lnTo>
                    <a:pt x="41059" y="116344"/>
                  </a:lnTo>
                  <a:lnTo>
                    <a:pt x="41744" y="117030"/>
                  </a:lnTo>
                  <a:lnTo>
                    <a:pt x="43103" y="117030"/>
                  </a:lnTo>
                  <a:lnTo>
                    <a:pt x="44475" y="117030"/>
                  </a:lnTo>
                  <a:lnTo>
                    <a:pt x="45161" y="116344"/>
                  </a:lnTo>
                  <a:lnTo>
                    <a:pt x="45161" y="113601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43"/>
                  </a:lnTo>
                  <a:lnTo>
                    <a:pt x="41744" y="92443"/>
                  </a:lnTo>
                  <a:lnTo>
                    <a:pt x="41059" y="93129"/>
                  </a:lnTo>
                  <a:lnTo>
                    <a:pt x="41059" y="95859"/>
                  </a:lnTo>
                  <a:lnTo>
                    <a:pt x="41744" y="96545"/>
                  </a:lnTo>
                  <a:lnTo>
                    <a:pt x="43103" y="96545"/>
                  </a:lnTo>
                  <a:lnTo>
                    <a:pt x="44475" y="96545"/>
                  </a:lnTo>
                  <a:lnTo>
                    <a:pt x="45161" y="95859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03" y="75971"/>
                  </a:lnTo>
                  <a:lnTo>
                    <a:pt x="44475" y="75971"/>
                  </a:lnTo>
                  <a:lnTo>
                    <a:pt x="45161" y="75285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1993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1993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03" y="55422"/>
                  </a:lnTo>
                  <a:lnTo>
                    <a:pt x="44475" y="55422"/>
                  </a:lnTo>
                  <a:lnTo>
                    <a:pt x="45161" y="54737"/>
                  </a:lnTo>
                  <a:lnTo>
                    <a:pt x="45161" y="51993"/>
                  </a:lnTo>
                  <a:close/>
                </a:path>
                <a:path w="86359" h="260984">
                  <a:moveTo>
                    <a:pt x="45161" y="31470"/>
                  </a:moveTo>
                  <a:lnTo>
                    <a:pt x="44475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86"/>
                  </a:lnTo>
                  <a:lnTo>
                    <a:pt x="43103" y="34886"/>
                  </a:lnTo>
                  <a:lnTo>
                    <a:pt x="44475" y="34886"/>
                  </a:lnTo>
                  <a:lnTo>
                    <a:pt x="45161" y="34213"/>
                  </a:lnTo>
                  <a:lnTo>
                    <a:pt x="45161" y="31470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61"/>
                  </a:lnTo>
                  <a:lnTo>
                    <a:pt x="41744" y="10261"/>
                  </a:lnTo>
                  <a:lnTo>
                    <a:pt x="41059" y="10947"/>
                  </a:lnTo>
                  <a:lnTo>
                    <a:pt x="41059" y="13677"/>
                  </a:lnTo>
                  <a:lnTo>
                    <a:pt x="41744" y="14363"/>
                  </a:lnTo>
                  <a:lnTo>
                    <a:pt x="43103" y="14363"/>
                  </a:lnTo>
                  <a:lnTo>
                    <a:pt x="44475" y="14363"/>
                  </a:lnTo>
                  <a:lnTo>
                    <a:pt x="45161" y="13677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54"/>
                  </a:moveTo>
                  <a:lnTo>
                    <a:pt x="54673" y="82169"/>
                  </a:lnTo>
                  <a:lnTo>
                    <a:pt x="51930" y="82169"/>
                  </a:lnTo>
                  <a:lnTo>
                    <a:pt x="51244" y="82854"/>
                  </a:lnTo>
                  <a:lnTo>
                    <a:pt x="51257" y="84505"/>
                  </a:lnTo>
                  <a:lnTo>
                    <a:pt x="51308" y="84759"/>
                  </a:lnTo>
                  <a:lnTo>
                    <a:pt x="51409" y="85013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33"/>
                  </a:lnTo>
                  <a:lnTo>
                    <a:pt x="54241" y="86207"/>
                  </a:lnTo>
                  <a:lnTo>
                    <a:pt x="54838" y="85801"/>
                  </a:lnTo>
                  <a:lnTo>
                    <a:pt x="55308" y="84759"/>
                  </a:lnTo>
                  <a:lnTo>
                    <a:pt x="55359" y="84505"/>
                  </a:lnTo>
                  <a:lnTo>
                    <a:pt x="55359" y="84226"/>
                  </a:lnTo>
                  <a:lnTo>
                    <a:pt x="55359" y="82854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06"/>
                  </a:lnTo>
                  <a:lnTo>
                    <a:pt x="52006" y="127292"/>
                  </a:lnTo>
                  <a:lnTo>
                    <a:pt x="53378" y="127292"/>
                  </a:lnTo>
                  <a:lnTo>
                    <a:pt x="54737" y="127292"/>
                  </a:lnTo>
                  <a:lnTo>
                    <a:pt x="55422" y="126606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39"/>
                  </a:moveTo>
                  <a:lnTo>
                    <a:pt x="54737" y="102654"/>
                  </a:lnTo>
                  <a:lnTo>
                    <a:pt x="52006" y="102654"/>
                  </a:lnTo>
                  <a:lnTo>
                    <a:pt x="51320" y="103339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39"/>
                  </a:lnTo>
                  <a:close/>
                </a:path>
                <a:path w="86359" h="260984">
                  <a:moveTo>
                    <a:pt x="55422" y="42532"/>
                  </a:moveTo>
                  <a:lnTo>
                    <a:pt x="55219" y="42049"/>
                  </a:lnTo>
                  <a:lnTo>
                    <a:pt x="54419" y="41249"/>
                  </a:lnTo>
                  <a:lnTo>
                    <a:pt x="53936" y="41046"/>
                  </a:lnTo>
                  <a:lnTo>
                    <a:pt x="52006" y="41046"/>
                  </a:lnTo>
                  <a:lnTo>
                    <a:pt x="51320" y="41732"/>
                  </a:lnTo>
                  <a:lnTo>
                    <a:pt x="51320" y="44475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75"/>
                  </a:lnTo>
                  <a:lnTo>
                    <a:pt x="55422" y="42532"/>
                  </a:lnTo>
                  <a:close/>
                </a:path>
                <a:path w="86359" h="260984">
                  <a:moveTo>
                    <a:pt x="55422" y="21209"/>
                  </a:moveTo>
                  <a:lnTo>
                    <a:pt x="54737" y="20523"/>
                  </a:lnTo>
                  <a:lnTo>
                    <a:pt x="52006" y="20523"/>
                  </a:lnTo>
                  <a:lnTo>
                    <a:pt x="51320" y="21209"/>
                  </a:lnTo>
                  <a:lnTo>
                    <a:pt x="51320" y="23939"/>
                  </a:lnTo>
                  <a:lnTo>
                    <a:pt x="52006" y="24625"/>
                  </a:lnTo>
                  <a:lnTo>
                    <a:pt x="53378" y="24625"/>
                  </a:lnTo>
                  <a:lnTo>
                    <a:pt x="54737" y="24625"/>
                  </a:lnTo>
                  <a:lnTo>
                    <a:pt x="55422" y="23939"/>
                  </a:lnTo>
                  <a:lnTo>
                    <a:pt x="55422" y="21209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16"/>
                  </a:lnTo>
                  <a:lnTo>
                    <a:pt x="52006" y="4102"/>
                  </a:lnTo>
                  <a:lnTo>
                    <a:pt x="53378" y="4102"/>
                  </a:lnTo>
                  <a:lnTo>
                    <a:pt x="54737" y="4102"/>
                  </a:lnTo>
                  <a:lnTo>
                    <a:pt x="55422" y="3416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11"/>
                  </a:moveTo>
                  <a:lnTo>
                    <a:pt x="55422" y="63627"/>
                  </a:lnTo>
                  <a:lnTo>
                    <a:pt x="55422" y="62242"/>
                  </a:lnTo>
                  <a:lnTo>
                    <a:pt x="54724" y="61556"/>
                  </a:lnTo>
                  <a:lnTo>
                    <a:pt x="51955" y="61556"/>
                  </a:lnTo>
                  <a:lnTo>
                    <a:pt x="51257" y="62255"/>
                  </a:lnTo>
                  <a:lnTo>
                    <a:pt x="51282" y="65036"/>
                  </a:lnTo>
                  <a:lnTo>
                    <a:pt x="51981" y="65722"/>
                  </a:lnTo>
                  <a:lnTo>
                    <a:pt x="53378" y="65709"/>
                  </a:lnTo>
                  <a:lnTo>
                    <a:pt x="54762" y="65709"/>
                  </a:lnTo>
                  <a:lnTo>
                    <a:pt x="55435" y="65011"/>
                  </a:lnTo>
                  <a:close/>
                </a:path>
                <a:path w="86359" h="260984">
                  <a:moveTo>
                    <a:pt x="86245" y="257327"/>
                  </a:moveTo>
                  <a:lnTo>
                    <a:pt x="85559" y="256641"/>
                  </a:lnTo>
                  <a:lnTo>
                    <a:pt x="82816" y="256641"/>
                  </a:lnTo>
                  <a:lnTo>
                    <a:pt x="82130" y="257327"/>
                  </a:lnTo>
                  <a:lnTo>
                    <a:pt x="82130" y="260057"/>
                  </a:lnTo>
                  <a:lnTo>
                    <a:pt x="82816" y="260743"/>
                  </a:lnTo>
                  <a:lnTo>
                    <a:pt x="84188" y="260743"/>
                  </a:lnTo>
                  <a:lnTo>
                    <a:pt x="85559" y="260743"/>
                  </a:lnTo>
                  <a:lnTo>
                    <a:pt x="86245" y="260057"/>
                  </a:lnTo>
                  <a:lnTo>
                    <a:pt x="86245" y="257327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59"/>
                  </a:lnTo>
                  <a:lnTo>
                    <a:pt x="82816" y="195059"/>
                  </a:lnTo>
                  <a:lnTo>
                    <a:pt x="82130" y="195745"/>
                  </a:lnTo>
                  <a:lnTo>
                    <a:pt x="82130" y="198475"/>
                  </a:lnTo>
                  <a:lnTo>
                    <a:pt x="82816" y="199161"/>
                  </a:lnTo>
                  <a:lnTo>
                    <a:pt x="84188" y="199161"/>
                  </a:lnTo>
                  <a:lnTo>
                    <a:pt x="85559" y="199161"/>
                  </a:lnTo>
                  <a:lnTo>
                    <a:pt x="86245" y="198475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09"/>
                  </a:moveTo>
                  <a:lnTo>
                    <a:pt x="85559" y="174523"/>
                  </a:lnTo>
                  <a:lnTo>
                    <a:pt x="82816" y="174523"/>
                  </a:lnTo>
                  <a:lnTo>
                    <a:pt x="82130" y="175209"/>
                  </a:lnTo>
                  <a:lnTo>
                    <a:pt x="82130" y="177952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52"/>
                  </a:lnTo>
                  <a:lnTo>
                    <a:pt x="86245" y="175209"/>
                  </a:lnTo>
                  <a:close/>
                </a:path>
                <a:path w="86359" h="260984">
                  <a:moveTo>
                    <a:pt x="86245" y="154660"/>
                  </a:moveTo>
                  <a:lnTo>
                    <a:pt x="85559" y="153974"/>
                  </a:lnTo>
                  <a:lnTo>
                    <a:pt x="82816" y="153974"/>
                  </a:lnTo>
                  <a:lnTo>
                    <a:pt x="82130" y="154660"/>
                  </a:lnTo>
                  <a:lnTo>
                    <a:pt x="82130" y="157403"/>
                  </a:lnTo>
                  <a:lnTo>
                    <a:pt x="82816" y="158076"/>
                  </a:lnTo>
                  <a:lnTo>
                    <a:pt x="84188" y="158076"/>
                  </a:lnTo>
                  <a:lnTo>
                    <a:pt x="85559" y="158076"/>
                  </a:lnTo>
                  <a:lnTo>
                    <a:pt x="86245" y="157403"/>
                  </a:lnTo>
                  <a:lnTo>
                    <a:pt x="86245" y="154660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51"/>
                  </a:lnTo>
                  <a:lnTo>
                    <a:pt x="82816" y="133451"/>
                  </a:lnTo>
                  <a:lnTo>
                    <a:pt x="82130" y="134137"/>
                  </a:lnTo>
                  <a:lnTo>
                    <a:pt x="82130" y="136867"/>
                  </a:lnTo>
                  <a:lnTo>
                    <a:pt x="82816" y="137553"/>
                  </a:lnTo>
                  <a:lnTo>
                    <a:pt x="84188" y="137553"/>
                  </a:lnTo>
                  <a:lnTo>
                    <a:pt x="85559" y="137553"/>
                  </a:lnTo>
                  <a:lnTo>
                    <a:pt x="86245" y="136867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01"/>
                  </a:moveTo>
                  <a:lnTo>
                    <a:pt x="85559" y="112915"/>
                  </a:lnTo>
                  <a:lnTo>
                    <a:pt x="82816" y="112915"/>
                  </a:lnTo>
                  <a:lnTo>
                    <a:pt x="82130" y="113601"/>
                  </a:lnTo>
                  <a:lnTo>
                    <a:pt x="82130" y="116344"/>
                  </a:lnTo>
                  <a:lnTo>
                    <a:pt x="82816" y="117030"/>
                  </a:lnTo>
                  <a:lnTo>
                    <a:pt x="84188" y="117030"/>
                  </a:lnTo>
                  <a:lnTo>
                    <a:pt x="85559" y="117030"/>
                  </a:lnTo>
                  <a:lnTo>
                    <a:pt x="86245" y="116344"/>
                  </a:lnTo>
                  <a:lnTo>
                    <a:pt x="86245" y="113601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305"/>
                  </a:lnTo>
                  <a:lnTo>
                    <a:pt x="22580" y="281305"/>
                  </a:lnTo>
                  <a:lnTo>
                    <a:pt x="23952" y="281305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64"/>
                  </a:lnTo>
                  <a:lnTo>
                    <a:pt x="31483" y="287464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57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57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91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91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91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66"/>
                  </a:lnTo>
                  <a:lnTo>
                    <a:pt x="154673" y="102666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29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305"/>
                  </a:lnTo>
                  <a:lnTo>
                    <a:pt x="207365" y="281305"/>
                  </a:lnTo>
                  <a:lnTo>
                    <a:pt x="208724" y="281305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57"/>
                  </a:lnTo>
                  <a:lnTo>
                    <a:pt x="207365" y="240157"/>
                  </a:lnTo>
                  <a:lnTo>
                    <a:pt x="208724" y="240157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601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601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601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64"/>
                  </a:lnTo>
                  <a:lnTo>
                    <a:pt x="216255" y="287464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57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57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91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91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91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49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49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75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75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75"/>
                  </a:lnTo>
                  <a:close/>
                </a:path>
                <a:path w="260984" h="312420">
                  <a:moveTo>
                    <a:pt x="219671" y="123901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901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901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66"/>
                  </a:lnTo>
                  <a:lnTo>
                    <a:pt x="216255" y="102666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59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59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411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305"/>
                  </a:lnTo>
                  <a:lnTo>
                    <a:pt x="229260" y="281305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58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71"/>
                  </a:lnTo>
                  <a:lnTo>
                    <a:pt x="227888" y="240157"/>
                  </a:lnTo>
                  <a:lnTo>
                    <a:pt x="229260" y="240157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70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21"/>
                  </a:moveTo>
                  <a:lnTo>
                    <a:pt x="229260" y="174536"/>
                  </a:lnTo>
                  <a:lnTo>
                    <a:pt x="227888" y="174536"/>
                  </a:lnTo>
                  <a:lnTo>
                    <a:pt x="227317" y="174536"/>
                  </a:lnTo>
                  <a:lnTo>
                    <a:pt x="226834" y="174739"/>
                  </a:lnTo>
                  <a:lnTo>
                    <a:pt x="226428" y="175133"/>
                  </a:lnTo>
                  <a:lnTo>
                    <a:pt x="226034" y="175539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35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21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16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29"/>
                  </a:lnTo>
                  <a:lnTo>
                    <a:pt x="227888" y="158115"/>
                  </a:lnTo>
                  <a:lnTo>
                    <a:pt x="229260" y="158115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34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608"/>
                  </a:lnTo>
                  <a:lnTo>
                    <a:pt x="226428" y="93002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507"/>
                  </a:lnTo>
                  <a:lnTo>
                    <a:pt x="229260" y="96507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82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44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31"/>
                  </a:moveTo>
                  <a:lnTo>
                    <a:pt x="229260" y="51346"/>
                  </a:lnTo>
                  <a:lnTo>
                    <a:pt x="227888" y="51346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32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31"/>
                  </a:lnTo>
                  <a:close/>
                </a:path>
                <a:path w="260984" h="312420">
                  <a:moveTo>
                    <a:pt x="229946" y="31457"/>
                  </a:moveTo>
                  <a:lnTo>
                    <a:pt x="229260" y="30772"/>
                  </a:lnTo>
                  <a:lnTo>
                    <a:pt x="227888" y="30772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58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57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43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601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55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601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64"/>
                  </a:lnTo>
                  <a:lnTo>
                    <a:pt x="236804" y="287464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57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57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75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75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75"/>
                  </a:lnTo>
                  <a:close/>
                </a:path>
                <a:path w="260984" h="312420">
                  <a:moveTo>
                    <a:pt x="240233" y="123901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901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901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66"/>
                  </a:lnTo>
                  <a:lnTo>
                    <a:pt x="236804" y="102666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59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59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411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411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305"/>
                  </a:lnTo>
                  <a:lnTo>
                    <a:pt x="248437" y="281305"/>
                  </a:lnTo>
                  <a:lnTo>
                    <a:pt x="249809" y="281305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57"/>
                  </a:lnTo>
                  <a:lnTo>
                    <a:pt x="248437" y="240157"/>
                  </a:lnTo>
                  <a:lnTo>
                    <a:pt x="249809" y="240157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21"/>
                  </a:moveTo>
                  <a:lnTo>
                    <a:pt x="249809" y="174536"/>
                  </a:lnTo>
                  <a:lnTo>
                    <a:pt x="247065" y="174536"/>
                  </a:lnTo>
                  <a:lnTo>
                    <a:pt x="246380" y="175221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21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15"/>
                  </a:lnTo>
                  <a:lnTo>
                    <a:pt x="248437" y="158115"/>
                  </a:lnTo>
                  <a:lnTo>
                    <a:pt x="249809" y="158115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34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67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507"/>
                  </a:lnTo>
                  <a:lnTo>
                    <a:pt x="248437" y="96507"/>
                  </a:lnTo>
                  <a:lnTo>
                    <a:pt x="249809" y="96507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31"/>
                  </a:moveTo>
                  <a:lnTo>
                    <a:pt x="249809" y="51346"/>
                  </a:lnTo>
                  <a:lnTo>
                    <a:pt x="247065" y="51346"/>
                  </a:lnTo>
                  <a:lnTo>
                    <a:pt x="246380" y="52031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31"/>
                  </a:lnTo>
                  <a:close/>
                </a:path>
                <a:path w="260984" h="312420">
                  <a:moveTo>
                    <a:pt x="250494" y="31457"/>
                  </a:moveTo>
                  <a:lnTo>
                    <a:pt x="249809" y="30772"/>
                  </a:lnTo>
                  <a:lnTo>
                    <a:pt x="247065" y="30772"/>
                  </a:lnTo>
                  <a:lnTo>
                    <a:pt x="246380" y="31457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57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76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903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55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601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97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62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70"/>
                  </a:lnTo>
                  <a:lnTo>
                    <a:pt x="14300" y="423062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54"/>
                  </a:lnTo>
                  <a:lnTo>
                    <a:pt x="21209" y="410654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90"/>
                  </a:lnTo>
                  <a:lnTo>
                    <a:pt x="32105" y="404495"/>
                  </a:lnTo>
                  <a:lnTo>
                    <a:pt x="32842" y="404495"/>
                  </a:lnTo>
                  <a:lnTo>
                    <a:pt x="34213" y="404495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54"/>
                  </a:lnTo>
                  <a:lnTo>
                    <a:pt x="41732" y="410654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47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47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59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14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59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54"/>
                  </a:lnTo>
                  <a:lnTo>
                    <a:pt x="62280" y="410654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47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47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81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81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81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47"/>
                  </a:lnTo>
                  <a:lnTo>
                    <a:pt x="73914" y="363347"/>
                  </a:lnTo>
                  <a:lnTo>
                    <a:pt x="75285" y="363347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95"/>
                  </a:lnTo>
                  <a:lnTo>
                    <a:pt x="94449" y="404495"/>
                  </a:lnTo>
                  <a:lnTo>
                    <a:pt x="95821" y="404495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47"/>
                  </a:lnTo>
                  <a:lnTo>
                    <a:pt x="94449" y="363347"/>
                  </a:lnTo>
                  <a:lnTo>
                    <a:pt x="95821" y="363347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91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91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91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54"/>
                  </a:lnTo>
                  <a:lnTo>
                    <a:pt x="103339" y="410654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47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47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81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81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81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39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39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90"/>
                  </a:lnTo>
                  <a:lnTo>
                    <a:pt x="114249" y="404495"/>
                  </a:lnTo>
                  <a:lnTo>
                    <a:pt x="114973" y="404495"/>
                  </a:lnTo>
                  <a:lnTo>
                    <a:pt x="116344" y="404495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71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47"/>
                  </a:lnTo>
                  <a:lnTo>
                    <a:pt x="114973" y="363347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43"/>
                  </a:lnTo>
                  <a:lnTo>
                    <a:pt x="117030" y="361861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38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46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91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54"/>
                  </a:lnTo>
                  <a:lnTo>
                    <a:pt x="164922" y="410654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601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601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601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95"/>
                  </a:lnTo>
                  <a:lnTo>
                    <a:pt x="176580" y="404495"/>
                  </a:lnTo>
                  <a:lnTo>
                    <a:pt x="177952" y="404495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47"/>
                  </a:lnTo>
                  <a:lnTo>
                    <a:pt x="176580" y="363347"/>
                  </a:lnTo>
                  <a:lnTo>
                    <a:pt x="177952" y="363347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305"/>
                  </a:lnTo>
                  <a:lnTo>
                    <a:pt x="176580" y="281305"/>
                  </a:lnTo>
                  <a:lnTo>
                    <a:pt x="177952" y="281305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45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26"/>
                  </a:lnTo>
                  <a:lnTo>
                    <a:pt x="175209" y="342900"/>
                  </a:lnTo>
                  <a:lnTo>
                    <a:pt x="176580" y="342887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65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65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65"/>
                  </a:lnTo>
                  <a:close/>
                </a:path>
                <a:path w="455930" h="435609">
                  <a:moveTo>
                    <a:pt x="188899" y="247091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91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91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54"/>
                  </a:lnTo>
                  <a:lnTo>
                    <a:pt x="453758" y="410654"/>
                  </a:lnTo>
                  <a:lnTo>
                    <a:pt x="452386" y="410654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47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47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81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81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81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39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39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57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57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91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91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91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56"/>
                  </a:lnTo>
                  <a:lnTo>
                    <a:pt x="453758" y="225856"/>
                  </a:lnTo>
                  <a:lnTo>
                    <a:pt x="452386" y="225856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49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49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33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33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59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59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52"/>
                  </a:lnTo>
                  <a:lnTo>
                    <a:pt x="452386" y="24638"/>
                  </a:lnTo>
                  <a:lnTo>
                    <a:pt x="455117" y="24638"/>
                  </a:lnTo>
                  <a:lnTo>
                    <a:pt x="455803" y="23952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59"/>
                  </a:lnTo>
                  <a:lnTo>
                    <a:pt x="452374" y="41059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31"/>
                  </a:lnTo>
                  <a:lnTo>
                    <a:pt x="673" y="390131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24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24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58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58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58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16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16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96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71"/>
                  </a:lnTo>
                  <a:lnTo>
                    <a:pt x="12293" y="383971"/>
                  </a:lnTo>
                  <a:lnTo>
                    <a:pt x="13652" y="383971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23"/>
                  </a:lnTo>
                  <a:lnTo>
                    <a:pt x="12293" y="342823"/>
                  </a:lnTo>
                  <a:lnTo>
                    <a:pt x="13652" y="342823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88"/>
                  </a:moveTo>
                  <a:lnTo>
                    <a:pt x="13652" y="277202"/>
                  </a:lnTo>
                  <a:lnTo>
                    <a:pt x="10922" y="277202"/>
                  </a:lnTo>
                  <a:lnTo>
                    <a:pt x="10236" y="277888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88"/>
                  </a:lnTo>
                  <a:close/>
                </a:path>
                <a:path w="302259" h="415290">
                  <a:moveTo>
                    <a:pt x="14554" y="320268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68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68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31"/>
                  </a:lnTo>
                  <a:lnTo>
                    <a:pt x="21183" y="390131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24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24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58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58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58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16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16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78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71"/>
                  </a:lnTo>
                  <a:lnTo>
                    <a:pt x="32816" y="383971"/>
                  </a:lnTo>
                  <a:lnTo>
                    <a:pt x="34188" y="383971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23"/>
                  </a:lnTo>
                  <a:lnTo>
                    <a:pt x="32816" y="342823"/>
                  </a:lnTo>
                  <a:lnTo>
                    <a:pt x="34188" y="342823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88"/>
                  </a:moveTo>
                  <a:lnTo>
                    <a:pt x="34188" y="277202"/>
                  </a:lnTo>
                  <a:lnTo>
                    <a:pt x="31445" y="277202"/>
                  </a:lnTo>
                  <a:lnTo>
                    <a:pt x="30759" y="277888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88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81"/>
                  </a:lnTo>
                  <a:lnTo>
                    <a:pt x="32816" y="260781"/>
                  </a:lnTo>
                  <a:lnTo>
                    <a:pt x="34188" y="260781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68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22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68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24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24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58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58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58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16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16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42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42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42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88"/>
                  </a:moveTo>
                  <a:lnTo>
                    <a:pt x="54737" y="277202"/>
                  </a:lnTo>
                  <a:lnTo>
                    <a:pt x="51993" y="277202"/>
                  </a:lnTo>
                  <a:lnTo>
                    <a:pt x="51308" y="277888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88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201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14"/>
                  </a:lnTo>
                  <a:lnTo>
                    <a:pt x="55359" y="238734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31"/>
                  </a:lnTo>
                  <a:lnTo>
                    <a:pt x="62268" y="390131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24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24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58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58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58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16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16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75"/>
                  </a:lnTo>
                  <a:lnTo>
                    <a:pt x="71831" y="339648"/>
                  </a:lnTo>
                  <a:lnTo>
                    <a:pt x="71843" y="341337"/>
                  </a:lnTo>
                  <a:lnTo>
                    <a:pt x="72047" y="341820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23"/>
                  </a:lnTo>
                  <a:lnTo>
                    <a:pt x="74803" y="342811"/>
                  </a:lnTo>
                  <a:lnTo>
                    <a:pt x="75438" y="342392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62"/>
                  </a:lnTo>
                  <a:lnTo>
                    <a:pt x="75946" y="299783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21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59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201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34"/>
                  </a:lnTo>
                  <a:lnTo>
                    <a:pt x="75946" y="238467"/>
                  </a:lnTo>
                  <a:lnTo>
                    <a:pt x="75946" y="238201"/>
                  </a:lnTo>
                  <a:lnTo>
                    <a:pt x="75946" y="237921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98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71"/>
                  </a:lnTo>
                  <a:lnTo>
                    <a:pt x="73888" y="383971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49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48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16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15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206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33"/>
                  </a:lnTo>
                  <a:lnTo>
                    <a:pt x="71831" y="257606"/>
                  </a:lnTo>
                  <a:lnTo>
                    <a:pt x="71843" y="259295"/>
                  </a:lnTo>
                  <a:lnTo>
                    <a:pt x="72047" y="259778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81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304"/>
                  </a:lnTo>
                  <a:lnTo>
                    <a:pt x="280644" y="403898"/>
                  </a:lnTo>
                  <a:lnTo>
                    <a:pt x="281063" y="403504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67"/>
                  </a:lnTo>
                  <a:lnTo>
                    <a:pt x="278460" y="383971"/>
                  </a:lnTo>
                  <a:lnTo>
                    <a:pt x="279196" y="383971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22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30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48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45"/>
                  </a:lnTo>
                  <a:lnTo>
                    <a:pt x="281254" y="361962"/>
                  </a:lnTo>
                  <a:lnTo>
                    <a:pt x="281254" y="361391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18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19"/>
                  </a:lnTo>
                  <a:lnTo>
                    <a:pt x="278460" y="342823"/>
                  </a:lnTo>
                  <a:lnTo>
                    <a:pt x="279196" y="342823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101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46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14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70"/>
                  </a:lnTo>
                  <a:lnTo>
                    <a:pt x="280644" y="257276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77"/>
                  </a:lnTo>
                  <a:lnTo>
                    <a:pt x="278460" y="260769"/>
                  </a:lnTo>
                  <a:lnTo>
                    <a:pt x="279196" y="260781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51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34"/>
                  </a:lnTo>
                  <a:lnTo>
                    <a:pt x="277660" y="239814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201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68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97"/>
                  </a:lnTo>
                  <a:lnTo>
                    <a:pt x="277177" y="195783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74"/>
                  </a:lnTo>
                  <a:lnTo>
                    <a:pt x="279196" y="199174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30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60"/>
                  </a:lnTo>
                  <a:lnTo>
                    <a:pt x="277139" y="321703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59"/>
                  </a:lnTo>
                  <a:lnTo>
                    <a:pt x="281266" y="320852"/>
                  </a:lnTo>
                  <a:lnTo>
                    <a:pt x="281330" y="320230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98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95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43"/>
                  </a:lnTo>
                  <a:lnTo>
                    <a:pt x="288112" y="82143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36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36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29"/>
                  </a:lnTo>
                  <a:lnTo>
                    <a:pt x="288112" y="4114"/>
                  </a:lnTo>
                  <a:lnTo>
                    <a:pt x="289483" y="4114"/>
                  </a:lnTo>
                  <a:lnTo>
                    <a:pt x="290855" y="4114"/>
                  </a:lnTo>
                  <a:lnTo>
                    <a:pt x="291541" y="3429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28"/>
                  </a:lnTo>
                  <a:lnTo>
                    <a:pt x="298361" y="14414"/>
                  </a:lnTo>
                  <a:lnTo>
                    <a:pt x="299745" y="14401"/>
                  </a:lnTo>
                  <a:lnTo>
                    <a:pt x="301129" y="14401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1266" y="309130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80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809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809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42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201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201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26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52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9011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9011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21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21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75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13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3152" y="147828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107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25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96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40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22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66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88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33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101"/>
                  </a:lnTo>
                  <a:lnTo>
                    <a:pt x="24028" y="126695"/>
                  </a:lnTo>
                  <a:lnTo>
                    <a:pt x="24447" y="126301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19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27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45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50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17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35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83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86"/>
                  </a:lnTo>
                  <a:lnTo>
                    <a:pt x="23152" y="45186"/>
                  </a:lnTo>
                  <a:lnTo>
                    <a:pt x="23634" y="44983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809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809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42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201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201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26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52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9011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9011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75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2557" y="20523"/>
                  </a:lnTo>
                  <a:lnTo>
                    <a:pt x="42075" y="20726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809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809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42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201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201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26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13"/>
                  </a:lnTo>
                  <a:lnTo>
                    <a:pt x="62344" y="45199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911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34"/>
                  </a:lnTo>
                  <a:lnTo>
                    <a:pt x="630605" y="730034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27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27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60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60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60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19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19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44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44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44"/>
                  </a:lnTo>
                  <a:close/>
                </a:path>
                <a:path w="1028700" h="1027430">
                  <a:moveTo>
                    <a:pt x="634022" y="566470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70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70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36"/>
                  </a:lnTo>
                  <a:lnTo>
                    <a:pt x="630605" y="545236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29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29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74"/>
                  </a:lnTo>
                  <a:lnTo>
                    <a:pt x="642264" y="723874"/>
                  </a:lnTo>
                  <a:lnTo>
                    <a:pt x="643636" y="723874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26"/>
                  </a:lnTo>
                  <a:lnTo>
                    <a:pt x="642264" y="682726"/>
                  </a:lnTo>
                  <a:lnTo>
                    <a:pt x="643636" y="682726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76"/>
                  </a:lnTo>
                  <a:lnTo>
                    <a:pt x="642264" y="539076"/>
                  </a:lnTo>
                  <a:lnTo>
                    <a:pt x="643636" y="539076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27"/>
                  </a:moveTo>
                  <a:lnTo>
                    <a:pt x="643636" y="473341"/>
                  </a:lnTo>
                  <a:lnTo>
                    <a:pt x="640892" y="473341"/>
                  </a:lnTo>
                  <a:lnTo>
                    <a:pt x="640207" y="474027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27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46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93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93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93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86"/>
                  </a:lnTo>
                  <a:lnTo>
                    <a:pt x="642264" y="415886"/>
                  </a:lnTo>
                  <a:lnTo>
                    <a:pt x="643636" y="415886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39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39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81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81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26"/>
                  </a:lnTo>
                  <a:lnTo>
                    <a:pt x="724395" y="682726"/>
                  </a:lnTo>
                  <a:lnTo>
                    <a:pt x="725766" y="682726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91"/>
                  </a:moveTo>
                  <a:lnTo>
                    <a:pt x="725766" y="617105"/>
                  </a:lnTo>
                  <a:lnTo>
                    <a:pt x="723023" y="617105"/>
                  </a:lnTo>
                  <a:lnTo>
                    <a:pt x="722337" y="617791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91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84"/>
                  </a:lnTo>
                  <a:lnTo>
                    <a:pt x="724395" y="600684"/>
                  </a:lnTo>
                  <a:lnTo>
                    <a:pt x="725766" y="600684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104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37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76"/>
                  </a:lnTo>
                  <a:lnTo>
                    <a:pt x="724395" y="539076"/>
                  </a:lnTo>
                  <a:lnTo>
                    <a:pt x="725766" y="539076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27"/>
                  </a:moveTo>
                  <a:lnTo>
                    <a:pt x="725766" y="473341"/>
                  </a:lnTo>
                  <a:lnTo>
                    <a:pt x="723023" y="473341"/>
                  </a:lnTo>
                  <a:lnTo>
                    <a:pt x="722337" y="474027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27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46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93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93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93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72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82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28"/>
                  </a:lnTo>
                  <a:lnTo>
                    <a:pt x="722464" y="494601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82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811"/>
                  </a:lnTo>
                  <a:lnTo>
                    <a:pt x="724395" y="723874"/>
                  </a:lnTo>
                  <a:lnTo>
                    <a:pt x="725754" y="723938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86"/>
                  </a:lnTo>
                  <a:lnTo>
                    <a:pt x="724395" y="415886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25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71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66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44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44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44"/>
                  </a:lnTo>
                  <a:close/>
                </a:path>
                <a:path w="1028700" h="1027430">
                  <a:moveTo>
                    <a:pt x="736714" y="566470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70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70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36"/>
                  </a:lnTo>
                  <a:lnTo>
                    <a:pt x="733298" y="545236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29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29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46"/>
                  </a:lnTo>
                  <a:lnTo>
                    <a:pt x="733298" y="422046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39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39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31"/>
                  </a:lnTo>
                  <a:lnTo>
                    <a:pt x="733298" y="344017"/>
                  </a:lnTo>
                  <a:lnTo>
                    <a:pt x="734656" y="344017"/>
                  </a:lnTo>
                  <a:lnTo>
                    <a:pt x="736028" y="344017"/>
                  </a:lnTo>
                  <a:lnTo>
                    <a:pt x="736714" y="343331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93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42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59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50"/>
                  </a:lnTo>
                  <a:lnTo>
                    <a:pt x="747052" y="742442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74"/>
                  </a:lnTo>
                  <a:lnTo>
                    <a:pt x="744994" y="723874"/>
                  </a:lnTo>
                  <a:lnTo>
                    <a:pt x="746366" y="723874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26"/>
                  </a:lnTo>
                  <a:lnTo>
                    <a:pt x="744994" y="682726"/>
                  </a:lnTo>
                  <a:lnTo>
                    <a:pt x="746366" y="682726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91"/>
                  </a:moveTo>
                  <a:lnTo>
                    <a:pt x="746366" y="617105"/>
                  </a:lnTo>
                  <a:lnTo>
                    <a:pt x="743623" y="617105"/>
                  </a:lnTo>
                  <a:lnTo>
                    <a:pt x="742937" y="617791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91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84"/>
                  </a:lnTo>
                  <a:lnTo>
                    <a:pt x="744994" y="600684"/>
                  </a:lnTo>
                  <a:lnTo>
                    <a:pt x="746366" y="600684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104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37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76"/>
                  </a:lnTo>
                  <a:lnTo>
                    <a:pt x="744994" y="539076"/>
                  </a:lnTo>
                  <a:lnTo>
                    <a:pt x="746366" y="539076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601"/>
                  </a:moveTo>
                  <a:lnTo>
                    <a:pt x="746366" y="493915"/>
                  </a:lnTo>
                  <a:lnTo>
                    <a:pt x="743623" y="493915"/>
                  </a:lnTo>
                  <a:lnTo>
                    <a:pt x="742937" y="494601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601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72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71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71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71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56"/>
                  </a:lnTo>
                  <a:lnTo>
                    <a:pt x="753821" y="298856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85"/>
                  </a:lnTo>
                  <a:lnTo>
                    <a:pt x="698" y="338785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78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411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411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411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70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95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95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95"/>
                  </a:lnTo>
                  <a:close/>
                </a:path>
                <a:path w="76200" h="363855">
                  <a:moveTo>
                    <a:pt x="4114" y="175221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21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21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87"/>
                  </a:lnTo>
                  <a:lnTo>
                    <a:pt x="698" y="153987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80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77"/>
                  </a:lnTo>
                  <a:lnTo>
                    <a:pt x="12319" y="291477"/>
                  </a:lnTo>
                  <a:lnTo>
                    <a:pt x="13690" y="291477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42"/>
                  </a:moveTo>
                  <a:lnTo>
                    <a:pt x="13690" y="225856"/>
                  </a:lnTo>
                  <a:lnTo>
                    <a:pt x="10960" y="225856"/>
                  </a:lnTo>
                  <a:lnTo>
                    <a:pt x="10274" y="226542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35"/>
                  </a:lnTo>
                  <a:lnTo>
                    <a:pt x="12319" y="209435"/>
                  </a:lnTo>
                  <a:lnTo>
                    <a:pt x="13690" y="209435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55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88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52"/>
                  </a:moveTo>
                  <a:lnTo>
                    <a:pt x="13690" y="102666"/>
                  </a:lnTo>
                  <a:lnTo>
                    <a:pt x="10960" y="102666"/>
                  </a:lnTo>
                  <a:lnTo>
                    <a:pt x="10274" y="103352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52"/>
                  </a:lnTo>
                  <a:close/>
                </a:path>
                <a:path w="76200" h="363855">
                  <a:moveTo>
                    <a:pt x="14376" y="82778"/>
                  </a:moveTo>
                  <a:lnTo>
                    <a:pt x="13690" y="82092"/>
                  </a:lnTo>
                  <a:lnTo>
                    <a:pt x="10960" y="82092"/>
                  </a:lnTo>
                  <a:lnTo>
                    <a:pt x="10274" y="82778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78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97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44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44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44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23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22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22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22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97"/>
                  </a:lnTo>
                  <a:lnTo>
                    <a:pt x="21196" y="30797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42"/>
                  </a:moveTo>
                  <a:lnTo>
                    <a:pt x="34226" y="225856"/>
                  </a:lnTo>
                  <a:lnTo>
                    <a:pt x="31483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35"/>
                  </a:lnTo>
                  <a:lnTo>
                    <a:pt x="32854" y="209435"/>
                  </a:lnTo>
                  <a:lnTo>
                    <a:pt x="34226" y="209435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55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88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52"/>
                  </a:moveTo>
                  <a:lnTo>
                    <a:pt x="34226" y="102666"/>
                  </a:lnTo>
                  <a:lnTo>
                    <a:pt x="31483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23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22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22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22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97"/>
                  </a:lnTo>
                  <a:lnTo>
                    <a:pt x="41744" y="30797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85"/>
                  </a:lnTo>
                  <a:lnTo>
                    <a:pt x="62280" y="338785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78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78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411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411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411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70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70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95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95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95"/>
                  </a:lnTo>
                  <a:close/>
                </a:path>
                <a:path w="76200" h="363855">
                  <a:moveTo>
                    <a:pt x="65697" y="175221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21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21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87"/>
                  </a:lnTo>
                  <a:lnTo>
                    <a:pt x="62280" y="153987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80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80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97"/>
                  </a:lnTo>
                  <a:lnTo>
                    <a:pt x="62280" y="30797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90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90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42"/>
                  </a:moveTo>
                  <a:lnTo>
                    <a:pt x="75272" y="225856"/>
                  </a:lnTo>
                  <a:lnTo>
                    <a:pt x="72542" y="225856"/>
                  </a:lnTo>
                  <a:lnTo>
                    <a:pt x="71856" y="226542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42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35"/>
                  </a:lnTo>
                  <a:lnTo>
                    <a:pt x="73914" y="209435"/>
                  </a:lnTo>
                  <a:lnTo>
                    <a:pt x="75272" y="209435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28"/>
                  </a:lnTo>
                  <a:lnTo>
                    <a:pt x="73914" y="147828"/>
                  </a:lnTo>
                  <a:lnTo>
                    <a:pt x="75272" y="147828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55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88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23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22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22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2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0468" y="370737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17"/>
                  </a:moveTo>
                  <a:lnTo>
                    <a:pt x="3429" y="379831"/>
                  </a:lnTo>
                  <a:lnTo>
                    <a:pt x="685" y="379831"/>
                  </a:lnTo>
                  <a:lnTo>
                    <a:pt x="0" y="380517"/>
                  </a:lnTo>
                  <a:lnTo>
                    <a:pt x="0" y="383247"/>
                  </a:lnTo>
                  <a:lnTo>
                    <a:pt x="685" y="383933"/>
                  </a:lnTo>
                  <a:lnTo>
                    <a:pt x="2057" y="383933"/>
                  </a:lnTo>
                  <a:lnTo>
                    <a:pt x="3429" y="383933"/>
                  </a:lnTo>
                  <a:lnTo>
                    <a:pt x="4114" y="383247"/>
                  </a:lnTo>
                  <a:lnTo>
                    <a:pt x="4114" y="380517"/>
                  </a:lnTo>
                  <a:close/>
                </a:path>
                <a:path w="34925" h="384175">
                  <a:moveTo>
                    <a:pt x="4114" y="359981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81"/>
                  </a:lnTo>
                  <a:lnTo>
                    <a:pt x="0" y="362724"/>
                  </a:lnTo>
                  <a:lnTo>
                    <a:pt x="685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81"/>
                  </a:lnTo>
                  <a:close/>
                </a:path>
                <a:path w="34925" h="384175">
                  <a:moveTo>
                    <a:pt x="4114" y="339458"/>
                  </a:moveTo>
                  <a:lnTo>
                    <a:pt x="3429" y="338772"/>
                  </a:lnTo>
                  <a:lnTo>
                    <a:pt x="685" y="338772"/>
                  </a:lnTo>
                  <a:lnTo>
                    <a:pt x="0" y="339458"/>
                  </a:lnTo>
                  <a:lnTo>
                    <a:pt x="0" y="342201"/>
                  </a:lnTo>
                  <a:lnTo>
                    <a:pt x="685" y="342874"/>
                  </a:lnTo>
                  <a:lnTo>
                    <a:pt x="2057" y="342874"/>
                  </a:lnTo>
                  <a:lnTo>
                    <a:pt x="3429" y="342874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49"/>
                  </a:lnTo>
                  <a:lnTo>
                    <a:pt x="685" y="318249"/>
                  </a:lnTo>
                  <a:lnTo>
                    <a:pt x="0" y="318935"/>
                  </a:lnTo>
                  <a:lnTo>
                    <a:pt x="0" y="321665"/>
                  </a:lnTo>
                  <a:lnTo>
                    <a:pt x="685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399"/>
                  </a:moveTo>
                  <a:lnTo>
                    <a:pt x="3429" y="297713"/>
                  </a:lnTo>
                  <a:lnTo>
                    <a:pt x="685" y="297713"/>
                  </a:lnTo>
                  <a:lnTo>
                    <a:pt x="0" y="298399"/>
                  </a:lnTo>
                  <a:lnTo>
                    <a:pt x="0" y="301142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34925" h="384175">
                  <a:moveTo>
                    <a:pt x="4114" y="277850"/>
                  </a:moveTo>
                  <a:lnTo>
                    <a:pt x="3429" y="277164"/>
                  </a:lnTo>
                  <a:lnTo>
                    <a:pt x="685" y="277164"/>
                  </a:lnTo>
                  <a:lnTo>
                    <a:pt x="0" y="277850"/>
                  </a:lnTo>
                  <a:lnTo>
                    <a:pt x="0" y="280593"/>
                  </a:lnTo>
                  <a:lnTo>
                    <a:pt x="685" y="281266"/>
                  </a:lnTo>
                  <a:lnTo>
                    <a:pt x="2057" y="281266"/>
                  </a:lnTo>
                  <a:lnTo>
                    <a:pt x="3429" y="281266"/>
                  </a:lnTo>
                  <a:lnTo>
                    <a:pt x="4114" y="280593"/>
                  </a:lnTo>
                  <a:lnTo>
                    <a:pt x="4114" y="277850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791"/>
                  </a:moveTo>
                  <a:lnTo>
                    <a:pt x="3429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33"/>
                  </a:lnTo>
                  <a:lnTo>
                    <a:pt x="685" y="215633"/>
                  </a:lnTo>
                  <a:lnTo>
                    <a:pt x="0" y="216319"/>
                  </a:lnTo>
                  <a:lnTo>
                    <a:pt x="0" y="219049"/>
                  </a:lnTo>
                  <a:lnTo>
                    <a:pt x="685" y="219735"/>
                  </a:lnTo>
                  <a:lnTo>
                    <a:pt x="2057" y="219735"/>
                  </a:lnTo>
                  <a:lnTo>
                    <a:pt x="3429" y="219735"/>
                  </a:lnTo>
                  <a:lnTo>
                    <a:pt x="4114" y="219049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29" y="199161"/>
                  </a:lnTo>
                  <a:lnTo>
                    <a:pt x="4114" y="198475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83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83"/>
                  </a:lnTo>
                  <a:lnTo>
                    <a:pt x="0" y="177927"/>
                  </a:lnTo>
                  <a:lnTo>
                    <a:pt x="685" y="178612"/>
                  </a:lnTo>
                  <a:lnTo>
                    <a:pt x="2057" y="178612"/>
                  </a:lnTo>
                  <a:lnTo>
                    <a:pt x="3429" y="178612"/>
                  </a:lnTo>
                  <a:lnTo>
                    <a:pt x="4114" y="177927"/>
                  </a:lnTo>
                  <a:lnTo>
                    <a:pt x="4114" y="175183"/>
                  </a:lnTo>
                  <a:close/>
                </a:path>
                <a:path w="34925" h="384175">
                  <a:moveTo>
                    <a:pt x="4114" y="154660"/>
                  </a:moveTo>
                  <a:lnTo>
                    <a:pt x="3429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403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29" y="158076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01"/>
                  </a:moveTo>
                  <a:lnTo>
                    <a:pt x="3429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29" y="117030"/>
                  </a:lnTo>
                  <a:lnTo>
                    <a:pt x="4114" y="116344"/>
                  </a:lnTo>
                  <a:lnTo>
                    <a:pt x="4114" y="113601"/>
                  </a:lnTo>
                  <a:close/>
                </a:path>
                <a:path w="34925" h="384175">
                  <a:moveTo>
                    <a:pt x="14173" y="185585"/>
                  </a:moveTo>
                  <a:lnTo>
                    <a:pt x="13563" y="184899"/>
                  </a:lnTo>
                  <a:lnTo>
                    <a:pt x="12319" y="184772"/>
                  </a:lnTo>
                  <a:lnTo>
                    <a:pt x="11747" y="184772"/>
                  </a:lnTo>
                  <a:lnTo>
                    <a:pt x="11264" y="184975"/>
                  </a:lnTo>
                  <a:lnTo>
                    <a:pt x="10871" y="185394"/>
                  </a:lnTo>
                  <a:lnTo>
                    <a:pt x="9893" y="186347"/>
                  </a:lnTo>
                  <a:lnTo>
                    <a:pt x="9893" y="187312"/>
                  </a:lnTo>
                  <a:lnTo>
                    <a:pt x="10871" y="188277"/>
                  </a:lnTo>
                  <a:lnTo>
                    <a:pt x="11264" y="188683"/>
                  </a:lnTo>
                  <a:lnTo>
                    <a:pt x="11747" y="188899"/>
                  </a:lnTo>
                  <a:lnTo>
                    <a:pt x="12319" y="188899"/>
                  </a:lnTo>
                  <a:lnTo>
                    <a:pt x="13563" y="188772"/>
                  </a:lnTo>
                  <a:lnTo>
                    <a:pt x="14173" y="188074"/>
                  </a:lnTo>
                  <a:lnTo>
                    <a:pt x="14173" y="185585"/>
                  </a:lnTo>
                  <a:close/>
                </a:path>
                <a:path w="34925" h="384175">
                  <a:moveTo>
                    <a:pt x="14376" y="371614"/>
                  </a:moveTo>
                  <a:lnTo>
                    <a:pt x="14363" y="371055"/>
                  </a:lnTo>
                  <a:lnTo>
                    <a:pt x="14173" y="370573"/>
                  </a:lnTo>
                  <a:lnTo>
                    <a:pt x="13373" y="369760"/>
                  </a:lnTo>
                  <a:lnTo>
                    <a:pt x="12890" y="369557"/>
                  </a:lnTo>
                  <a:lnTo>
                    <a:pt x="11760" y="369570"/>
                  </a:lnTo>
                  <a:lnTo>
                    <a:pt x="10261" y="372186"/>
                  </a:lnTo>
                  <a:lnTo>
                    <a:pt x="10464" y="372668"/>
                  </a:lnTo>
                  <a:lnTo>
                    <a:pt x="11264" y="373468"/>
                  </a:lnTo>
                  <a:lnTo>
                    <a:pt x="11760" y="373672"/>
                  </a:lnTo>
                  <a:lnTo>
                    <a:pt x="12319" y="373672"/>
                  </a:lnTo>
                  <a:lnTo>
                    <a:pt x="13690" y="373672"/>
                  </a:lnTo>
                  <a:lnTo>
                    <a:pt x="14376" y="372986"/>
                  </a:lnTo>
                  <a:lnTo>
                    <a:pt x="14376" y="371614"/>
                  </a:lnTo>
                  <a:close/>
                </a:path>
                <a:path w="34925" h="384175">
                  <a:moveTo>
                    <a:pt x="14376" y="349719"/>
                  </a:moveTo>
                  <a:lnTo>
                    <a:pt x="13690" y="349034"/>
                  </a:lnTo>
                  <a:lnTo>
                    <a:pt x="10947" y="349034"/>
                  </a:lnTo>
                  <a:lnTo>
                    <a:pt x="10274" y="349719"/>
                  </a:lnTo>
                  <a:lnTo>
                    <a:pt x="10261" y="351663"/>
                  </a:lnTo>
                  <a:lnTo>
                    <a:pt x="10464" y="352145"/>
                  </a:lnTo>
                  <a:lnTo>
                    <a:pt x="11264" y="352945"/>
                  </a:lnTo>
                  <a:lnTo>
                    <a:pt x="11760" y="353136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19"/>
                  </a:lnTo>
                  <a:close/>
                </a:path>
                <a:path w="34925" h="384175">
                  <a:moveTo>
                    <a:pt x="14376" y="329196"/>
                  </a:moveTo>
                  <a:lnTo>
                    <a:pt x="13690" y="328510"/>
                  </a:lnTo>
                  <a:lnTo>
                    <a:pt x="11760" y="328510"/>
                  </a:lnTo>
                  <a:lnTo>
                    <a:pt x="11264" y="328714"/>
                  </a:lnTo>
                  <a:lnTo>
                    <a:pt x="10464" y="329514"/>
                  </a:lnTo>
                  <a:lnTo>
                    <a:pt x="10261" y="329996"/>
                  </a:lnTo>
                  <a:lnTo>
                    <a:pt x="10274" y="331927"/>
                  </a:lnTo>
                  <a:lnTo>
                    <a:pt x="10947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34925" h="384175">
                  <a:moveTo>
                    <a:pt x="14376" y="308571"/>
                  </a:moveTo>
                  <a:lnTo>
                    <a:pt x="13690" y="307886"/>
                  </a:lnTo>
                  <a:lnTo>
                    <a:pt x="11760" y="307886"/>
                  </a:lnTo>
                  <a:lnTo>
                    <a:pt x="11264" y="308089"/>
                  </a:lnTo>
                  <a:lnTo>
                    <a:pt x="10464" y="308889"/>
                  </a:lnTo>
                  <a:lnTo>
                    <a:pt x="10261" y="309372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71"/>
                  </a:lnTo>
                  <a:close/>
                </a:path>
                <a:path w="34925" h="384175">
                  <a:moveTo>
                    <a:pt x="14376" y="267589"/>
                  </a:moveTo>
                  <a:lnTo>
                    <a:pt x="13690" y="266903"/>
                  </a:lnTo>
                  <a:lnTo>
                    <a:pt x="10947" y="266903"/>
                  </a:lnTo>
                  <a:lnTo>
                    <a:pt x="10274" y="267589"/>
                  </a:lnTo>
                  <a:lnTo>
                    <a:pt x="10261" y="269519"/>
                  </a:lnTo>
                  <a:lnTo>
                    <a:pt x="10464" y="270014"/>
                  </a:lnTo>
                  <a:lnTo>
                    <a:pt x="11264" y="270802"/>
                  </a:lnTo>
                  <a:lnTo>
                    <a:pt x="11760" y="271005"/>
                  </a:lnTo>
                  <a:lnTo>
                    <a:pt x="12319" y="271005"/>
                  </a:lnTo>
                  <a:lnTo>
                    <a:pt x="13690" y="271005"/>
                  </a:lnTo>
                  <a:lnTo>
                    <a:pt x="14376" y="270319"/>
                  </a:lnTo>
                  <a:lnTo>
                    <a:pt x="14376" y="267589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8996"/>
                  </a:lnTo>
                  <a:lnTo>
                    <a:pt x="10464" y="249478"/>
                  </a:lnTo>
                  <a:lnTo>
                    <a:pt x="11264" y="250278"/>
                  </a:lnTo>
                  <a:lnTo>
                    <a:pt x="117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29"/>
                  </a:moveTo>
                  <a:lnTo>
                    <a:pt x="13690" y="225844"/>
                  </a:lnTo>
                  <a:lnTo>
                    <a:pt x="11760" y="225844"/>
                  </a:lnTo>
                  <a:lnTo>
                    <a:pt x="11264" y="226047"/>
                  </a:lnTo>
                  <a:lnTo>
                    <a:pt x="10464" y="226847"/>
                  </a:lnTo>
                  <a:lnTo>
                    <a:pt x="10261" y="227330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34925" h="384175">
                  <a:moveTo>
                    <a:pt x="14376" y="206006"/>
                  </a:moveTo>
                  <a:lnTo>
                    <a:pt x="13690" y="205320"/>
                  </a:lnTo>
                  <a:lnTo>
                    <a:pt x="11760" y="205320"/>
                  </a:lnTo>
                  <a:lnTo>
                    <a:pt x="11264" y="205524"/>
                  </a:lnTo>
                  <a:lnTo>
                    <a:pt x="10464" y="206324"/>
                  </a:lnTo>
                  <a:lnTo>
                    <a:pt x="10261" y="206806"/>
                  </a:lnTo>
                  <a:lnTo>
                    <a:pt x="10274" y="207645"/>
                  </a:lnTo>
                  <a:lnTo>
                    <a:pt x="11760" y="209423"/>
                  </a:lnTo>
                  <a:lnTo>
                    <a:pt x="12319" y="209423"/>
                  </a:lnTo>
                  <a:lnTo>
                    <a:pt x="13233" y="209423"/>
                  </a:lnTo>
                  <a:lnTo>
                    <a:pt x="13868" y="209003"/>
                  </a:lnTo>
                  <a:lnTo>
                    <a:pt x="14211" y="208153"/>
                  </a:lnTo>
                  <a:lnTo>
                    <a:pt x="14325" y="207911"/>
                  </a:lnTo>
                  <a:lnTo>
                    <a:pt x="14376" y="207645"/>
                  </a:lnTo>
                  <a:lnTo>
                    <a:pt x="14376" y="207378"/>
                  </a:lnTo>
                  <a:lnTo>
                    <a:pt x="14376" y="206006"/>
                  </a:lnTo>
                  <a:close/>
                </a:path>
                <a:path w="34925" h="384175">
                  <a:moveTo>
                    <a:pt x="14376" y="165722"/>
                  </a:moveTo>
                  <a:lnTo>
                    <a:pt x="14173" y="165239"/>
                  </a:lnTo>
                  <a:lnTo>
                    <a:pt x="13373" y="164439"/>
                  </a:lnTo>
                  <a:lnTo>
                    <a:pt x="12890" y="164236"/>
                  </a:lnTo>
                  <a:lnTo>
                    <a:pt x="10947" y="164236"/>
                  </a:lnTo>
                  <a:lnTo>
                    <a:pt x="10274" y="164922"/>
                  </a:lnTo>
                  <a:lnTo>
                    <a:pt x="10261" y="166865"/>
                  </a:lnTo>
                  <a:lnTo>
                    <a:pt x="10464" y="167347"/>
                  </a:lnTo>
                  <a:lnTo>
                    <a:pt x="11264" y="168148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65"/>
                  </a:lnTo>
                  <a:lnTo>
                    <a:pt x="14376" y="165722"/>
                  </a:lnTo>
                  <a:close/>
                </a:path>
                <a:path w="34925" h="38417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64" y="143916"/>
                  </a:lnTo>
                  <a:lnTo>
                    <a:pt x="9893" y="145288"/>
                  </a:lnTo>
                  <a:lnTo>
                    <a:pt x="9893" y="146253"/>
                  </a:lnTo>
                  <a:lnTo>
                    <a:pt x="11264" y="147612"/>
                  </a:lnTo>
                  <a:lnTo>
                    <a:pt x="117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29"/>
                  </a:lnTo>
                  <a:lnTo>
                    <a:pt x="14376" y="144399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190"/>
                  </a:lnTo>
                  <a:lnTo>
                    <a:pt x="11264" y="123393"/>
                  </a:lnTo>
                  <a:lnTo>
                    <a:pt x="10464" y="124180"/>
                  </a:lnTo>
                  <a:lnTo>
                    <a:pt x="10261" y="124675"/>
                  </a:lnTo>
                  <a:lnTo>
                    <a:pt x="10274" y="126606"/>
                  </a:lnTo>
                  <a:lnTo>
                    <a:pt x="10947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16"/>
                  </a:lnTo>
                  <a:lnTo>
                    <a:pt x="11264" y="102819"/>
                  </a:lnTo>
                  <a:lnTo>
                    <a:pt x="10464" y="103606"/>
                  </a:lnTo>
                  <a:lnTo>
                    <a:pt x="10261" y="104101"/>
                  </a:lnTo>
                  <a:lnTo>
                    <a:pt x="10274" y="106032"/>
                  </a:lnTo>
                  <a:lnTo>
                    <a:pt x="10947" y="106718"/>
                  </a:lnTo>
                  <a:lnTo>
                    <a:pt x="12319" y="106718"/>
                  </a:lnTo>
                  <a:lnTo>
                    <a:pt x="13690" y="106718"/>
                  </a:lnTo>
                  <a:lnTo>
                    <a:pt x="14376" y="106032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791"/>
                  </a:moveTo>
                  <a:lnTo>
                    <a:pt x="13690" y="82105"/>
                  </a:lnTo>
                  <a:lnTo>
                    <a:pt x="12319" y="82105"/>
                  </a:lnTo>
                  <a:lnTo>
                    <a:pt x="10985" y="82130"/>
                  </a:lnTo>
                  <a:lnTo>
                    <a:pt x="10299" y="82816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07"/>
                  </a:lnTo>
                  <a:lnTo>
                    <a:pt x="12319" y="86207"/>
                  </a:lnTo>
                  <a:lnTo>
                    <a:pt x="13233" y="86220"/>
                  </a:lnTo>
                  <a:lnTo>
                    <a:pt x="13855" y="85801"/>
                  </a:lnTo>
                  <a:lnTo>
                    <a:pt x="14211" y="84963"/>
                  </a:lnTo>
                  <a:lnTo>
                    <a:pt x="14325" y="84709"/>
                  </a:lnTo>
                  <a:lnTo>
                    <a:pt x="14376" y="84442"/>
                  </a:lnTo>
                  <a:lnTo>
                    <a:pt x="14376" y="84162"/>
                  </a:lnTo>
                  <a:lnTo>
                    <a:pt x="14376" y="82791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198"/>
                  </a:lnTo>
                  <a:lnTo>
                    <a:pt x="10464" y="64681"/>
                  </a:lnTo>
                  <a:lnTo>
                    <a:pt x="11264" y="65481"/>
                  </a:lnTo>
                  <a:lnTo>
                    <a:pt x="11760" y="65684"/>
                  </a:lnTo>
                  <a:lnTo>
                    <a:pt x="12319" y="65684"/>
                  </a:lnTo>
                  <a:lnTo>
                    <a:pt x="13690" y="65684"/>
                  </a:lnTo>
                  <a:lnTo>
                    <a:pt x="14376" y="64998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32"/>
                  </a:moveTo>
                  <a:lnTo>
                    <a:pt x="13690" y="41046"/>
                  </a:lnTo>
                  <a:lnTo>
                    <a:pt x="11760" y="41046"/>
                  </a:lnTo>
                  <a:lnTo>
                    <a:pt x="11264" y="41249"/>
                  </a:lnTo>
                  <a:lnTo>
                    <a:pt x="9893" y="42621"/>
                  </a:lnTo>
                  <a:lnTo>
                    <a:pt x="9893" y="43586"/>
                  </a:lnTo>
                  <a:lnTo>
                    <a:pt x="11264" y="44958"/>
                  </a:lnTo>
                  <a:lnTo>
                    <a:pt x="11760" y="45148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34925" h="384175">
                  <a:moveTo>
                    <a:pt x="14376" y="21209"/>
                  </a:moveTo>
                  <a:lnTo>
                    <a:pt x="13690" y="20523"/>
                  </a:lnTo>
                  <a:lnTo>
                    <a:pt x="11760" y="20523"/>
                  </a:lnTo>
                  <a:lnTo>
                    <a:pt x="11264" y="20726"/>
                  </a:lnTo>
                  <a:lnTo>
                    <a:pt x="10464" y="21526"/>
                  </a:lnTo>
                  <a:lnTo>
                    <a:pt x="10261" y="22009"/>
                  </a:lnTo>
                  <a:lnTo>
                    <a:pt x="10274" y="23939"/>
                  </a:lnTo>
                  <a:lnTo>
                    <a:pt x="10947" y="24625"/>
                  </a:lnTo>
                  <a:lnTo>
                    <a:pt x="12319" y="24625"/>
                  </a:lnTo>
                  <a:lnTo>
                    <a:pt x="13690" y="24625"/>
                  </a:lnTo>
                  <a:lnTo>
                    <a:pt x="14376" y="23939"/>
                  </a:lnTo>
                  <a:lnTo>
                    <a:pt x="14376" y="21209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696"/>
                  </a:lnTo>
                  <a:lnTo>
                    <a:pt x="13779" y="288048"/>
                  </a:lnTo>
                  <a:lnTo>
                    <a:pt x="13373" y="287642"/>
                  </a:lnTo>
                  <a:lnTo>
                    <a:pt x="12890" y="287439"/>
                  </a:lnTo>
                  <a:lnTo>
                    <a:pt x="12319" y="287451"/>
                  </a:lnTo>
                  <a:lnTo>
                    <a:pt x="11747" y="287439"/>
                  </a:lnTo>
                  <a:lnTo>
                    <a:pt x="11264" y="287642"/>
                  </a:lnTo>
                  <a:lnTo>
                    <a:pt x="10871" y="288048"/>
                  </a:lnTo>
                  <a:lnTo>
                    <a:pt x="9893" y="289013"/>
                  </a:lnTo>
                  <a:lnTo>
                    <a:pt x="9893" y="289979"/>
                  </a:lnTo>
                  <a:lnTo>
                    <a:pt x="10871" y="290931"/>
                  </a:lnTo>
                  <a:lnTo>
                    <a:pt x="11264" y="291350"/>
                  </a:lnTo>
                  <a:lnTo>
                    <a:pt x="11747" y="291541"/>
                  </a:lnTo>
                  <a:lnTo>
                    <a:pt x="12319" y="291541"/>
                  </a:lnTo>
                  <a:lnTo>
                    <a:pt x="13246" y="291553"/>
                  </a:lnTo>
                  <a:lnTo>
                    <a:pt x="13881" y="291134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17"/>
                  </a:moveTo>
                  <a:lnTo>
                    <a:pt x="23952" y="379831"/>
                  </a:lnTo>
                  <a:lnTo>
                    <a:pt x="21221" y="379831"/>
                  </a:lnTo>
                  <a:lnTo>
                    <a:pt x="20535" y="380517"/>
                  </a:lnTo>
                  <a:lnTo>
                    <a:pt x="20535" y="383247"/>
                  </a:lnTo>
                  <a:lnTo>
                    <a:pt x="21221" y="383933"/>
                  </a:lnTo>
                  <a:lnTo>
                    <a:pt x="22580" y="383933"/>
                  </a:lnTo>
                  <a:lnTo>
                    <a:pt x="23952" y="383933"/>
                  </a:lnTo>
                  <a:lnTo>
                    <a:pt x="24638" y="383247"/>
                  </a:lnTo>
                  <a:lnTo>
                    <a:pt x="24638" y="380517"/>
                  </a:lnTo>
                  <a:close/>
                </a:path>
                <a:path w="34925" h="384175">
                  <a:moveTo>
                    <a:pt x="24638" y="11036"/>
                  </a:moveTo>
                  <a:lnTo>
                    <a:pt x="23952" y="10350"/>
                  </a:lnTo>
                  <a:lnTo>
                    <a:pt x="21221" y="10350"/>
                  </a:lnTo>
                  <a:lnTo>
                    <a:pt x="20535" y="11036"/>
                  </a:lnTo>
                  <a:lnTo>
                    <a:pt x="20535" y="13766"/>
                  </a:lnTo>
                  <a:lnTo>
                    <a:pt x="21221" y="14452"/>
                  </a:lnTo>
                  <a:lnTo>
                    <a:pt x="22580" y="14452"/>
                  </a:lnTo>
                  <a:lnTo>
                    <a:pt x="23952" y="14452"/>
                  </a:lnTo>
                  <a:lnTo>
                    <a:pt x="24638" y="13766"/>
                  </a:lnTo>
                  <a:lnTo>
                    <a:pt x="24638" y="11036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32"/>
                  </a:lnTo>
                  <a:lnTo>
                    <a:pt x="31483" y="106718"/>
                  </a:lnTo>
                  <a:lnTo>
                    <a:pt x="32854" y="106718"/>
                  </a:lnTo>
                  <a:lnTo>
                    <a:pt x="34213" y="106718"/>
                  </a:lnTo>
                  <a:lnTo>
                    <a:pt x="34899" y="106032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4998"/>
                  </a:lnTo>
                  <a:lnTo>
                    <a:pt x="31483" y="65684"/>
                  </a:lnTo>
                  <a:lnTo>
                    <a:pt x="32854" y="65684"/>
                  </a:lnTo>
                  <a:lnTo>
                    <a:pt x="34213" y="65684"/>
                  </a:lnTo>
                  <a:lnTo>
                    <a:pt x="34899" y="64998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32"/>
                  </a:moveTo>
                  <a:lnTo>
                    <a:pt x="34213" y="41046"/>
                  </a:lnTo>
                  <a:lnTo>
                    <a:pt x="32283" y="41046"/>
                  </a:lnTo>
                  <a:lnTo>
                    <a:pt x="31800" y="41249"/>
                  </a:lnTo>
                  <a:lnTo>
                    <a:pt x="30746" y="42303"/>
                  </a:lnTo>
                  <a:lnTo>
                    <a:pt x="30594" y="43040"/>
                  </a:lnTo>
                  <a:lnTo>
                    <a:pt x="31305" y="44729"/>
                  </a:lnTo>
                  <a:lnTo>
                    <a:pt x="31927" y="45161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1732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16"/>
                  </a:lnTo>
                  <a:lnTo>
                    <a:pt x="31483" y="4102"/>
                  </a:lnTo>
                  <a:lnTo>
                    <a:pt x="32854" y="4102"/>
                  </a:lnTo>
                  <a:lnTo>
                    <a:pt x="34213" y="4102"/>
                  </a:lnTo>
                  <a:lnTo>
                    <a:pt x="34899" y="3416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42"/>
                  </a:moveTo>
                  <a:lnTo>
                    <a:pt x="34899" y="84162"/>
                  </a:lnTo>
                  <a:lnTo>
                    <a:pt x="34899" y="82791"/>
                  </a:lnTo>
                  <a:lnTo>
                    <a:pt x="34213" y="82105"/>
                  </a:lnTo>
                  <a:lnTo>
                    <a:pt x="31483" y="82105"/>
                  </a:lnTo>
                  <a:lnTo>
                    <a:pt x="30797" y="82791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09"/>
                  </a:lnTo>
                  <a:lnTo>
                    <a:pt x="30962" y="84963"/>
                  </a:lnTo>
                  <a:lnTo>
                    <a:pt x="31318" y="85801"/>
                  </a:lnTo>
                  <a:lnTo>
                    <a:pt x="31940" y="86220"/>
                  </a:lnTo>
                  <a:lnTo>
                    <a:pt x="32854" y="86207"/>
                  </a:lnTo>
                  <a:lnTo>
                    <a:pt x="33756" y="86220"/>
                  </a:lnTo>
                  <a:lnTo>
                    <a:pt x="34391" y="85801"/>
                  </a:lnTo>
                  <a:lnTo>
                    <a:pt x="34734" y="84963"/>
                  </a:lnTo>
                  <a:lnTo>
                    <a:pt x="34861" y="84709"/>
                  </a:lnTo>
                  <a:lnTo>
                    <a:pt x="34912" y="8444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3872" y="1027804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w="0"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28700" y="1013454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 h="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65"/>
              <a:t>6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27762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8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1060238" y="0"/>
                </a:lnTo>
                <a:lnTo>
                  <a:pt x="1060238" y="1028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59741" y="2711531"/>
            <a:ext cx="15375890" cy="351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890">
              <a:lnSpc>
                <a:spcPct val="123000"/>
              </a:lnSpc>
              <a:spcBef>
                <a:spcPts val="100"/>
              </a:spcBef>
              <a:buAutoNum type="arabicPeriod" startAt="4"/>
              <a:tabLst>
                <a:tab pos="556260" algn="l"/>
              </a:tabLst>
            </a:pPr>
            <a:r>
              <a:rPr dirty="0" sz="3100" spc="114">
                <a:solidFill>
                  <a:srgbClr val="2D2D2D"/>
                </a:solidFill>
                <a:latin typeface="Tahoma"/>
                <a:cs typeface="Tahoma"/>
              </a:rPr>
              <a:t>Calculate </a:t>
            </a:r>
            <a:r>
              <a:rPr dirty="0" sz="3100" spc="125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dirty="0" sz="3100" spc="20">
                <a:solidFill>
                  <a:srgbClr val="2D2D2D"/>
                </a:solidFill>
                <a:latin typeface="Tahoma"/>
                <a:cs typeface="Tahoma"/>
              </a:rPr>
              <a:t>strength: </a:t>
            </a:r>
            <a:r>
              <a:rPr dirty="0" sz="3100" spc="3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dirty="0" sz="3100" spc="114">
                <a:solidFill>
                  <a:srgbClr val="2D2D2D"/>
                </a:solidFill>
                <a:latin typeface="Tahoma"/>
                <a:cs typeface="Tahoma"/>
              </a:rPr>
              <a:t>application </a:t>
            </a:r>
            <a:r>
              <a:rPr dirty="0" sz="3100" spc="120">
                <a:solidFill>
                  <a:srgbClr val="2D2D2D"/>
                </a:solidFill>
                <a:latin typeface="Tahoma"/>
                <a:cs typeface="Tahoma"/>
              </a:rPr>
              <a:t>calculates </a:t>
            </a:r>
            <a:r>
              <a:rPr dirty="0" sz="3100" spc="105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dirty="0" sz="3100" spc="85">
                <a:solidFill>
                  <a:srgbClr val="2D2D2D"/>
                </a:solidFill>
                <a:latin typeface="Tahoma"/>
                <a:cs typeface="Tahoma"/>
              </a:rPr>
              <a:t>strength </a:t>
            </a:r>
            <a:r>
              <a:rPr dirty="0" sz="3100" spc="95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dirty="0" sz="3100" spc="105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dirty="0" sz="3100" spc="11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dirty="0" sz="3100" spc="125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dirty="0" sz="3100" spc="155">
                <a:solidFill>
                  <a:srgbClr val="2D2D2D"/>
                </a:solidFill>
                <a:latin typeface="Tahoma"/>
                <a:cs typeface="Tahoma"/>
              </a:rPr>
              <a:t>based </a:t>
            </a:r>
            <a:r>
              <a:rPr dirty="0" sz="3100" spc="95">
                <a:solidFill>
                  <a:srgbClr val="2D2D2D"/>
                </a:solidFill>
                <a:latin typeface="Tahoma"/>
                <a:cs typeface="Tahoma"/>
              </a:rPr>
              <a:t>on </a:t>
            </a:r>
            <a:r>
              <a:rPr dirty="0" sz="3100" spc="70">
                <a:solidFill>
                  <a:srgbClr val="2D2D2D"/>
                </a:solidFill>
                <a:latin typeface="Tahoma"/>
                <a:cs typeface="Tahoma"/>
              </a:rPr>
              <a:t>various </a:t>
            </a:r>
            <a:r>
              <a:rPr dirty="0" sz="3100" spc="60">
                <a:solidFill>
                  <a:srgbClr val="2D2D2D"/>
                </a:solidFill>
                <a:latin typeface="Tahoma"/>
                <a:cs typeface="Tahoma"/>
              </a:rPr>
              <a:t>factors, </a:t>
            </a:r>
            <a:r>
              <a:rPr dirty="0" sz="3100" spc="140">
                <a:solidFill>
                  <a:srgbClr val="2D2D2D"/>
                </a:solidFill>
                <a:latin typeface="Tahoma"/>
                <a:cs typeface="Tahoma"/>
              </a:rPr>
              <a:t>such </a:t>
            </a:r>
            <a:r>
              <a:rPr dirty="0" sz="3100" spc="105">
                <a:solidFill>
                  <a:srgbClr val="2D2D2D"/>
                </a:solidFill>
                <a:latin typeface="Tahoma"/>
                <a:cs typeface="Tahoma"/>
              </a:rPr>
              <a:t>as </a:t>
            </a:r>
            <a:r>
              <a:rPr dirty="0" sz="3100" spc="-10">
                <a:solidFill>
                  <a:srgbClr val="2D2D2D"/>
                </a:solidFill>
                <a:latin typeface="Tahoma"/>
                <a:cs typeface="Tahoma"/>
              </a:rPr>
              <a:t>length, </a:t>
            </a:r>
            <a:r>
              <a:rPr dirty="0" sz="3100" spc="85">
                <a:solidFill>
                  <a:srgbClr val="2D2D2D"/>
                </a:solidFill>
                <a:latin typeface="Tahoma"/>
                <a:cs typeface="Tahoma"/>
              </a:rPr>
              <a:t>complexity, </a:t>
            </a:r>
            <a:r>
              <a:rPr dirty="0" sz="3100" spc="105">
                <a:solidFill>
                  <a:srgbClr val="2D2D2D"/>
                </a:solidFill>
                <a:latin typeface="Tahoma"/>
                <a:cs typeface="Tahoma"/>
              </a:rPr>
              <a:t>and the </a:t>
            </a:r>
            <a:r>
              <a:rPr dirty="0" sz="3100" spc="110">
                <a:solidFill>
                  <a:srgbClr val="2D2D2D"/>
                </a:solidFill>
                <a:latin typeface="Tahoma"/>
                <a:cs typeface="Tahoma"/>
              </a:rPr>
              <a:t>use </a:t>
            </a:r>
            <a:r>
              <a:rPr dirty="0" sz="3100" spc="95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dirty="0" sz="3100" spc="10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dirty="0" sz="3100" spc="85">
                <a:solidFill>
                  <a:srgbClr val="2D2D2D"/>
                </a:solidFill>
                <a:latin typeface="Tahoma"/>
                <a:cs typeface="Tahoma"/>
              </a:rPr>
              <a:t>unique</a:t>
            </a:r>
            <a:r>
              <a:rPr dirty="0" sz="3100" spc="-155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dirty="0" sz="3100" spc="75">
                <a:solidFill>
                  <a:srgbClr val="2D2D2D"/>
                </a:solidFill>
                <a:latin typeface="Tahoma"/>
                <a:cs typeface="Tahoma"/>
              </a:rPr>
              <a:t>or</a:t>
            </a:r>
            <a:r>
              <a:rPr dirty="0" sz="3100" spc="-15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dirty="0" sz="3100" spc="135">
                <a:solidFill>
                  <a:srgbClr val="2D2D2D"/>
                </a:solidFill>
                <a:latin typeface="Tahoma"/>
                <a:cs typeface="Tahoma"/>
              </a:rPr>
              <a:t>uncommon</a:t>
            </a:r>
            <a:r>
              <a:rPr dirty="0" sz="3100" spc="-15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dirty="0" sz="3100" spc="40">
                <a:solidFill>
                  <a:srgbClr val="2D2D2D"/>
                </a:solidFill>
                <a:latin typeface="Tahoma"/>
                <a:cs typeface="Tahoma"/>
              </a:rPr>
              <a:t>words.</a:t>
            </a:r>
            <a:endParaRPr sz="3100">
              <a:latin typeface="Tahoma"/>
              <a:cs typeface="Tahoma"/>
            </a:endParaRPr>
          </a:p>
          <a:p>
            <a:pPr algn="just" marL="12700" marR="5080">
              <a:lnSpc>
                <a:spcPct val="123000"/>
              </a:lnSpc>
              <a:buAutoNum type="arabicPeriod" startAt="4"/>
              <a:tabLst>
                <a:tab pos="473075" algn="l"/>
              </a:tabLst>
            </a:pPr>
            <a:r>
              <a:rPr dirty="0" sz="3100" spc="95">
                <a:solidFill>
                  <a:srgbClr val="2D2D2D"/>
                </a:solidFill>
                <a:latin typeface="Tahoma"/>
                <a:cs typeface="Tahoma"/>
              </a:rPr>
              <a:t>Provide </a:t>
            </a:r>
            <a:r>
              <a:rPr dirty="0" sz="3100" spc="140">
                <a:solidFill>
                  <a:srgbClr val="2D2D2D"/>
                </a:solidFill>
                <a:latin typeface="Tahoma"/>
                <a:cs typeface="Tahoma"/>
              </a:rPr>
              <a:t>feedback </a:t>
            </a:r>
            <a:r>
              <a:rPr dirty="0" sz="3100" spc="15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dirty="0" sz="3100" spc="105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dirty="0" sz="3100" spc="-30">
                <a:solidFill>
                  <a:srgbClr val="2D2D2D"/>
                </a:solidFill>
                <a:latin typeface="Tahoma"/>
                <a:cs typeface="Tahoma"/>
              </a:rPr>
              <a:t>user: </a:t>
            </a:r>
            <a:r>
              <a:rPr dirty="0" sz="3100" spc="3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dirty="0" sz="3100" spc="114">
                <a:solidFill>
                  <a:srgbClr val="2D2D2D"/>
                </a:solidFill>
                <a:latin typeface="Tahoma"/>
                <a:cs typeface="Tahoma"/>
              </a:rPr>
              <a:t>application </a:t>
            </a:r>
            <a:r>
              <a:rPr dirty="0" sz="3100" spc="125">
                <a:solidFill>
                  <a:srgbClr val="2D2D2D"/>
                </a:solidFill>
                <a:latin typeface="Tahoma"/>
                <a:cs typeface="Tahoma"/>
              </a:rPr>
              <a:t>provides </a:t>
            </a:r>
            <a:r>
              <a:rPr dirty="0" sz="3100" spc="140">
                <a:solidFill>
                  <a:srgbClr val="2D2D2D"/>
                </a:solidFill>
                <a:latin typeface="Tahoma"/>
                <a:cs typeface="Tahoma"/>
              </a:rPr>
              <a:t>feedback </a:t>
            </a:r>
            <a:r>
              <a:rPr dirty="0" sz="3100" spc="15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dirty="0" sz="3100" spc="105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dirty="0" sz="3100" spc="80">
                <a:solidFill>
                  <a:srgbClr val="2D2D2D"/>
                </a:solidFill>
                <a:latin typeface="Tahoma"/>
                <a:cs typeface="Tahoma"/>
              </a:rPr>
              <a:t>user </a:t>
            </a:r>
            <a:r>
              <a:rPr dirty="0" sz="3100" spc="95">
                <a:solidFill>
                  <a:srgbClr val="2D2D2D"/>
                </a:solidFill>
                <a:latin typeface="Tahoma"/>
                <a:cs typeface="Tahoma"/>
              </a:rPr>
              <a:t>on </a:t>
            </a:r>
            <a:r>
              <a:rPr dirty="0" sz="3100" spc="-955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dirty="0" sz="3100" spc="105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dirty="0" sz="3100" spc="85">
                <a:solidFill>
                  <a:srgbClr val="2D2D2D"/>
                </a:solidFill>
                <a:latin typeface="Tahoma"/>
                <a:cs typeface="Tahoma"/>
              </a:rPr>
              <a:t>strength </a:t>
            </a:r>
            <a:r>
              <a:rPr dirty="0" sz="3100" spc="95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dirty="0" sz="3100" spc="70">
                <a:solidFill>
                  <a:srgbClr val="2D2D2D"/>
                </a:solidFill>
                <a:latin typeface="Tahoma"/>
                <a:cs typeface="Tahoma"/>
              </a:rPr>
              <a:t>their </a:t>
            </a:r>
            <a:r>
              <a:rPr dirty="0" sz="3100" spc="125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dirty="0" sz="3100" spc="105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dirty="0" sz="3100" spc="95">
                <a:solidFill>
                  <a:srgbClr val="2D2D2D"/>
                </a:solidFill>
                <a:latin typeface="Tahoma"/>
                <a:cs typeface="Tahoma"/>
              </a:rPr>
              <a:t>suggests </a:t>
            </a:r>
            <a:r>
              <a:rPr dirty="0" sz="3100" spc="100">
                <a:solidFill>
                  <a:srgbClr val="2D2D2D"/>
                </a:solidFill>
                <a:latin typeface="Tahoma"/>
                <a:cs typeface="Tahoma"/>
              </a:rPr>
              <a:t>ways </a:t>
            </a:r>
            <a:r>
              <a:rPr dirty="0" sz="3100" spc="15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dirty="0" sz="3100" spc="110">
                <a:solidFill>
                  <a:srgbClr val="2D2D2D"/>
                </a:solidFill>
                <a:latin typeface="Tahoma"/>
                <a:cs typeface="Tahoma"/>
              </a:rPr>
              <a:t>improve </a:t>
            </a:r>
            <a:r>
              <a:rPr dirty="0" sz="3100" spc="95">
                <a:solidFill>
                  <a:srgbClr val="2D2D2D"/>
                </a:solidFill>
                <a:latin typeface="Tahoma"/>
                <a:cs typeface="Tahoma"/>
              </a:rPr>
              <a:t>it </a:t>
            </a:r>
            <a:r>
              <a:rPr dirty="0" sz="3100" spc="35">
                <a:solidFill>
                  <a:srgbClr val="2D2D2D"/>
                </a:solidFill>
                <a:latin typeface="Tahoma"/>
                <a:cs typeface="Tahoma"/>
              </a:rPr>
              <a:t>if </a:t>
            </a:r>
            <a:r>
              <a:rPr dirty="0" sz="3100" spc="95">
                <a:solidFill>
                  <a:srgbClr val="2D2D2D"/>
                </a:solidFill>
                <a:latin typeface="Tahoma"/>
                <a:cs typeface="Tahoma"/>
              </a:rPr>
              <a:t>it is </a:t>
            </a:r>
            <a:r>
              <a:rPr dirty="0" sz="3100" spc="114">
                <a:solidFill>
                  <a:srgbClr val="2D2D2D"/>
                </a:solidFill>
                <a:latin typeface="Tahoma"/>
                <a:cs typeface="Tahoma"/>
              </a:rPr>
              <a:t>not </a:t>
            </a:r>
            <a:r>
              <a:rPr dirty="0" sz="3100" spc="80">
                <a:solidFill>
                  <a:srgbClr val="2D2D2D"/>
                </a:solidFill>
                <a:latin typeface="Tahoma"/>
                <a:cs typeface="Tahoma"/>
              </a:rPr>
              <a:t>strong </a:t>
            </a:r>
            <a:r>
              <a:rPr dirty="0" sz="3100" spc="85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dirty="0" sz="3100" spc="5">
                <a:solidFill>
                  <a:srgbClr val="2D2D2D"/>
                </a:solidFill>
                <a:latin typeface="Tahoma"/>
                <a:cs typeface="Tahoma"/>
              </a:rPr>
              <a:t>enough.</a:t>
            </a:r>
            <a:endParaRPr sz="3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6" name="object 6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23872" y="1027802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w="0"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28700" y="1013450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 h="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65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537" y="3036048"/>
            <a:ext cx="14439900" cy="29305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3000"/>
              </a:lnSpc>
              <a:spcBef>
                <a:spcPts val="100"/>
              </a:spcBef>
            </a:pPr>
            <a:r>
              <a:rPr dirty="0" spc="35"/>
              <a:t>To </a:t>
            </a:r>
            <a:r>
              <a:rPr dirty="0" spc="120"/>
              <a:t>sum </a:t>
            </a:r>
            <a:r>
              <a:rPr dirty="0" spc="135"/>
              <a:t>up </a:t>
            </a:r>
            <a:r>
              <a:rPr dirty="0" spc="105"/>
              <a:t>the </a:t>
            </a:r>
            <a:r>
              <a:rPr dirty="0" spc="125"/>
              <a:t>password </a:t>
            </a:r>
            <a:r>
              <a:rPr dirty="0" spc="85"/>
              <a:t>strength </a:t>
            </a:r>
            <a:r>
              <a:rPr dirty="0" spc="135"/>
              <a:t>checker </a:t>
            </a:r>
            <a:r>
              <a:rPr dirty="0" spc="140"/>
              <a:t>can </a:t>
            </a:r>
            <a:r>
              <a:rPr dirty="0" spc="180"/>
              <a:t>be </a:t>
            </a:r>
            <a:r>
              <a:rPr dirty="0" spc="125"/>
              <a:t>implemented </a:t>
            </a:r>
            <a:r>
              <a:rPr dirty="0" spc="50"/>
              <a:t>using </a:t>
            </a:r>
            <a:r>
              <a:rPr dirty="0" spc="45"/>
              <a:t>a </a:t>
            </a:r>
            <a:r>
              <a:rPr dirty="0" spc="50"/>
              <a:t> </a:t>
            </a:r>
            <a:r>
              <a:rPr dirty="0" spc="120"/>
              <a:t>combination </a:t>
            </a:r>
            <a:r>
              <a:rPr dirty="0" spc="95"/>
              <a:t>of </a:t>
            </a:r>
            <a:r>
              <a:rPr dirty="0" spc="35"/>
              <a:t>validation, </a:t>
            </a:r>
            <a:r>
              <a:rPr dirty="0" spc="80"/>
              <a:t>comparison, </a:t>
            </a:r>
            <a:r>
              <a:rPr dirty="0" spc="105"/>
              <a:t>and </a:t>
            </a:r>
            <a:r>
              <a:rPr dirty="0" spc="100"/>
              <a:t>calculation </a:t>
            </a:r>
            <a:r>
              <a:rPr dirty="0" spc="60"/>
              <a:t>functions, </a:t>
            </a:r>
            <a:r>
              <a:rPr dirty="0" spc="40"/>
              <a:t>along </a:t>
            </a:r>
            <a:r>
              <a:rPr dirty="0" spc="65"/>
              <a:t>with </a:t>
            </a:r>
            <a:r>
              <a:rPr dirty="0" spc="45"/>
              <a:t>a </a:t>
            </a:r>
            <a:r>
              <a:rPr dirty="0" spc="50"/>
              <a:t> </a:t>
            </a:r>
            <a:r>
              <a:rPr dirty="0" spc="80"/>
              <a:t>user</a:t>
            </a:r>
            <a:r>
              <a:rPr dirty="0" spc="55"/>
              <a:t> </a:t>
            </a:r>
            <a:r>
              <a:rPr dirty="0" spc="100"/>
              <a:t>interface</a:t>
            </a:r>
            <a:r>
              <a:rPr dirty="0" spc="55"/>
              <a:t> </a:t>
            </a:r>
            <a:r>
              <a:rPr dirty="0" spc="65"/>
              <a:t>for</a:t>
            </a:r>
            <a:r>
              <a:rPr dirty="0" spc="60"/>
              <a:t> </a:t>
            </a:r>
            <a:r>
              <a:rPr dirty="0" spc="100"/>
              <a:t>input</a:t>
            </a:r>
            <a:r>
              <a:rPr dirty="0" spc="55"/>
              <a:t> </a:t>
            </a:r>
            <a:r>
              <a:rPr dirty="0" spc="105"/>
              <a:t>and</a:t>
            </a:r>
            <a:r>
              <a:rPr dirty="0" spc="60"/>
              <a:t> </a:t>
            </a:r>
            <a:r>
              <a:rPr dirty="0" spc="90"/>
              <a:t>feedback.</a:t>
            </a:r>
            <a:r>
              <a:rPr dirty="0" spc="55"/>
              <a:t> </a:t>
            </a:r>
            <a:r>
              <a:rPr dirty="0" spc="30"/>
              <a:t>The</a:t>
            </a:r>
            <a:r>
              <a:rPr dirty="0" spc="60"/>
              <a:t> </a:t>
            </a:r>
            <a:r>
              <a:rPr dirty="0" spc="160"/>
              <a:t>specific</a:t>
            </a:r>
            <a:r>
              <a:rPr dirty="0" spc="55"/>
              <a:t> </a:t>
            </a:r>
            <a:r>
              <a:rPr dirty="0" spc="100"/>
              <a:t>implementation</a:t>
            </a:r>
            <a:r>
              <a:rPr dirty="0" spc="60"/>
              <a:t> </a:t>
            </a:r>
            <a:r>
              <a:rPr dirty="0" spc="105"/>
              <a:t>details</a:t>
            </a:r>
            <a:r>
              <a:rPr dirty="0" spc="55"/>
              <a:t> </a:t>
            </a:r>
            <a:r>
              <a:rPr dirty="0" spc="5"/>
              <a:t>will </a:t>
            </a:r>
            <a:r>
              <a:rPr dirty="0" spc="-955"/>
              <a:t> </a:t>
            </a:r>
            <a:r>
              <a:rPr dirty="0" spc="160"/>
              <a:t>depend</a:t>
            </a:r>
            <a:r>
              <a:rPr dirty="0" spc="165"/>
              <a:t> </a:t>
            </a:r>
            <a:r>
              <a:rPr dirty="0" spc="95"/>
              <a:t>on</a:t>
            </a:r>
            <a:r>
              <a:rPr dirty="0" spc="100"/>
              <a:t> </a:t>
            </a:r>
            <a:r>
              <a:rPr dirty="0" spc="105"/>
              <a:t>the</a:t>
            </a:r>
            <a:r>
              <a:rPr dirty="0" spc="110"/>
              <a:t> </a:t>
            </a:r>
            <a:r>
              <a:rPr dirty="0" spc="75"/>
              <a:t>programming</a:t>
            </a:r>
            <a:r>
              <a:rPr dirty="0" spc="80"/>
              <a:t> </a:t>
            </a:r>
            <a:r>
              <a:rPr dirty="0" spc="-15"/>
              <a:t>language,</a:t>
            </a:r>
            <a:r>
              <a:rPr dirty="0" spc="-10"/>
              <a:t> </a:t>
            </a:r>
            <a:r>
              <a:rPr dirty="0" spc="20"/>
              <a:t>framework,</a:t>
            </a:r>
            <a:r>
              <a:rPr dirty="0" spc="25"/>
              <a:t> </a:t>
            </a:r>
            <a:r>
              <a:rPr dirty="0" spc="105"/>
              <a:t>and</a:t>
            </a:r>
            <a:r>
              <a:rPr dirty="0" spc="110"/>
              <a:t> </a:t>
            </a:r>
            <a:r>
              <a:rPr dirty="0" spc="95"/>
              <a:t>other</a:t>
            </a:r>
            <a:r>
              <a:rPr dirty="0" spc="100"/>
              <a:t> </a:t>
            </a:r>
            <a:r>
              <a:rPr dirty="0" spc="120"/>
              <a:t>technical </a:t>
            </a:r>
            <a:r>
              <a:rPr dirty="0" spc="125"/>
              <a:t> </a:t>
            </a:r>
            <a:r>
              <a:rPr dirty="0" spc="100"/>
              <a:t>requirements</a:t>
            </a:r>
            <a:r>
              <a:rPr dirty="0" spc="-155"/>
              <a:t> </a:t>
            </a:r>
            <a:r>
              <a:rPr dirty="0" spc="95"/>
              <a:t>of</a:t>
            </a:r>
            <a:r>
              <a:rPr dirty="0" spc="-150"/>
              <a:t> </a:t>
            </a:r>
            <a:r>
              <a:rPr dirty="0" spc="105"/>
              <a:t>the</a:t>
            </a:r>
            <a:r>
              <a:rPr dirty="0" spc="-150"/>
              <a:t> </a:t>
            </a:r>
            <a:r>
              <a:rPr dirty="0" spc="65"/>
              <a:t>project.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4" name="object 4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1257" y="261258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6755" y="493915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50"/>
                  </a:lnTo>
                  <a:lnTo>
                    <a:pt x="2057" y="178650"/>
                  </a:lnTo>
                  <a:lnTo>
                    <a:pt x="3416" y="178650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50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50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85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85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37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37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95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95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34"/>
                  </a:lnTo>
                  <a:lnTo>
                    <a:pt x="10312" y="84975"/>
                  </a:lnTo>
                  <a:lnTo>
                    <a:pt x="10655" y="85826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63"/>
                  </a:lnTo>
                  <a:lnTo>
                    <a:pt x="12204" y="168363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50"/>
                  </a:lnTo>
                  <a:lnTo>
                    <a:pt x="22580" y="178650"/>
                  </a:lnTo>
                  <a:lnTo>
                    <a:pt x="23952" y="178650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50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50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85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85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37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37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95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95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26"/>
                  </a:lnTo>
                  <a:lnTo>
                    <a:pt x="34734" y="84975"/>
                  </a:lnTo>
                  <a:lnTo>
                    <a:pt x="34848" y="84734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63"/>
                  </a:lnTo>
                  <a:lnTo>
                    <a:pt x="32842" y="168363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50"/>
                  </a:lnTo>
                  <a:lnTo>
                    <a:pt x="43103" y="178650"/>
                  </a:lnTo>
                  <a:lnTo>
                    <a:pt x="44475" y="178650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50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50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60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60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60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95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95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50"/>
                  </a:lnTo>
                  <a:lnTo>
                    <a:pt x="84188" y="178650"/>
                  </a:lnTo>
                  <a:lnTo>
                    <a:pt x="85559" y="178650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50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50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1266" y="309129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68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43"/>
                  </a:lnTo>
                  <a:lnTo>
                    <a:pt x="2057" y="414743"/>
                  </a:lnTo>
                  <a:lnTo>
                    <a:pt x="3416" y="414743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595"/>
                  </a:lnTo>
                  <a:lnTo>
                    <a:pt x="2057" y="373595"/>
                  </a:lnTo>
                  <a:lnTo>
                    <a:pt x="3416" y="373595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03"/>
                  </a:lnTo>
                  <a:lnTo>
                    <a:pt x="10947" y="420903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796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796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30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30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30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188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188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14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14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14"/>
                  </a:lnTo>
                  <a:close/>
                </a:path>
                <a:path w="66040" h="445770">
                  <a:moveTo>
                    <a:pt x="14363" y="257340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40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40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05"/>
                  </a:lnTo>
                  <a:lnTo>
                    <a:pt x="10947" y="236105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8998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8998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15"/>
                  </a:lnTo>
                  <a:lnTo>
                    <a:pt x="10947" y="112915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08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08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62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00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16"/>
                  </a:lnTo>
                  <a:lnTo>
                    <a:pt x="20688" y="146570"/>
                  </a:lnTo>
                  <a:lnTo>
                    <a:pt x="21043" y="147396"/>
                  </a:lnTo>
                  <a:lnTo>
                    <a:pt x="21678" y="147815"/>
                  </a:lnTo>
                  <a:lnTo>
                    <a:pt x="23152" y="147815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090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291"/>
                  </a:lnTo>
                  <a:lnTo>
                    <a:pt x="21844" y="373595"/>
                  </a:lnTo>
                  <a:lnTo>
                    <a:pt x="22580" y="373595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01"/>
                  </a:lnTo>
                  <a:lnTo>
                    <a:pt x="23520" y="328587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095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13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83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28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09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54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75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20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088"/>
                  </a:lnTo>
                  <a:lnTo>
                    <a:pt x="24028" y="126695"/>
                  </a:lnTo>
                  <a:lnTo>
                    <a:pt x="24447" y="126288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04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07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15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33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47"/>
                  </a:lnTo>
                  <a:lnTo>
                    <a:pt x="24638" y="84175"/>
                  </a:lnTo>
                  <a:lnTo>
                    <a:pt x="24650" y="83604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38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83"/>
                  </a:moveTo>
                  <a:lnTo>
                    <a:pt x="23520" y="205397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05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23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83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51"/>
                  </a:lnTo>
                  <a:lnTo>
                    <a:pt x="20726" y="103644"/>
                  </a:lnTo>
                  <a:lnTo>
                    <a:pt x="20523" y="104127"/>
                  </a:lnTo>
                  <a:lnTo>
                    <a:pt x="20523" y="106083"/>
                  </a:lnTo>
                  <a:lnTo>
                    <a:pt x="21209" y="106756"/>
                  </a:lnTo>
                  <a:lnTo>
                    <a:pt x="22580" y="106756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73"/>
                  </a:lnTo>
                  <a:lnTo>
                    <a:pt x="23152" y="45186"/>
                  </a:lnTo>
                  <a:lnTo>
                    <a:pt x="23634" y="44970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03"/>
                  </a:lnTo>
                  <a:lnTo>
                    <a:pt x="31496" y="420903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796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796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30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30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30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188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188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14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14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14"/>
                  </a:lnTo>
                  <a:close/>
                </a:path>
                <a:path w="66040" h="445770">
                  <a:moveTo>
                    <a:pt x="34925" y="257340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40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40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05"/>
                  </a:lnTo>
                  <a:lnTo>
                    <a:pt x="31496" y="236105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8998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8998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62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80"/>
                  </a:moveTo>
                  <a:lnTo>
                    <a:pt x="44500" y="61595"/>
                  </a:lnTo>
                  <a:lnTo>
                    <a:pt x="41757" y="61595"/>
                  </a:lnTo>
                  <a:lnTo>
                    <a:pt x="41071" y="62280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80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4983" y="21526"/>
                  </a:lnTo>
                  <a:lnTo>
                    <a:pt x="44589" y="21120"/>
                  </a:lnTo>
                  <a:lnTo>
                    <a:pt x="44183" y="20726"/>
                  </a:lnTo>
                  <a:lnTo>
                    <a:pt x="43700" y="20523"/>
                  </a:lnTo>
                  <a:lnTo>
                    <a:pt x="42557" y="20523"/>
                  </a:lnTo>
                  <a:lnTo>
                    <a:pt x="42075" y="20713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03"/>
                  </a:lnTo>
                  <a:lnTo>
                    <a:pt x="52031" y="420903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796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796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30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30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30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188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188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896"/>
                  </a:moveTo>
                  <a:lnTo>
                    <a:pt x="65100" y="164211"/>
                  </a:lnTo>
                  <a:lnTo>
                    <a:pt x="62357" y="164211"/>
                  </a:lnTo>
                  <a:lnTo>
                    <a:pt x="61671" y="164896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896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15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63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63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63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80"/>
                  </a:moveTo>
                  <a:lnTo>
                    <a:pt x="65100" y="61595"/>
                  </a:lnTo>
                  <a:lnTo>
                    <a:pt x="62357" y="61595"/>
                  </a:lnTo>
                  <a:lnTo>
                    <a:pt x="61671" y="62280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80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13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73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73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73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00"/>
                  </a:lnTo>
                  <a:lnTo>
                    <a:pt x="62344" y="45199"/>
                  </a:lnTo>
                  <a:lnTo>
                    <a:pt x="63728" y="45173"/>
                  </a:lnTo>
                  <a:lnTo>
                    <a:pt x="65112" y="45173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898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56"/>
                  </a:lnTo>
                  <a:lnTo>
                    <a:pt x="63728" y="106756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40"/>
                  </a:lnTo>
                  <a:lnTo>
                    <a:pt x="2057" y="301840"/>
                  </a:lnTo>
                  <a:lnTo>
                    <a:pt x="3429" y="301840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40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40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50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50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75"/>
                  </a:lnTo>
                  <a:lnTo>
                    <a:pt x="10464" y="352158"/>
                  </a:lnTo>
                  <a:lnTo>
                    <a:pt x="11264" y="352958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75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26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27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27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85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85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36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16"/>
                  </a:lnTo>
                  <a:lnTo>
                    <a:pt x="14211" y="208165"/>
                  </a:lnTo>
                  <a:lnTo>
                    <a:pt x="14325" y="207924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75"/>
                  </a:lnTo>
                  <a:lnTo>
                    <a:pt x="10274" y="84455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75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95"/>
                  </a:lnTo>
                  <a:lnTo>
                    <a:pt x="10947" y="61595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53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95"/>
                  </a:lnTo>
                  <a:lnTo>
                    <a:pt x="31483" y="61595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75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75"/>
                  </a:lnTo>
                  <a:lnTo>
                    <a:pt x="30797" y="84455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23872" y="1027803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w="0"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 h="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265"/>
              <a:t>6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Ines Afli</dc:creator>
  <cp:keywords>DAFiKwMDwI4,BAEgAW3an-o</cp:keywords>
  <dc:title>3rd delivrable</dc:title>
  <dcterms:created xsi:type="dcterms:W3CDTF">2023-05-06T20:49:39Z</dcterms:created>
  <dcterms:modified xsi:type="dcterms:W3CDTF">2023-05-06T20:49:39Z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2023-05-06T00:00:00Z</vt:filetime>
  </property>
</Properties>
</file>