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73" r:id="rId3"/>
    <p:sldId id="277" r:id="rId4"/>
    <p:sldId id="259" r:id="rId5"/>
    <p:sldId id="271" r:id="rId6"/>
    <p:sldId id="276" r:id="rId7"/>
    <p:sldId id="293" r:id="rId8"/>
    <p:sldId id="294" r:id="rId9"/>
    <p:sldId id="295" r:id="rId10"/>
  </p:sldIdLst>
  <p:sldSz cx="9144000" cy="5143500" type="screen16x9"/>
  <p:notesSz cx="6858000" cy="9144000"/>
  <p:embeddedFontLst>
    <p:embeddedFont>
      <p:font typeface="Krona One" panose="020B0604020202020204" charset="0"/>
      <p:regular r:id="rId12"/>
    </p:embeddedFont>
    <p:embeddedFont>
      <p:font typeface="Lato Light" panose="020B0604020202020204" charset="0"/>
      <p:regular r:id="rId13"/>
      <p:bold r:id="rId14"/>
      <p:italic r:id="rId15"/>
      <p:boldItalic r:id="rId16"/>
    </p:embeddedFont>
    <p:embeddedFont>
      <p:font typeface="Ubuntu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363AC-442A-45DB-A52E-0DF352D9F56C}" v="37" dt="2022-11-17T23:51:40.287"/>
    <p1510:client id="{28984936-D7BD-4294-8CCB-F5E5D1AF849B}" v="1821" dt="2022-11-17T23:41:18.311"/>
    <p1510:client id="{49F9275D-2983-470E-8364-7987A8BC0792}" v="2" dt="2022-11-17T04:13:36.047"/>
  </p1510:revLst>
</p1510:revInfo>
</file>

<file path=ppt/tableStyles.xml><?xml version="1.0" encoding="utf-8"?>
<a:tblStyleLst xmlns:a="http://schemas.openxmlformats.org/drawingml/2006/main" def="{E468AB33-5A0D-425B-AEAA-7C0D714BA4B9}">
  <a:tblStyle styleId="{E468AB33-5A0D-425B-AEAA-7C0D714BA4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es Alarcon" userId="02151a91-15e4-491d-935c-6dacb50fc7de" providerId="ADAL" clId="{099363AC-442A-45DB-A52E-0DF352D9F56C}"/>
    <pc:docChg chg="modSld">
      <pc:chgData name="Ines Alarcon" userId="02151a91-15e4-491d-935c-6dacb50fc7de" providerId="ADAL" clId="{099363AC-442A-45DB-A52E-0DF352D9F56C}" dt="2022-11-17T23:51:40.287" v="60" actId="20577"/>
      <pc:docMkLst>
        <pc:docMk/>
      </pc:docMkLst>
      <pc:sldChg chg="modSp mod">
        <pc:chgData name="Ines Alarcon" userId="02151a91-15e4-491d-935c-6dacb50fc7de" providerId="ADAL" clId="{099363AC-442A-45DB-A52E-0DF352D9F56C}" dt="2022-11-17T15:44:15.232" v="23" actId="20577"/>
        <pc:sldMkLst>
          <pc:docMk/>
          <pc:sldMk cId="0" sldId="261"/>
        </pc:sldMkLst>
        <pc:spChg chg="mod">
          <ac:chgData name="Ines Alarcon" userId="02151a91-15e4-491d-935c-6dacb50fc7de" providerId="ADAL" clId="{099363AC-442A-45DB-A52E-0DF352D9F56C}" dt="2022-11-17T15:44:15.232" v="23" actId="20577"/>
          <ac:spMkLst>
            <pc:docMk/>
            <pc:sldMk cId="0" sldId="261"/>
            <ac:spMk id="447" creationId="{00000000-0000-0000-0000-000000000000}"/>
          </ac:spMkLst>
        </pc:spChg>
      </pc:sldChg>
      <pc:sldChg chg="modSp mod">
        <pc:chgData name="Ines Alarcon" userId="02151a91-15e4-491d-935c-6dacb50fc7de" providerId="ADAL" clId="{099363AC-442A-45DB-A52E-0DF352D9F56C}" dt="2022-11-17T23:51:40.287" v="60" actId="20577"/>
        <pc:sldMkLst>
          <pc:docMk/>
          <pc:sldMk cId="0" sldId="271"/>
        </pc:sldMkLst>
        <pc:spChg chg="mod">
          <ac:chgData name="Ines Alarcon" userId="02151a91-15e4-491d-935c-6dacb50fc7de" providerId="ADAL" clId="{099363AC-442A-45DB-A52E-0DF352D9F56C}" dt="2022-11-17T22:48:56.994" v="39" actId="20577"/>
          <ac:spMkLst>
            <pc:docMk/>
            <pc:sldMk cId="0" sldId="271"/>
            <ac:spMk id="3" creationId="{7B614344-A4B1-73D1-1DE7-938429458315}"/>
          </ac:spMkLst>
        </pc:spChg>
        <pc:spChg chg="mod">
          <ac:chgData name="Ines Alarcon" userId="02151a91-15e4-491d-935c-6dacb50fc7de" providerId="ADAL" clId="{099363AC-442A-45DB-A52E-0DF352D9F56C}" dt="2022-11-17T23:06:21.988" v="51" actId="20577"/>
          <ac:spMkLst>
            <pc:docMk/>
            <pc:sldMk cId="0" sldId="271"/>
            <ac:spMk id="4" creationId="{167DBD3C-0EA4-30F5-3DC3-63085CB9B935}"/>
          </ac:spMkLst>
        </pc:spChg>
        <pc:spChg chg="mod">
          <ac:chgData name="Ines Alarcon" userId="02151a91-15e4-491d-935c-6dacb50fc7de" providerId="ADAL" clId="{099363AC-442A-45DB-A52E-0DF352D9F56C}" dt="2022-11-17T23:51:40.287" v="60" actId="20577"/>
          <ac:spMkLst>
            <pc:docMk/>
            <pc:sldMk cId="0" sldId="271"/>
            <ac:spMk id="1043" creationId="{00000000-0000-0000-0000-000000000000}"/>
          </ac:spMkLst>
        </pc:spChg>
      </pc:sldChg>
    </pc:docChg>
  </pc:docChgLst>
  <pc:docChgLst>
    <pc:chgData name="Marian Irene Vela Galindo" userId="S::marian.vela@galileo.edu::e8f7c808-a6ad-438e-bb5d-e33e17b76197" providerId="AD" clId="Web-{49F9275D-2983-470E-8364-7987A8BC0792}"/>
    <pc:docChg chg="modSld">
      <pc:chgData name="Marian Irene Vela Galindo" userId="S::marian.vela@galileo.edu::e8f7c808-a6ad-438e-bb5d-e33e17b76197" providerId="AD" clId="Web-{49F9275D-2983-470E-8364-7987A8BC0792}" dt="2022-11-17T04:13:36.047" v="1" actId="1076"/>
      <pc:docMkLst>
        <pc:docMk/>
      </pc:docMkLst>
      <pc:sldChg chg="modSp">
        <pc:chgData name="Marian Irene Vela Galindo" userId="S::marian.vela@galileo.edu::e8f7c808-a6ad-438e-bb5d-e33e17b76197" providerId="AD" clId="Web-{49F9275D-2983-470E-8364-7987A8BC0792}" dt="2022-11-17T04:13:36.047" v="1" actId="1076"/>
        <pc:sldMkLst>
          <pc:docMk/>
          <pc:sldMk cId="0" sldId="276"/>
        </pc:sldMkLst>
        <pc:picChg chg="mod">
          <ac:chgData name="Marian Irene Vela Galindo" userId="S::marian.vela@galileo.edu::e8f7c808-a6ad-438e-bb5d-e33e17b76197" providerId="AD" clId="Web-{49F9275D-2983-470E-8364-7987A8BC0792}" dt="2022-11-17T04:13:36.047" v="1" actId="1076"/>
          <ac:picMkLst>
            <pc:docMk/>
            <pc:sldMk cId="0" sldId="276"/>
            <ac:picMk id="20" creationId="{BFE1A1A9-5A3A-B463-BA54-56C4F2B8406B}"/>
          </ac:picMkLst>
        </pc:picChg>
      </pc:sldChg>
    </pc:docChg>
  </pc:docChgLst>
  <pc:docChgLst>
    <pc:chgData name="marian.vela@galileo.edu" userId="e8f7c808-a6ad-438e-bb5d-e33e17b76197" providerId="ADAL" clId="{28984936-D7BD-4294-8CCB-F5E5D1AF849B}"/>
    <pc:docChg chg="undo redo custSel addSld delSld modSld sldOrd delMainMaster">
      <pc:chgData name="marian.vela@galileo.edu" userId="e8f7c808-a6ad-438e-bb5d-e33e17b76197" providerId="ADAL" clId="{28984936-D7BD-4294-8CCB-F5E5D1AF849B}" dt="2022-11-17T23:41:18.311" v="1821" actId="20577"/>
      <pc:docMkLst>
        <pc:docMk/>
      </pc:docMkLst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58"/>
        </pc:sldMkLst>
      </pc:sldChg>
      <pc:sldChg chg="del">
        <pc:chgData name="marian.vela@galileo.edu" userId="e8f7c808-a6ad-438e-bb5d-e33e17b76197" providerId="ADAL" clId="{28984936-D7BD-4294-8CCB-F5E5D1AF849B}" dt="2022-11-17T22:56:31.871" v="578" actId="47"/>
        <pc:sldMkLst>
          <pc:docMk/>
          <pc:sldMk cId="0" sldId="261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62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63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64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65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66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67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68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69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70"/>
        </pc:sldMkLst>
      </pc:sldChg>
      <pc:sldChg chg="addSp delSp modSp mod">
        <pc:chgData name="marian.vela@galileo.edu" userId="e8f7c808-a6ad-438e-bb5d-e33e17b76197" providerId="ADAL" clId="{28984936-D7BD-4294-8CCB-F5E5D1AF849B}" dt="2022-11-17T23:41:18.311" v="1821" actId="20577"/>
        <pc:sldMkLst>
          <pc:docMk/>
          <pc:sldMk cId="0" sldId="271"/>
        </pc:sldMkLst>
        <pc:spChg chg="add mod">
          <ac:chgData name="marian.vela@galileo.edu" userId="e8f7c808-a6ad-438e-bb5d-e33e17b76197" providerId="ADAL" clId="{28984936-D7BD-4294-8CCB-F5E5D1AF849B}" dt="2022-11-17T23:11:52.541" v="971" actId="1035"/>
          <ac:spMkLst>
            <pc:docMk/>
            <pc:sldMk cId="0" sldId="271"/>
            <ac:spMk id="2" creationId="{0C242322-4529-E461-D437-D9BE82011A8C}"/>
          </ac:spMkLst>
        </pc:spChg>
        <pc:spChg chg="add mod">
          <ac:chgData name="marian.vela@galileo.edu" userId="e8f7c808-a6ad-438e-bb5d-e33e17b76197" providerId="ADAL" clId="{28984936-D7BD-4294-8CCB-F5E5D1AF849B}" dt="2022-11-17T23:11:52.541" v="971" actId="1035"/>
          <ac:spMkLst>
            <pc:docMk/>
            <pc:sldMk cId="0" sldId="271"/>
            <ac:spMk id="3" creationId="{7B614344-A4B1-73D1-1DE7-938429458315}"/>
          </ac:spMkLst>
        </pc:spChg>
        <pc:spChg chg="add mod">
          <ac:chgData name="marian.vela@galileo.edu" userId="e8f7c808-a6ad-438e-bb5d-e33e17b76197" providerId="ADAL" clId="{28984936-D7BD-4294-8CCB-F5E5D1AF849B}" dt="2022-11-17T23:11:52.541" v="971" actId="1035"/>
          <ac:spMkLst>
            <pc:docMk/>
            <pc:sldMk cId="0" sldId="271"/>
            <ac:spMk id="4" creationId="{167DBD3C-0EA4-30F5-3DC3-63085CB9B935}"/>
          </ac:spMkLst>
        </pc:spChg>
        <pc:spChg chg="add mod">
          <ac:chgData name="marian.vela@galileo.edu" userId="e8f7c808-a6ad-438e-bb5d-e33e17b76197" providerId="ADAL" clId="{28984936-D7BD-4294-8CCB-F5E5D1AF849B}" dt="2022-11-17T23:13:17.147" v="1058" actId="1036"/>
          <ac:spMkLst>
            <pc:docMk/>
            <pc:sldMk cId="0" sldId="271"/>
            <ac:spMk id="5" creationId="{B606CA2C-F892-E02A-E395-FDDF2014D956}"/>
          </ac:spMkLst>
        </pc:spChg>
        <pc:spChg chg="add mod">
          <ac:chgData name="marian.vela@galileo.edu" userId="e8f7c808-a6ad-438e-bb5d-e33e17b76197" providerId="ADAL" clId="{28984936-D7BD-4294-8CCB-F5E5D1AF849B}" dt="2022-11-17T23:11:52.541" v="971" actId="1035"/>
          <ac:spMkLst>
            <pc:docMk/>
            <pc:sldMk cId="0" sldId="271"/>
            <ac:spMk id="6" creationId="{74C85386-501C-CCDA-DBB5-C558FA185DCB}"/>
          </ac:spMkLst>
        </pc:spChg>
        <pc:spChg chg="add mod">
          <ac:chgData name="marian.vela@galileo.edu" userId="e8f7c808-a6ad-438e-bb5d-e33e17b76197" providerId="ADAL" clId="{28984936-D7BD-4294-8CCB-F5E5D1AF849B}" dt="2022-11-17T23:11:52.541" v="971" actId="1035"/>
          <ac:spMkLst>
            <pc:docMk/>
            <pc:sldMk cId="0" sldId="271"/>
            <ac:spMk id="7" creationId="{AD046172-205A-143C-E3E3-013010FC2A94}"/>
          </ac:spMkLst>
        </pc:spChg>
        <pc:spChg chg="add mod">
          <ac:chgData name="marian.vela@galileo.edu" userId="e8f7c808-a6ad-438e-bb5d-e33e17b76197" providerId="ADAL" clId="{28984936-D7BD-4294-8CCB-F5E5D1AF849B}" dt="2022-11-17T23:41:18.311" v="1821" actId="20577"/>
          <ac:spMkLst>
            <pc:docMk/>
            <pc:sldMk cId="0" sldId="271"/>
            <ac:spMk id="8" creationId="{451EFBC5-D310-174C-659A-43C7802709E8}"/>
          </ac:spMkLst>
        </pc:spChg>
        <pc:spChg chg="add mod">
          <ac:chgData name="marian.vela@galileo.edu" userId="e8f7c808-a6ad-438e-bb5d-e33e17b76197" providerId="ADAL" clId="{28984936-D7BD-4294-8CCB-F5E5D1AF849B}" dt="2022-11-17T23:13:17.147" v="1058" actId="1036"/>
          <ac:spMkLst>
            <pc:docMk/>
            <pc:sldMk cId="0" sldId="271"/>
            <ac:spMk id="9" creationId="{097FCB5B-BD64-4D95-1193-E7A8A0A9825C}"/>
          </ac:spMkLst>
        </pc:spChg>
        <pc:spChg chg="add del mod">
          <ac:chgData name="marian.vela@galileo.edu" userId="e8f7c808-a6ad-438e-bb5d-e33e17b76197" providerId="ADAL" clId="{28984936-D7BD-4294-8CCB-F5E5D1AF849B}" dt="2022-11-17T22:55:08.499" v="524"/>
          <ac:spMkLst>
            <pc:docMk/>
            <pc:sldMk cId="0" sldId="271"/>
            <ac:spMk id="10" creationId="{1305301F-367B-E71A-A14E-E808ACCBCA98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12" creationId="{E1683FBB-A295-1193-6C55-8E441D20BC4D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13" creationId="{038E8360-6C46-8D2D-8569-902823993630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14" creationId="{E6DBA727-7BE1-092C-74EE-B5C6324419B6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15" creationId="{F3844B3B-09FE-270A-5F90-99AF57BB148B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16" creationId="{085788D5-260F-77A2-389A-282150316F9B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17" creationId="{B9F2DF1A-7561-6544-A7B3-F1452C96E038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18" creationId="{D1C6AD41-C400-50BB-C444-305F9C2DFD81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19" creationId="{7B0691D7-B5FA-3998-1663-F9666C1E100E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20" creationId="{41E4F3A5-886D-4E32-2DBE-E3C56BAA5290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21" creationId="{8086CC58-A2FD-D4C3-95EA-588D6608B5E0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22" creationId="{FA021F6D-B489-24DB-4DAF-A102731A0F0E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23" creationId="{77A8CBBF-E6D0-1B4F-48E8-8D8F1CFC4319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24" creationId="{D8F33829-27F9-0B72-0B74-B85B94298E1B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25" creationId="{39035E77-1EC8-3B2F-E2DB-AD98F2E5FE4B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26" creationId="{D12999F9-F53B-3CDC-7373-3C3C00939005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27" creationId="{068234AB-4585-BCAE-03D4-2BAC5033365B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28" creationId="{0013388C-BF83-F31E-B9CB-0703B372452F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29" creationId="{B8A674CF-DC21-3B8C-5241-FF91F7C39A56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30" creationId="{A8E5BA26-DFC9-D3C7-372C-45FB882B690B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31" creationId="{55E1D04D-ABE2-0919-BFD9-D7EBFCD62358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32" creationId="{4A1F1A9E-CF9D-2D68-CE29-2BEB8501DB92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33" creationId="{0509A677-8731-C4D9-04E4-71F4FE1195DE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34" creationId="{5FC31BFD-A1F2-E97B-5691-848F26F52999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35" creationId="{90CDB14B-A2B6-4D5A-FF19-958998AC3E8D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36" creationId="{F5E76512-E2A5-F5A1-E781-C02F5ED64C32}"/>
          </ac:spMkLst>
        </pc:spChg>
        <pc:spChg chg="mod">
          <ac:chgData name="marian.vela@galileo.edu" userId="e8f7c808-a6ad-438e-bb5d-e33e17b76197" providerId="ADAL" clId="{28984936-D7BD-4294-8CCB-F5E5D1AF849B}" dt="2022-11-17T22:55:13.688" v="526"/>
          <ac:spMkLst>
            <pc:docMk/>
            <pc:sldMk cId="0" sldId="271"/>
            <ac:spMk id="37" creationId="{62AB53AA-A244-F681-4D70-A85DE531C00C}"/>
          </ac:spMkLst>
        </pc:spChg>
        <pc:spChg chg="mod">
          <ac:chgData name="marian.vela@galileo.edu" userId="e8f7c808-a6ad-438e-bb5d-e33e17b76197" providerId="ADAL" clId="{28984936-D7BD-4294-8CCB-F5E5D1AF849B}" dt="2022-11-17T23:11:52.541" v="971" actId="1035"/>
          <ac:spMkLst>
            <pc:docMk/>
            <pc:sldMk cId="0" sldId="271"/>
            <ac:spMk id="918" creationId="{00000000-0000-0000-0000-000000000000}"/>
          </ac:spMkLst>
        </pc:spChg>
        <pc:spChg chg="mod topLvl">
          <ac:chgData name="marian.vela@galileo.edu" userId="e8f7c808-a6ad-438e-bb5d-e33e17b76197" providerId="ADAL" clId="{28984936-D7BD-4294-8CCB-F5E5D1AF849B}" dt="2022-11-17T23:11:46.745" v="964" actId="1076"/>
          <ac:spMkLst>
            <pc:docMk/>
            <pc:sldMk cId="0" sldId="271"/>
            <ac:spMk id="920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22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23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24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25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26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28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29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30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31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32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34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35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36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37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38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39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40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41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42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43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44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45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46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47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48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49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50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51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52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53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54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56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57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58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59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60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61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62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63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64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65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66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67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68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69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70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71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72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73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74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75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76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77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78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79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80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81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82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83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85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86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87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88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89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90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91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92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93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94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95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96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97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98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999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00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01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02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03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04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05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06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07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08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09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10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12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13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14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15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16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17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18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19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20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21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22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23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24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25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26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27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28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29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30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31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32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33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34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35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36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55:11.057" v="525" actId="165"/>
          <ac:spMkLst>
            <pc:docMk/>
            <pc:sldMk cId="0" sldId="271"/>
            <ac:spMk id="1037" creationId="{00000000-0000-0000-0000-000000000000}"/>
          </ac:spMkLst>
        </pc:spChg>
        <pc:spChg chg="mod topLvl">
          <ac:chgData name="marian.vela@galileo.edu" userId="e8f7c808-a6ad-438e-bb5d-e33e17b76197" providerId="ADAL" clId="{28984936-D7BD-4294-8CCB-F5E5D1AF849B}" dt="2022-11-17T23:11:52.541" v="971" actId="1035"/>
          <ac:spMkLst>
            <pc:docMk/>
            <pc:sldMk cId="0" sldId="271"/>
            <ac:spMk id="1042" creationId="{00000000-0000-0000-0000-000000000000}"/>
          </ac:spMkLst>
        </pc:spChg>
        <pc:spChg chg="mod topLvl">
          <ac:chgData name="marian.vela@galileo.edu" userId="e8f7c808-a6ad-438e-bb5d-e33e17b76197" providerId="ADAL" clId="{28984936-D7BD-4294-8CCB-F5E5D1AF849B}" dt="2022-11-17T23:11:52.541" v="971" actId="1035"/>
          <ac:spMkLst>
            <pc:docMk/>
            <pc:sldMk cId="0" sldId="271"/>
            <ac:spMk id="1043" creationId="{00000000-0000-0000-0000-000000000000}"/>
          </ac:spMkLst>
        </pc:spChg>
        <pc:spChg chg="del mod topLvl">
          <ac:chgData name="marian.vela@galileo.edu" userId="e8f7c808-a6ad-438e-bb5d-e33e17b76197" providerId="ADAL" clId="{28984936-D7BD-4294-8CCB-F5E5D1AF849B}" dt="2022-11-17T22:37:26.770" v="215" actId="478"/>
          <ac:spMkLst>
            <pc:docMk/>
            <pc:sldMk cId="0" sldId="271"/>
            <ac:spMk id="1044" creationId="{00000000-0000-0000-0000-000000000000}"/>
          </ac:spMkLst>
        </pc:spChg>
        <pc:spChg chg="mod topLvl">
          <ac:chgData name="marian.vela@galileo.edu" userId="e8f7c808-a6ad-438e-bb5d-e33e17b76197" providerId="ADAL" clId="{28984936-D7BD-4294-8CCB-F5E5D1AF849B}" dt="2022-11-17T23:11:52.541" v="971" actId="1035"/>
          <ac:spMkLst>
            <pc:docMk/>
            <pc:sldMk cId="0" sldId="271"/>
            <ac:spMk id="1046" creationId="{00000000-0000-0000-0000-000000000000}"/>
          </ac:spMkLst>
        </pc:spChg>
        <pc:spChg chg="mod topLvl">
          <ac:chgData name="marian.vela@galileo.edu" userId="e8f7c808-a6ad-438e-bb5d-e33e17b76197" providerId="ADAL" clId="{28984936-D7BD-4294-8CCB-F5E5D1AF849B}" dt="2022-11-17T23:11:52.541" v="971" actId="1035"/>
          <ac:spMkLst>
            <pc:docMk/>
            <pc:sldMk cId="0" sldId="271"/>
            <ac:spMk id="1047" creationId="{00000000-0000-0000-0000-000000000000}"/>
          </ac:spMkLst>
        </pc:spChg>
        <pc:spChg chg="del mod topLvl">
          <ac:chgData name="marian.vela@galileo.edu" userId="e8f7c808-a6ad-438e-bb5d-e33e17b76197" providerId="ADAL" clId="{28984936-D7BD-4294-8CCB-F5E5D1AF849B}" dt="2022-11-17T22:37:26.770" v="215" actId="478"/>
          <ac:spMkLst>
            <pc:docMk/>
            <pc:sldMk cId="0" sldId="271"/>
            <ac:spMk id="1048" creationId="{00000000-0000-0000-0000-000000000000}"/>
          </ac:spMkLst>
        </pc:spChg>
        <pc:spChg chg="mod topLvl">
          <ac:chgData name="marian.vela@galileo.edu" userId="e8f7c808-a6ad-438e-bb5d-e33e17b76197" providerId="ADAL" clId="{28984936-D7BD-4294-8CCB-F5E5D1AF849B}" dt="2022-11-17T23:12:12.543" v="1019" actId="20577"/>
          <ac:spMkLst>
            <pc:docMk/>
            <pc:sldMk cId="0" sldId="271"/>
            <ac:spMk id="1050" creationId="{00000000-0000-0000-0000-000000000000}"/>
          </ac:spMkLst>
        </pc:spChg>
        <pc:spChg chg="mod topLvl">
          <ac:chgData name="marian.vela@galileo.edu" userId="e8f7c808-a6ad-438e-bb5d-e33e17b76197" providerId="ADAL" clId="{28984936-D7BD-4294-8CCB-F5E5D1AF849B}" dt="2022-11-17T23:13:17.147" v="1058" actId="1036"/>
          <ac:spMkLst>
            <pc:docMk/>
            <pc:sldMk cId="0" sldId="271"/>
            <ac:spMk id="1051" creationId="{00000000-0000-0000-0000-000000000000}"/>
          </ac:spMkLst>
        </pc:spChg>
        <pc:spChg chg="del mod topLvl">
          <ac:chgData name="marian.vela@galileo.edu" userId="e8f7c808-a6ad-438e-bb5d-e33e17b76197" providerId="ADAL" clId="{28984936-D7BD-4294-8CCB-F5E5D1AF849B}" dt="2022-11-17T22:37:26.770" v="215" actId="478"/>
          <ac:spMkLst>
            <pc:docMk/>
            <pc:sldMk cId="0" sldId="271"/>
            <ac:spMk id="1052" creationId="{00000000-0000-0000-0000-000000000000}"/>
          </ac:spMkLst>
        </pc:spChg>
        <pc:grpChg chg="add mod">
          <ac:chgData name="marian.vela@galileo.edu" userId="e8f7c808-a6ad-438e-bb5d-e33e17b76197" providerId="ADAL" clId="{28984936-D7BD-4294-8CCB-F5E5D1AF849B}" dt="2022-11-17T23:11:46.745" v="964" actId="1076"/>
          <ac:grpSpMkLst>
            <pc:docMk/>
            <pc:sldMk cId="0" sldId="271"/>
            <ac:grpSpMk id="11" creationId="{D848D7BE-33D3-593C-3CC6-D36AA12E2577}"/>
          </ac:grpSpMkLst>
        </pc:grpChg>
        <pc:grpChg chg="del mod ord">
          <ac:chgData name="marian.vela@galileo.edu" userId="e8f7c808-a6ad-438e-bb5d-e33e17b76197" providerId="ADAL" clId="{28984936-D7BD-4294-8CCB-F5E5D1AF849B}" dt="2022-11-17T22:55:11.057" v="525" actId="165"/>
          <ac:grpSpMkLst>
            <pc:docMk/>
            <pc:sldMk cId="0" sldId="271"/>
            <ac:grpSpMk id="919" creationId="{00000000-0000-0000-0000-000000000000}"/>
          </ac:grpSpMkLst>
        </pc:grpChg>
        <pc:grpChg chg="mod topLvl">
          <ac:chgData name="marian.vela@galileo.edu" userId="e8f7c808-a6ad-438e-bb5d-e33e17b76197" providerId="ADAL" clId="{28984936-D7BD-4294-8CCB-F5E5D1AF849B}" dt="2022-11-17T23:11:46.745" v="964" actId="1076"/>
          <ac:grpSpMkLst>
            <pc:docMk/>
            <pc:sldMk cId="0" sldId="271"/>
            <ac:grpSpMk id="921" creationId="{00000000-0000-0000-0000-000000000000}"/>
          </ac:grpSpMkLst>
        </pc:grpChg>
        <pc:grpChg chg="mod topLvl">
          <ac:chgData name="marian.vela@galileo.edu" userId="e8f7c808-a6ad-438e-bb5d-e33e17b76197" providerId="ADAL" clId="{28984936-D7BD-4294-8CCB-F5E5D1AF849B}" dt="2022-11-17T23:11:46.745" v="964" actId="1076"/>
          <ac:grpSpMkLst>
            <pc:docMk/>
            <pc:sldMk cId="0" sldId="271"/>
            <ac:grpSpMk id="927" creationId="{00000000-0000-0000-0000-000000000000}"/>
          </ac:grpSpMkLst>
        </pc:grpChg>
        <pc:grpChg chg="mod topLvl">
          <ac:chgData name="marian.vela@galileo.edu" userId="e8f7c808-a6ad-438e-bb5d-e33e17b76197" providerId="ADAL" clId="{28984936-D7BD-4294-8CCB-F5E5D1AF849B}" dt="2022-11-17T23:11:46.745" v="964" actId="1076"/>
          <ac:grpSpMkLst>
            <pc:docMk/>
            <pc:sldMk cId="0" sldId="271"/>
            <ac:grpSpMk id="933" creationId="{00000000-0000-0000-0000-000000000000}"/>
          </ac:grpSpMkLst>
        </pc:grpChg>
        <pc:grpChg chg="del mod topLvl">
          <ac:chgData name="marian.vela@galileo.edu" userId="e8f7c808-a6ad-438e-bb5d-e33e17b76197" providerId="ADAL" clId="{28984936-D7BD-4294-8CCB-F5E5D1AF849B}" dt="2022-11-17T22:55:41.575" v="533" actId="478"/>
          <ac:grpSpMkLst>
            <pc:docMk/>
            <pc:sldMk cId="0" sldId="271"/>
            <ac:grpSpMk id="955" creationId="{00000000-0000-0000-0000-000000000000}"/>
          </ac:grpSpMkLst>
        </pc:grpChg>
        <pc:grpChg chg="mod topLvl">
          <ac:chgData name="marian.vela@galileo.edu" userId="e8f7c808-a6ad-438e-bb5d-e33e17b76197" providerId="ADAL" clId="{28984936-D7BD-4294-8CCB-F5E5D1AF849B}" dt="2022-11-17T23:11:46.745" v="964" actId="1076"/>
          <ac:grpSpMkLst>
            <pc:docMk/>
            <pc:sldMk cId="0" sldId="271"/>
            <ac:grpSpMk id="984" creationId="{00000000-0000-0000-0000-000000000000}"/>
          </ac:grpSpMkLst>
        </pc:grpChg>
        <pc:grpChg chg="mod topLvl">
          <ac:chgData name="marian.vela@galileo.edu" userId="e8f7c808-a6ad-438e-bb5d-e33e17b76197" providerId="ADAL" clId="{28984936-D7BD-4294-8CCB-F5E5D1AF849B}" dt="2022-11-17T23:11:46.745" v="964" actId="1076"/>
          <ac:grpSpMkLst>
            <pc:docMk/>
            <pc:sldMk cId="0" sldId="271"/>
            <ac:grpSpMk id="1011" creationId="{00000000-0000-0000-0000-000000000000}"/>
          </ac:grpSpMkLst>
        </pc:grpChg>
        <pc:grpChg chg="del mod">
          <ac:chgData name="marian.vela@galileo.edu" userId="e8f7c808-a6ad-438e-bb5d-e33e17b76197" providerId="ADAL" clId="{28984936-D7BD-4294-8CCB-F5E5D1AF849B}" dt="2022-11-17T22:37:03.229" v="210" actId="165"/>
          <ac:grpSpMkLst>
            <pc:docMk/>
            <pc:sldMk cId="0" sldId="271"/>
            <ac:grpSpMk id="1041" creationId="{00000000-0000-0000-0000-000000000000}"/>
          </ac:grpSpMkLst>
        </pc:grpChg>
        <pc:grpChg chg="del mod">
          <ac:chgData name="marian.vela@galileo.edu" userId="e8f7c808-a6ad-438e-bb5d-e33e17b76197" providerId="ADAL" clId="{28984936-D7BD-4294-8CCB-F5E5D1AF849B}" dt="2022-11-17T22:37:03.229" v="210" actId="165"/>
          <ac:grpSpMkLst>
            <pc:docMk/>
            <pc:sldMk cId="0" sldId="271"/>
            <ac:grpSpMk id="1045" creationId="{00000000-0000-0000-0000-000000000000}"/>
          </ac:grpSpMkLst>
        </pc:grpChg>
        <pc:grpChg chg="del mod">
          <ac:chgData name="marian.vela@galileo.edu" userId="e8f7c808-a6ad-438e-bb5d-e33e17b76197" providerId="ADAL" clId="{28984936-D7BD-4294-8CCB-F5E5D1AF849B}" dt="2022-11-17T22:37:03.229" v="210" actId="165"/>
          <ac:grpSpMkLst>
            <pc:docMk/>
            <pc:sldMk cId="0" sldId="271"/>
            <ac:grpSpMk id="1049" creationId="{00000000-0000-0000-0000-000000000000}"/>
          </ac:grpSpMkLst>
        </pc:grpChg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72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74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75"/>
        </pc:sldMkLst>
      </pc:sldChg>
      <pc:sldChg chg="modSp mod">
        <pc:chgData name="marian.vela@galileo.edu" userId="e8f7c808-a6ad-438e-bb5d-e33e17b76197" providerId="ADAL" clId="{28984936-D7BD-4294-8CCB-F5E5D1AF849B}" dt="2022-11-17T22:57:13.265" v="621" actId="1076"/>
        <pc:sldMkLst>
          <pc:docMk/>
          <pc:sldMk cId="0" sldId="276"/>
        </pc:sldMkLst>
        <pc:spChg chg="mod">
          <ac:chgData name="marian.vela@galileo.edu" userId="e8f7c808-a6ad-438e-bb5d-e33e17b76197" providerId="ADAL" clId="{28984936-D7BD-4294-8CCB-F5E5D1AF849B}" dt="2022-11-17T22:56:12.274" v="573" actId="1076"/>
          <ac:spMkLst>
            <pc:docMk/>
            <pc:sldMk cId="0" sldId="276"/>
            <ac:spMk id="1195" creationId="{00000000-0000-0000-0000-000000000000}"/>
          </ac:spMkLst>
        </pc:spChg>
        <pc:grpChg chg="mod">
          <ac:chgData name="marian.vela@galileo.edu" userId="e8f7c808-a6ad-438e-bb5d-e33e17b76197" providerId="ADAL" clId="{28984936-D7BD-4294-8CCB-F5E5D1AF849B}" dt="2022-11-17T22:57:04.111" v="593" actId="14100"/>
          <ac:grpSpMkLst>
            <pc:docMk/>
            <pc:sldMk cId="0" sldId="276"/>
            <ac:grpSpMk id="1196" creationId="{00000000-0000-0000-0000-000000000000}"/>
          </ac:grpSpMkLst>
        </pc:grpChg>
        <pc:picChg chg="mod">
          <ac:chgData name="marian.vela@galileo.edu" userId="e8f7c808-a6ad-438e-bb5d-e33e17b76197" providerId="ADAL" clId="{28984936-D7BD-4294-8CCB-F5E5D1AF849B}" dt="2022-11-17T22:57:08.053" v="602" actId="1037"/>
          <ac:picMkLst>
            <pc:docMk/>
            <pc:sldMk cId="0" sldId="276"/>
            <ac:picMk id="8" creationId="{352F5089-F7DF-68C6-2193-4423851F3DC1}"/>
          </ac:picMkLst>
        </pc:picChg>
        <pc:picChg chg="mod">
          <ac:chgData name="marian.vela@galileo.edu" userId="e8f7c808-a6ad-438e-bb5d-e33e17b76197" providerId="ADAL" clId="{28984936-D7BD-4294-8CCB-F5E5D1AF849B}" dt="2022-11-17T22:57:08.053" v="602" actId="1037"/>
          <ac:picMkLst>
            <pc:docMk/>
            <pc:sldMk cId="0" sldId="276"/>
            <ac:picMk id="9" creationId="{7D8BC0CC-2468-C0CE-564E-E3583574B3FC}"/>
          </ac:picMkLst>
        </pc:picChg>
        <pc:picChg chg="mod">
          <ac:chgData name="marian.vela@galileo.edu" userId="e8f7c808-a6ad-438e-bb5d-e33e17b76197" providerId="ADAL" clId="{28984936-D7BD-4294-8CCB-F5E5D1AF849B}" dt="2022-11-17T22:57:08.053" v="602" actId="1037"/>
          <ac:picMkLst>
            <pc:docMk/>
            <pc:sldMk cId="0" sldId="276"/>
            <ac:picMk id="10" creationId="{5491188C-6A13-70EB-5861-D8E0B2AE507E}"/>
          </ac:picMkLst>
        </pc:picChg>
        <pc:picChg chg="mod">
          <ac:chgData name="marian.vela@galileo.edu" userId="e8f7c808-a6ad-438e-bb5d-e33e17b76197" providerId="ADAL" clId="{28984936-D7BD-4294-8CCB-F5E5D1AF849B}" dt="2022-11-17T22:57:08.053" v="602" actId="1037"/>
          <ac:picMkLst>
            <pc:docMk/>
            <pc:sldMk cId="0" sldId="276"/>
            <ac:picMk id="11" creationId="{D18EA6EF-10DF-9954-75F4-F7DA3A9DEF15}"/>
          </ac:picMkLst>
        </pc:picChg>
        <pc:picChg chg="mod">
          <ac:chgData name="marian.vela@galileo.edu" userId="e8f7c808-a6ad-438e-bb5d-e33e17b76197" providerId="ADAL" clId="{28984936-D7BD-4294-8CCB-F5E5D1AF849B}" dt="2022-11-17T22:57:11.193" v="620" actId="1037"/>
          <ac:picMkLst>
            <pc:docMk/>
            <pc:sldMk cId="0" sldId="276"/>
            <ac:picMk id="12" creationId="{DBD464FD-7841-A9CF-1D3B-BF6C0FA8BD2C}"/>
          </ac:picMkLst>
        </pc:picChg>
        <pc:picChg chg="mod">
          <ac:chgData name="marian.vela@galileo.edu" userId="e8f7c808-a6ad-438e-bb5d-e33e17b76197" providerId="ADAL" clId="{28984936-D7BD-4294-8CCB-F5E5D1AF849B}" dt="2022-11-17T22:57:08.053" v="602" actId="1037"/>
          <ac:picMkLst>
            <pc:docMk/>
            <pc:sldMk cId="0" sldId="276"/>
            <ac:picMk id="13" creationId="{8F057FCC-AF59-09B8-DEC5-4C524AEE4F61}"/>
          </ac:picMkLst>
        </pc:picChg>
        <pc:picChg chg="mod">
          <ac:chgData name="marian.vela@galileo.edu" userId="e8f7c808-a6ad-438e-bb5d-e33e17b76197" providerId="ADAL" clId="{28984936-D7BD-4294-8CCB-F5E5D1AF849B}" dt="2022-11-17T22:57:11.193" v="620" actId="1037"/>
          <ac:picMkLst>
            <pc:docMk/>
            <pc:sldMk cId="0" sldId="276"/>
            <ac:picMk id="14" creationId="{AADF8AEE-500E-1E41-5D71-B981918EF7F0}"/>
          </ac:picMkLst>
        </pc:picChg>
        <pc:picChg chg="mod">
          <ac:chgData name="marian.vela@galileo.edu" userId="e8f7c808-a6ad-438e-bb5d-e33e17b76197" providerId="ADAL" clId="{28984936-D7BD-4294-8CCB-F5E5D1AF849B}" dt="2022-11-17T22:57:13.265" v="621" actId="1076"/>
          <ac:picMkLst>
            <pc:docMk/>
            <pc:sldMk cId="0" sldId="276"/>
            <ac:picMk id="20" creationId="{BFE1A1A9-5A3A-B463-BA54-56C4F2B8406B}"/>
          </ac:picMkLst>
        </pc:picChg>
        <pc:cxnChg chg="mod">
          <ac:chgData name="marian.vela@galileo.edu" userId="e8f7c808-a6ad-438e-bb5d-e33e17b76197" providerId="ADAL" clId="{28984936-D7BD-4294-8CCB-F5E5D1AF849B}" dt="2022-11-17T22:57:08.053" v="602" actId="1037"/>
          <ac:cxnSpMkLst>
            <pc:docMk/>
            <pc:sldMk cId="0" sldId="276"/>
            <ac:cxnSpMk id="15" creationId="{BF2D8DD7-C115-1606-CE33-C61A2C7D31F6}"/>
          </ac:cxnSpMkLst>
        </pc:cxnChg>
        <pc:cxnChg chg="mod">
          <ac:chgData name="marian.vela@galileo.edu" userId="e8f7c808-a6ad-438e-bb5d-e33e17b76197" providerId="ADAL" clId="{28984936-D7BD-4294-8CCB-F5E5D1AF849B}" dt="2022-11-17T22:57:08.053" v="602" actId="1037"/>
          <ac:cxnSpMkLst>
            <pc:docMk/>
            <pc:sldMk cId="0" sldId="276"/>
            <ac:cxnSpMk id="16" creationId="{90AE4EDC-FD92-0725-033B-74710CABE2F5}"/>
          </ac:cxnSpMkLst>
        </pc:cxnChg>
        <pc:cxnChg chg="mod">
          <ac:chgData name="marian.vela@galileo.edu" userId="e8f7c808-a6ad-438e-bb5d-e33e17b76197" providerId="ADAL" clId="{28984936-D7BD-4294-8CCB-F5E5D1AF849B}" dt="2022-11-17T22:57:11.193" v="620" actId="1037"/>
          <ac:cxnSpMkLst>
            <pc:docMk/>
            <pc:sldMk cId="0" sldId="276"/>
            <ac:cxnSpMk id="17" creationId="{34DF8913-EF64-FAF6-124C-A8DB7582D59D}"/>
          </ac:cxnSpMkLst>
        </pc:cxnChg>
        <pc:cxnChg chg="mod">
          <ac:chgData name="marian.vela@galileo.edu" userId="e8f7c808-a6ad-438e-bb5d-e33e17b76197" providerId="ADAL" clId="{28984936-D7BD-4294-8CCB-F5E5D1AF849B}" dt="2022-11-17T22:57:11.193" v="620" actId="1037"/>
          <ac:cxnSpMkLst>
            <pc:docMk/>
            <pc:sldMk cId="0" sldId="276"/>
            <ac:cxnSpMk id="18" creationId="{1DA3754E-93E4-6EDB-8AFD-D939406FAB9A}"/>
          </ac:cxnSpMkLst>
        </pc:cxnChg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78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79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80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81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82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83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84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85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86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87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88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89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0" sldId="290"/>
        </pc:sldMkLst>
      </pc:sldChg>
      <pc:sldChg chg="del">
        <pc:chgData name="marian.vela@galileo.edu" userId="e8f7c808-a6ad-438e-bb5d-e33e17b76197" providerId="ADAL" clId="{28984936-D7BD-4294-8CCB-F5E5D1AF849B}" dt="2022-11-17T23:15:02.629" v="1059" actId="47"/>
        <pc:sldMkLst>
          <pc:docMk/>
          <pc:sldMk cId="4215466243" sldId="291"/>
        </pc:sldMkLst>
      </pc:sldChg>
      <pc:sldChg chg="modSp add del mod">
        <pc:chgData name="marian.vela@galileo.edu" userId="e8f7c808-a6ad-438e-bb5d-e33e17b76197" providerId="ADAL" clId="{28984936-D7BD-4294-8CCB-F5E5D1AF849B}" dt="2022-11-17T22:57:18.389" v="623" actId="47"/>
        <pc:sldMkLst>
          <pc:docMk/>
          <pc:sldMk cId="1868636847" sldId="292"/>
        </pc:sldMkLst>
        <pc:spChg chg="mod">
          <ac:chgData name="marian.vela@galileo.edu" userId="e8f7c808-a6ad-438e-bb5d-e33e17b76197" providerId="ADAL" clId="{28984936-D7BD-4294-8CCB-F5E5D1AF849B}" dt="2022-11-17T22:56:39.563" v="585" actId="20577"/>
          <ac:spMkLst>
            <pc:docMk/>
            <pc:sldMk cId="1868636847" sldId="292"/>
            <ac:spMk id="1195" creationId="{00000000-0000-0000-0000-000000000000}"/>
          </ac:spMkLst>
        </pc:spChg>
        <pc:grpChg chg="mod">
          <ac:chgData name="marian.vela@galileo.edu" userId="e8f7c808-a6ad-438e-bb5d-e33e17b76197" providerId="ADAL" clId="{28984936-D7BD-4294-8CCB-F5E5D1AF849B}" dt="2022-11-17T22:56:43.047" v="586" actId="1076"/>
          <ac:grpSpMkLst>
            <pc:docMk/>
            <pc:sldMk cId="1868636847" sldId="292"/>
            <ac:grpSpMk id="1196" creationId="{00000000-0000-0000-0000-000000000000}"/>
          </ac:grpSpMkLst>
        </pc:grpChg>
      </pc:sldChg>
      <pc:sldChg chg="modSp add del mod ord">
        <pc:chgData name="marian.vela@galileo.edu" userId="e8f7c808-a6ad-438e-bb5d-e33e17b76197" providerId="ADAL" clId="{28984936-D7BD-4294-8CCB-F5E5D1AF849B}" dt="2022-11-17T22:54:59.203" v="521" actId="47"/>
        <pc:sldMkLst>
          <pc:docMk/>
          <pc:sldMk cId="2111768737" sldId="292"/>
        </pc:sldMkLst>
        <pc:spChg chg="mod">
          <ac:chgData name="marian.vela@galileo.edu" userId="e8f7c808-a6ad-438e-bb5d-e33e17b76197" providerId="ADAL" clId="{28984936-D7BD-4294-8CCB-F5E5D1AF849B}" dt="2022-11-17T22:05:26.115" v="6" actId="20577"/>
          <ac:spMkLst>
            <pc:docMk/>
            <pc:sldMk cId="2111768737" sldId="292"/>
            <ac:spMk id="918" creationId="{00000000-0000-0000-0000-000000000000}"/>
          </ac:spMkLst>
        </pc:spChg>
      </pc:sldChg>
      <pc:sldChg chg="modSp add del mod">
        <pc:chgData name="marian.vela@galileo.edu" userId="e8f7c808-a6ad-438e-bb5d-e33e17b76197" providerId="ADAL" clId="{28984936-D7BD-4294-8CCB-F5E5D1AF849B}" dt="2022-11-17T22:54:57.236" v="520" actId="47"/>
        <pc:sldMkLst>
          <pc:docMk/>
          <pc:sldMk cId="129532478" sldId="293"/>
        </pc:sldMkLst>
        <pc:spChg chg="mod">
          <ac:chgData name="marian.vela@galileo.edu" userId="e8f7c808-a6ad-438e-bb5d-e33e17b76197" providerId="ADAL" clId="{28984936-D7BD-4294-8CCB-F5E5D1AF849B}" dt="2022-11-17T22:05:56.550" v="19" actId="20577"/>
          <ac:spMkLst>
            <pc:docMk/>
            <pc:sldMk cId="129532478" sldId="293"/>
            <ac:spMk id="918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09:37.542" v="165" actId="20577"/>
          <ac:spMkLst>
            <pc:docMk/>
            <pc:sldMk cId="129532478" sldId="293"/>
            <ac:spMk id="1043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07:54.842" v="65" actId="14100"/>
          <ac:spMkLst>
            <pc:docMk/>
            <pc:sldMk cId="129532478" sldId="293"/>
            <ac:spMk id="1047" creationId="{00000000-0000-0000-0000-000000000000}"/>
          </ac:spMkLst>
        </pc:spChg>
        <pc:spChg chg="mod">
          <ac:chgData name="marian.vela@galileo.edu" userId="e8f7c808-a6ad-438e-bb5d-e33e17b76197" providerId="ADAL" clId="{28984936-D7BD-4294-8CCB-F5E5D1AF849B}" dt="2022-11-17T22:08:55.623" v="127" actId="20577"/>
          <ac:spMkLst>
            <pc:docMk/>
            <pc:sldMk cId="129532478" sldId="293"/>
            <ac:spMk id="1051" creationId="{00000000-0000-0000-0000-000000000000}"/>
          </ac:spMkLst>
        </pc:spChg>
      </pc:sldChg>
      <pc:sldChg chg="addSp delSp modSp add mod modAnim">
        <pc:chgData name="marian.vela@galileo.edu" userId="e8f7c808-a6ad-438e-bb5d-e33e17b76197" providerId="ADAL" clId="{28984936-D7BD-4294-8CCB-F5E5D1AF849B}" dt="2022-11-17T23:40:26.019" v="1810" actId="1076"/>
        <pc:sldMkLst>
          <pc:docMk/>
          <pc:sldMk cId="2807286881" sldId="293"/>
        </pc:sldMkLst>
        <pc:spChg chg="add mod">
          <ac:chgData name="marian.vela@galileo.edu" userId="e8f7c808-a6ad-438e-bb5d-e33e17b76197" providerId="ADAL" clId="{28984936-D7BD-4294-8CCB-F5E5D1AF849B}" dt="2022-11-17T23:39:27.784" v="1792" actId="1076"/>
          <ac:spMkLst>
            <pc:docMk/>
            <pc:sldMk cId="2807286881" sldId="293"/>
            <ac:spMk id="31" creationId="{065BFA3A-1F40-67B3-784C-A12FA4178D30}"/>
          </ac:spMkLst>
        </pc:spChg>
        <pc:spChg chg="add del mod">
          <ac:chgData name="marian.vela@galileo.edu" userId="e8f7c808-a6ad-438e-bb5d-e33e17b76197" providerId="ADAL" clId="{28984936-D7BD-4294-8CCB-F5E5D1AF849B}" dt="2022-11-17T23:39:05.127" v="1783" actId="478"/>
          <ac:spMkLst>
            <pc:docMk/>
            <pc:sldMk cId="2807286881" sldId="293"/>
            <ac:spMk id="34" creationId="{D338E06A-E3E8-C9D4-79D7-ABE4FA712912}"/>
          </ac:spMkLst>
        </pc:spChg>
        <pc:spChg chg="add mod">
          <ac:chgData name="marian.vela@galileo.edu" userId="e8f7c808-a6ad-438e-bb5d-e33e17b76197" providerId="ADAL" clId="{28984936-D7BD-4294-8CCB-F5E5D1AF849B}" dt="2022-11-17T23:40:26.019" v="1810" actId="1076"/>
          <ac:spMkLst>
            <pc:docMk/>
            <pc:sldMk cId="2807286881" sldId="293"/>
            <ac:spMk id="62" creationId="{4D668AAB-6E1D-FC10-90D8-4CC5519A65E0}"/>
          </ac:spMkLst>
        </pc:spChg>
        <pc:spChg chg="add mod">
          <ac:chgData name="marian.vela@galileo.edu" userId="e8f7c808-a6ad-438e-bb5d-e33e17b76197" providerId="ADAL" clId="{28984936-D7BD-4294-8CCB-F5E5D1AF849B}" dt="2022-11-17T23:39:22.989" v="1790" actId="1076"/>
          <ac:spMkLst>
            <pc:docMk/>
            <pc:sldMk cId="2807286881" sldId="293"/>
            <ac:spMk id="1152" creationId="{A11D72D0-30B3-FFD5-EF24-CDFA7F4ADEF0}"/>
          </ac:spMkLst>
        </pc:spChg>
        <pc:spChg chg="mod">
          <ac:chgData name="marian.vela@galileo.edu" userId="e8f7c808-a6ad-438e-bb5d-e33e17b76197" providerId="ADAL" clId="{28984936-D7BD-4294-8CCB-F5E5D1AF849B}" dt="2022-11-17T23:10:58.218" v="943" actId="1076"/>
          <ac:spMkLst>
            <pc:docMk/>
            <pc:sldMk cId="2807286881" sldId="293"/>
            <ac:spMk id="1195" creationId="{00000000-0000-0000-0000-000000000000}"/>
          </ac:spMkLst>
        </pc:spChg>
        <pc:picChg chg="add mod">
          <ac:chgData name="marian.vela@galileo.edu" userId="e8f7c808-a6ad-438e-bb5d-e33e17b76197" providerId="ADAL" clId="{28984936-D7BD-4294-8CCB-F5E5D1AF849B}" dt="2022-11-17T23:39:24.352" v="1791" actId="1076"/>
          <ac:picMkLst>
            <pc:docMk/>
            <pc:sldMk cId="2807286881" sldId="293"/>
            <ac:picMk id="2" creationId="{2371EE93-6B83-DF6D-EB5C-B8811E6C4476}"/>
          </ac:picMkLst>
        </pc:picChg>
        <pc:picChg chg="add del mod">
          <ac:chgData name="marian.vela@galileo.edu" userId="e8f7c808-a6ad-438e-bb5d-e33e17b76197" providerId="ADAL" clId="{28984936-D7BD-4294-8CCB-F5E5D1AF849B}" dt="2022-11-17T23:38:51.510" v="1762" actId="478"/>
          <ac:picMkLst>
            <pc:docMk/>
            <pc:sldMk cId="2807286881" sldId="293"/>
            <ac:picMk id="3" creationId="{D62C7EB5-A982-DFF0-ABEC-C7A34D421B2E}"/>
          </ac:picMkLst>
        </pc:picChg>
        <pc:picChg chg="add del mod">
          <ac:chgData name="marian.vela@galileo.edu" userId="e8f7c808-a6ad-438e-bb5d-e33e17b76197" providerId="ADAL" clId="{28984936-D7BD-4294-8CCB-F5E5D1AF849B}" dt="2022-11-17T23:06:51.626" v="754" actId="478"/>
          <ac:picMkLst>
            <pc:docMk/>
            <pc:sldMk cId="2807286881" sldId="293"/>
            <ac:picMk id="5" creationId="{5069F26E-0B3C-9E58-B123-95F89EEEE3AA}"/>
          </ac:picMkLst>
        </pc:picChg>
        <pc:picChg chg="add mod">
          <ac:chgData name="marian.vela@galileo.edu" userId="e8f7c808-a6ad-438e-bb5d-e33e17b76197" providerId="ADAL" clId="{28984936-D7BD-4294-8CCB-F5E5D1AF849B}" dt="2022-11-17T23:39:27.784" v="1792" actId="1076"/>
          <ac:picMkLst>
            <pc:docMk/>
            <pc:sldMk cId="2807286881" sldId="293"/>
            <ac:picMk id="6" creationId="{7B9B937A-15A0-A31A-F1D3-3847BA8AE141}"/>
          </ac:picMkLst>
        </pc:picChg>
        <pc:picChg chg="add mod">
          <ac:chgData name="marian.vela@galileo.edu" userId="e8f7c808-a6ad-438e-bb5d-e33e17b76197" providerId="ADAL" clId="{28984936-D7BD-4294-8CCB-F5E5D1AF849B}" dt="2022-11-17T23:07:50.119" v="787" actId="1038"/>
          <ac:picMkLst>
            <pc:docMk/>
            <pc:sldMk cId="2807286881" sldId="293"/>
            <ac:picMk id="7" creationId="{EEB3C2B9-FFD0-61A3-034B-ABD066189EA7}"/>
          </ac:picMkLst>
        </pc:picChg>
        <pc:picChg chg="del">
          <ac:chgData name="marian.vela@galileo.edu" userId="e8f7c808-a6ad-438e-bb5d-e33e17b76197" providerId="ADAL" clId="{28984936-D7BD-4294-8CCB-F5E5D1AF849B}" dt="2022-11-17T22:57:25.203" v="630" actId="478"/>
          <ac:picMkLst>
            <pc:docMk/>
            <pc:sldMk cId="2807286881" sldId="293"/>
            <ac:picMk id="8" creationId="{352F5089-F7DF-68C6-2193-4423851F3DC1}"/>
          </ac:picMkLst>
        </pc:picChg>
        <pc:picChg chg="del">
          <ac:chgData name="marian.vela@galileo.edu" userId="e8f7c808-a6ad-438e-bb5d-e33e17b76197" providerId="ADAL" clId="{28984936-D7BD-4294-8CCB-F5E5D1AF849B}" dt="2022-11-17T22:57:25.203" v="630" actId="478"/>
          <ac:picMkLst>
            <pc:docMk/>
            <pc:sldMk cId="2807286881" sldId="293"/>
            <ac:picMk id="9" creationId="{7D8BC0CC-2468-C0CE-564E-E3583574B3FC}"/>
          </ac:picMkLst>
        </pc:picChg>
        <pc:picChg chg="del">
          <ac:chgData name="marian.vela@galileo.edu" userId="e8f7c808-a6ad-438e-bb5d-e33e17b76197" providerId="ADAL" clId="{28984936-D7BD-4294-8CCB-F5E5D1AF849B}" dt="2022-11-17T22:57:25.203" v="630" actId="478"/>
          <ac:picMkLst>
            <pc:docMk/>
            <pc:sldMk cId="2807286881" sldId="293"/>
            <ac:picMk id="10" creationId="{5491188C-6A13-70EB-5861-D8E0B2AE507E}"/>
          </ac:picMkLst>
        </pc:picChg>
        <pc:picChg chg="del">
          <ac:chgData name="marian.vela@galileo.edu" userId="e8f7c808-a6ad-438e-bb5d-e33e17b76197" providerId="ADAL" clId="{28984936-D7BD-4294-8CCB-F5E5D1AF849B}" dt="2022-11-17T22:57:25.203" v="630" actId="478"/>
          <ac:picMkLst>
            <pc:docMk/>
            <pc:sldMk cId="2807286881" sldId="293"/>
            <ac:picMk id="11" creationId="{D18EA6EF-10DF-9954-75F4-F7DA3A9DEF15}"/>
          </ac:picMkLst>
        </pc:picChg>
        <pc:picChg chg="del">
          <ac:chgData name="marian.vela@galileo.edu" userId="e8f7c808-a6ad-438e-bb5d-e33e17b76197" providerId="ADAL" clId="{28984936-D7BD-4294-8CCB-F5E5D1AF849B}" dt="2022-11-17T22:57:25.203" v="630" actId="478"/>
          <ac:picMkLst>
            <pc:docMk/>
            <pc:sldMk cId="2807286881" sldId="293"/>
            <ac:picMk id="12" creationId="{DBD464FD-7841-A9CF-1D3B-BF6C0FA8BD2C}"/>
          </ac:picMkLst>
        </pc:picChg>
        <pc:picChg chg="del">
          <ac:chgData name="marian.vela@galileo.edu" userId="e8f7c808-a6ad-438e-bb5d-e33e17b76197" providerId="ADAL" clId="{28984936-D7BD-4294-8CCB-F5E5D1AF849B}" dt="2022-11-17T22:57:25.203" v="630" actId="478"/>
          <ac:picMkLst>
            <pc:docMk/>
            <pc:sldMk cId="2807286881" sldId="293"/>
            <ac:picMk id="13" creationId="{8F057FCC-AF59-09B8-DEC5-4C524AEE4F61}"/>
          </ac:picMkLst>
        </pc:picChg>
        <pc:picChg chg="del">
          <ac:chgData name="marian.vela@galileo.edu" userId="e8f7c808-a6ad-438e-bb5d-e33e17b76197" providerId="ADAL" clId="{28984936-D7BD-4294-8CCB-F5E5D1AF849B}" dt="2022-11-17T22:57:25.203" v="630" actId="478"/>
          <ac:picMkLst>
            <pc:docMk/>
            <pc:sldMk cId="2807286881" sldId="293"/>
            <ac:picMk id="14" creationId="{AADF8AEE-500E-1E41-5D71-B981918EF7F0}"/>
          </ac:picMkLst>
        </pc:picChg>
        <pc:picChg chg="add del mod">
          <ac:chgData name="marian.vela@galileo.edu" userId="e8f7c808-a6ad-438e-bb5d-e33e17b76197" providerId="ADAL" clId="{28984936-D7BD-4294-8CCB-F5E5D1AF849B}" dt="2022-11-17T23:07:56.028" v="790" actId="478"/>
          <ac:picMkLst>
            <pc:docMk/>
            <pc:sldMk cId="2807286881" sldId="293"/>
            <ac:picMk id="19" creationId="{9FF9D7D3-8242-8A14-DE32-884CD4B7011F}"/>
          </ac:picMkLst>
        </pc:picChg>
        <pc:picChg chg="del">
          <ac:chgData name="marian.vela@galileo.edu" userId="e8f7c808-a6ad-438e-bb5d-e33e17b76197" providerId="ADAL" clId="{28984936-D7BD-4294-8CCB-F5E5D1AF849B}" dt="2022-11-17T22:57:25.203" v="630" actId="478"/>
          <ac:picMkLst>
            <pc:docMk/>
            <pc:sldMk cId="2807286881" sldId="293"/>
            <ac:picMk id="20" creationId="{BFE1A1A9-5A3A-B463-BA54-56C4F2B8406B}"/>
          </ac:picMkLst>
        </pc:picChg>
        <pc:picChg chg="add del mod">
          <ac:chgData name="marian.vela@galileo.edu" userId="e8f7c808-a6ad-438e-bb5d-e33e17b76197" providerId="ADAL" clId="{28984936-D7BD-4294-8CCB-F5E5D1AF849B}" dt="2022-11-17T23:39:05.127" v="1783" actId="478"/>
          <ac:picMkLst>
            <pc:docMk/>
            <pc:sldMk cId="2807286881" sldId="293"/>
            <ac:picMk id="21" creationId="{862A9450-9C9D-DDF2-B25A-99CF9404F009}"/>
          </ac:picMkLst>
        </pc:picChg>
        <pc:picChg chg="add mod">
          <ac:chgData name="marian.vela@galileo.edu" userId="e8f7c808-a6ad-438e-bb5d-e33e17b76197" providerId="ADAL" clId="{28984936-D7BD-4294-8CCB-F5E5D1AF849B}" dt="2022-11-17T23:11:14.630" v="950" actId="1076"/>
          <ac:picMkLst>
            <pc:docMk/>
            <pc:sldMk cId="2807286881" sldId="293"/>
            <ac:picMk id="22" creationId="{A2811B9B-2DFD-C848-4E09-3ED7851B3209}"/>
          </ac:picMkLst>
        </pc:picChg>
        <pc:picChg chg="add mod">
          <ac:chgData name="marian.vela@galileo.edu" userId="e8f7c808-a6ad-438e-bb5d-e33e17b76197" providerId="ADAL" clId="{28984936-D7BD-4294-8CCB-F5E5D1AF849B}" dt="2022-11-17T23:39:27.784" v="1792" actId="1076"/>
          <ac:picMkLst>
            <pc:docMk/>
            <pc:sldMk cId="2807286881" sldId="293"/>
            <ac:picMk id="25" creationId="{7F2065DA-CA84-F125-9863-910449AA5513}"/>
          </ac:picMkLst>
        </pc:picChg>
        <pc:picChg chg="add mod">
          <ac:chgData name="marian.vela@galileo.edu" userId="e8f7c808-a6ad-438e-bb5d-e33e17b76197" providerId="ADAL" clId="{28984936-D7BD-4294-8CCB-F5E5D1AF849B}" dt="2022-11-17T23:11:17.257" v="951" actId="1076"/>
          <ac:picMkLst>
            <pc:docMk/>
            <pc:sldMk cId="2807286881" sldId="293"/>
            <ac:picMk id="44" creationId="{CD835C65-60DD-8A0D-3625-60E4250ABDCB}"/>
          </ac:picMkLst>
        </pc:picChg>
        <pc:picChg chg="add mod">
          <ac:chgData name="marian.vela@galileo.edu" userId="e8f7c808-a6ad-438e-bb5d-e33e17b76197" providerId="ADAL" clId="{28984936-D7BD-4294-8CCB-F5E5D1AF849B}" dt="2022-11-17T23:11:06.231" v="946" actId="1076"/>
          <ac:picMkLst>
            <pc:docMk/>
            <pc:sldMk cId="2807286881" sldId="293"/>
            <ac:picMk id="63" creationId="{51E77AD4-E410-12DF-9E40-EC80C21C6FDD}"/>
          </ac:picMkLst>
        </pc:picChg>
        <pc:picChg chg="add mod">
          <ac:chgData name="marian.vela@galileo.edu" userId="e8f7c808-a6ad-438e-bb5d-e33e17b76197" providerId="ADAL" clId="{28984936-D7BD-4294-8CCB-F5E5D1AF849B}" dt="2022-11-17T23:39:27.784" v="1792" actId="1076"/>
          <ac:picMkLst>
            <pc:docMk/>
            <pc:sldMk cId="2807286881" sldId="293"/>
            <ac:picMk id="2050" creationId="{2EDBD2D7-81BC-21B2-4C55-EF6BFE0B5AFF}"/>
          </ac:picMkLst>
        </pc:picChg>
        <pc:picChg chg="add del mod">
          <ac:chgData name="marian.vela@galileo.edu" userId="e8f7c808-a6ad-438e-bb5d-e33e17b76197" providerId="ADAL" clId="{28984936-D7BD-4294-8CCB-F5E5D1AF849B}" dt="2022-11-17T23:10:59.393" v="944" actId="478"/>
          <ac:picMkLst>
            <pc:docMk/>
            <pc:sldMk cId="2807286881" sldId="293"/>
            <ac:picMk id="2052" creationId="{F8F7FC3F-E448-8FB3-3040-9673C4F30713}"/>
          </ac:picMkLst>
        </pc:picChg>
        <pc:picChg chg="add mod">
          <ac:chgData name="marian.vela@galileo.edu" userId="e8f7c808-a6ad-438e-bb5d-e33e17b76197" providerId="ADAL" clId="{28984936-D7BD-4294-8CCB-F5E5D1AF849B}" dt="2022-11-17T23:40:23.889" v="1809" actId="1076"/>
          <ac:picMkLst>
            <pc:docMk/>
            <pc:sldMk cId="2807286881" sldId="293"/>
            <ac:picMk id="2054" creationId="{32C66BBD-648D-2649-3534-13CB5A66CE93}"/>
          </ac:picMkLst>
        </pc:picChg>
        <pc:cxnChg chg="del">
          <ac:chgData name="marian.vela@galileo.edu" userId="e8f7c808-a6ad-438e-bb5d-e33e17b76197" providerId="ADAL" clId="{28984936-D7BD-4294-8CCB-F5E5D1AF849B}" dt="2022-11-17T22:57:25.203" v="630" actId="478"/>
          <ac:cxnSpMkLst>
            <pc:docMk/>
            <pc:sldMk cId="2807286881" sldId="293"/>
            <ac:cxnSpMk id="15" creationId="{BF2D8DD7-C115-1606-CE33-C61A2C7D31F6}"/>
          </ac:cxnSpMkLst>
        </pc:cxnChg>
        <pc:cxnChg chg="del">
          <ac:chgData name="marian.vela@galileo.edu" userId="e8f7c808-a6ad-438e-bb5d-e33e17b76197" providerId="ADAL" clId="{28984936-D7BD-4294-8CCB-F5E5D1AF849B}" dt="2022-11-17T22:57:25.203" v="630" actId="478"/>
          <ac:cxnSpMkLst>
            <pc:docMk/>
            <pc:sldMk cId="2807286881" sldId="293"/>
            <ac:cxnSpMk id="16" creationId="{90AE4EDC-FD92-0725-033B-74710CABE2F5}"/>
          </ac:cxnSpMkLst>
        </pc:cxnChg>
        <pc:cxnChg chg="del">
          <ac:chgData name="marian.vela@galileo.edu" userId="e8f7c808-a6ad-438e-bb5d-e33e17b76197" providerId="ADAL" clId="{28984936-D7BD-4294-8CCB-F5E5D1AF849B}" dt="2022-11-17T22:57:25.203" v="630" actId="478"/>
          <ac:cxnSpMkLst>
            <pc:docMk/>
            <pc:sldMk cId="2807286881" sldId="293"/>
            <ac:cxnSpMk id="17" creationId="{34DF8913-EF64-FAF6-124C-A8DB7582D59D}"/>
          </ac:cxnSpMkLst>
        </pc:cxnChg>
        <pc:cxnChg chg="del">
          <ac:chgData name="marian.vela@galileo.edu" userId="e8f7c808-a6ad-438e-bb5d-e33e17b76197" providerId="ADAL" clId="{28984936-D7BD-4294-8CCB-F5E5D1AF849B}" dt="2022-11-17T22:57:25.203" v="630" actId="478"/>
          <ac:cxnSpMkLst>
            <pc:docMk/>
            <pc:sldMk cId="2807286881" sldId="293"/>
            <ac:cxnSpMk id="18" creationId="{1DA3754E-93E4-6EDB-8AFD-D939406FAB9A}"/>
          </ac:cxnSpMkLst>
        </pc:cxnChg>
        <pc:cxnChg chg="add mod">
          <ac:chgData name="marian.vela@galileo.edu" userId="e8f7c808-a6ad-438e-bb5d-e33e17b76197" providerId="ADAL" clId="{28984936-D7BD-4294-8CCB-F5E5D1AF849B}" dt="2022-11-17T23:39:27.784" v="1792" actId="1076"/>
          <ac:cxnSpMkLst>
            <pc:docMk/>
            <pc:sldMk cId="2807286881" sldId="293"/>
            <ac:cxnSpMk id="23" creationId="{54BD26C3-4016-4771-5A4E-0A9AB2C28049}"/>
          </ac:cxnSpMkLst>
        </pc:cxnChg>
        <pc:cxnChg chg="add mod">
          <ac:chgData name="marian.vela@galileo.edu" userId="e8f7c808-a6ad-438e-bb5d-e33e17b76197" providerId="ADAL" clId="{28984936-D7BD-4294-8CCB-F5E5D1AF849B}" dt="2022-11-17T23:39:27.784" v="1792" actId="1076"/>
          <ac:cxnSpMkLst>
            <pc:docMk/>
            <pc:sldMk cId="2807286881" sldId="293"/>
            <ac:cxnSpMk id="28" creationId="{687B0365-97EF-8C96-BC8B-5FB626626CB8}"/>
          </ac:cxnSpMkLst>
        </pc:cxnChg>
        <pc:cxnChg chg="add del mod">
          <ac:chgData name="marian.vela@galileo.edu" userId="e8f7c808-a6ad-438e-bb5d-e33e17b76197" providerId="ADAL" clId="{28984936-D7BD-4294-8CCB-F5E5D1AF849B}" dt="2022-11-17T23:38:53.532" v="1763" actId="478"/>
          <ac:cxnSpMkLst>
            <pc:docMk/>
            <pc:sldMk cId="2807286881" sldId="293"/>
            <ac:cxnSpMk id="35" creationId="{C36F19BA-47FE-76D9-4BC1-AC0DB4935D81}"/>
          </ac:cxnSpMkLst>
        </pc:cxnChg>
        <pc:cxnChg chg="add mod">
          <ac:chgData name="marian.vela@galileo.edu" userId="e8f7c808-a6ad-438e-bb5d-e33e17b76197" providerId="ADAL" clId="{28984936-D7BD-4294-8CCB-F5E5D1AF849B}" dt="2022-11-17T23:39:24.352" v="1791" actId="1076"/>
          <ac:cxnSpMkLst>
            <pc:docMk/>
            <pc:sldMk cId="2807286881" sldId="293"/>
            <ac:cxnSpMk id="36" creationId="{A77BF77D-90AE-E2A6-DB81-05CCE039B54D}"/>
          </ac:cxnSpMkLst>
        </pc:cxnChg>
        <pc:cxnChg chg="add mod">
          <ac:chgData name="marian.vela@galileo.edu" userId="e8f7c808-a6ad-438e-bb5d-e33e17b76197" providerId="ADAL" clId="{28984936-D7BD-4294-8CCB-F5E5D1AF849B}" dt="2022-11-17T23:39:27.784" v="1792" actId="1076"/>
          <ac:cxnSpMkLst>
            <pc:docMk/>
            <pc:sldMk cId="2807286881" sldId="293"/>
            <ac:cxnSpMk id="41" creationId="{090B44EB-5EA9-791D-546B-868A112C7553}"/>
          </ac:cxnSpMkLst>
        </pc:cxnChg>
        <pc:cxnChg chg="add mod">
          <ac:chgData name="marian.vela@galileo.edu" userId="e8f7c808-a6ad-438e-bb5d-e33e17b76197" providerId="ADAL" clId="{28984936-D7BD-4294-8CCB-F5E5D1AF849B}" dt="2022-11-17T23:39:24.352" v="1791" actId="1076"/>
          <ac:cxnSpMkLst>
            <pc:docMk/>
            <pc:sldMk cId="2807286881" sldId="293"/>
            <ac:cxnSpMk id="46" creationId="{A23B2D48-0A87-CD39-0B0C-5FEF676913E8}"/>
          </ac:cxnSpMkLst>
        </pc:cxnChg>
        <pc:cxnChg chg="add del mod">
          <ac:chgData name="marian.vela@galileo.edu" userId="e8f7c808-a6ad-438e-bb5d-e33e17b76197" providerId="ADAL" clId="{28984936-D7BD-4294-8CCB-F5E5D1AF849B}" dt="2022-11-17T23:38:58.296" v="1766" actId="478"/>
          <ac:cxnSpMkLst>
            <pc:docMk/>
            <pc:sldMk cId="2807286881" sldId="293"/>
            <ac:cxnSpMk id="50" creationId="{BA12C936-6CC2-371A-6F47-ECE977A76B5B}"/>
          </ac:cxnSpMkLst>
        </pc:cxnChg>
        <pc:cxnChg chg="add mod">
          <ac:chgData name="marian.vela@galileo.edu" userId="e8f7c808-a6ad-438e-bb5d-e33e17b76197" providerId="ADAL" clId="{28984936-D7BD-4294-8CCB-F5E5D1AF849B}" dt="2022-11-17T23:11:17.257" v="951" actId="1076"/>
          <ac:cxnSpMkLst>
            <pc:docMk/>
            <pc:sldMk cId="2807286881" sldId="293"/>
            <ac:cxnSpMk id="54" creationId="{A288E3F4-A593-9C78-2AC1-CA7F8BAACE72}"/>
          </ac:cxnSpMkLst>
        </pc:cxnChg>
        <pc:cxnChg chg="add mod">
          <ac:chgData name="marian.vela@galileo.edu" userId="e8f7c808-a6ad-438e-bb5d-e33e17b76197" providerId="ADAL" clId="{28984936-D7BD-4294-8CCB-F5E5D1AF849B}" dt="2022-11-17T23:11:17.257" v="951" actId="1076"/>
          <ac:cxnSpMkLst>
            <pc:docMk/>
            <pc:sldMk cId="2807286881" sldId="293"/>
            <ac:cxnSpMk id="57" creationId="{8A5BE274-3071-F255-D6D0-2C6F4D60E255}"/>
          </ac:cxnSpMkLst>
        </pc:cxnChg>
        <pc:cxnChg chg="add del mod">
          <ac:chgData name="marian.vela@galileo.edu" userId="e8f7c808-a6ad-438e-bb5d-e33e17b76197" providerId="ADAL" clId="{28984936-D7BD-4294-8CCB-F5E5D1AF849B}" dt="2022-11-17T23:39:38.025" v="1793" actId="478"/>
          <ac:cxnSpMkLst>
            <pc:docMk/>
            <pc:sldMk cId="2807286881" sldId="293"/>
            <ac:cxnSpMk id="1160" creationId="{801E0770-8254-3BCB-3619-1392C1FE766C}"/>
          </ac:cxnSpMkLst>
        </pc:cxnChg>
        <pc:cxnChg chg="add del mod">
          <ac:chgData name="marian.vela@galileo.edu" userId="e8f7c808-a6ad-438e-bb5d-e33e17b76197" providerId="ADAL" clId="{28984936-D7BD-4294-8CCB-F5E5D1AF849B}" dt="2022-11-17T23:39:07.476" v="1784" actId="478"/>
          <ac:cxnSpMkLst>
            <pc:docMk/>
            <pc:sldMk cId="2807286881" sldId="293"/>
            <ac:cxnSpMk id="1163" creationId="{BE7CDED2-E8E4-15CF-2C57-DC6CA32D41DC}"/>
          </ac:cxnSpMkLst>
        </pc:cxnChg>
        <pc:cxnChg chg="add mod">
          <ac:chgData name="marian.vela@galileo.edu" userId="e8f7c808-a6ad-438e-bb5d-e33e17b76197" providerId="ADAL" clId="{28984936-D7BD-4294-8CCB-F5E5D1AF849B}" dt="2022-11-17T23:39:54.781" v="1798" actId="14100"/>
          <ac:cxnSpMkLst>
            <pc:docMk/>
            <pc:sldMk cId="2807286881" sldId="293"/>
            <ac:cxnSpMk id="1181" creationId="{09F8FCB4-4E51-E8D1-9FAF-1BEC3947853F}"/>
          </ac:cxnSpMkLst>
        </pc:cxnChg>
        <pc:cxnChg chg="add mod">
          <ac:chgData name="marian.vela@galileo.edu" userId="e8f7c808-a6ad-438e-bb5d-e33e17b76197" providerId="ADAL" clId="{28984936-D7BD-4294-8CCB-F5E5D1AF849B}" dt="2022-11-17T23:40:17.904" v="1806" actId="1076"/>
          <ac:cxnSpMkLst>
            <pc:docMk/>
            <pc:sldMk cId="2807286881" sldId="293"/>
            <ac:cxnSpMk id="1185" creationId="{F0AC5CBF-2F6C-8F0B-3722-922F5CBCB827}"/>
          </ac:cxnSpMkLst>
        </pc:cxnChg>
      </pc:sldChg>
      <pc:sldChg chg="addSp delSp modSp add mod modAnim">
        <pc:chgData name="marian.vela@galileo.edu" userId="e8f7c808-a6ad-438e-bb5d-e33e17b76197" providerId="ADAL" clId="{28984936-D7BD-4294-8CCB-F5E5D1AF849B}" dt="2022-11-17T23:40:59.218" v="1811"/>
        <pc:sldMkLst>
          <pc:docMk/>
          <pc:sldMk cId="1751656556" sldId="294"/>
        </pc:sldMkLst>
        <pc:spChg chg="mod">
          <ac:chgData name="marian.vela@galileo.edu" userId="e8f7c808-a6ad-438e-bb5d-e33e17b76197" providerId="ADAL" clId="{28984936-D7BD-4294-8CCB-F5E5D1AF849B}" dt="2022-11-17T22:57:32.742" v="643" actId="20577"/>
          <ac:spMkLst>
            <pc:docMk/>
            <pc:sldMk cId="1751656556" sldId="294"/>
            <ac:spMk id="1195" creationId="{00000000-0000-0000-0000-000000000000}"/>
          </ac:spMkLst>
        </pc:spChg>
        <pc:picChg chg="add del mod">
          <ac:chgData name="marian.vela@galileo.edu" userId="e8f7c808-a6ad-438e-bb5d-e33e17b76197" providerId="ADAL" clId="{28984936-D7BD-4294-8CCB-F5E5D1AF849B}" dt="2022-11-17T22:58:15.410" v="664" actId="478"/>
          <ac:picMkLst>
            <pc:docMk/>
            <pc:sldMk cId="1751656556" sldId="294"/>
            <ac:picMk id="2" creationId="{607F843B-C080-7743-A0FB-AF23AA4C26EF}"/>
          </ac:picMkLst>
        </pc:picChg>
        <pc:picChg chg="add mod">
          <ac:chgData name="marian.vela@galileo.edu" userId="e8f7c808-a6ad-438e-bb5d-e33e17b76197" providerId="ADAL" clId="{28984936-D7BD-4294-8CCB-F5E5D1AF849B}" dt="2022-11-17T23:02:08.695" v="733" actId="1036"/>
          <ac:picMkLst>
            <pc:docMk/>
            <pc:sldMk cId="1751656556" sldId="294"/>
            <ac:picMk id="3" creationId="{A1821F20-6401-9539-E2E9-B279D1B9BD50}"/>
          </ac:picMkLst>
        </pc:picChg>
        <pc:picChg chg="add mod">
          <ac:chgData name="marian.vela@galileo.edu" userId="e8f7c808-a6ad-438e-bb5d-e33e17b76197" providerId="ADAL" clId="{28984936-D7BD-4294-8CCB-F5E5D1AF849B}" dt="2022-11-17T23:02:11.015" v="734" actId="1076"/>
          <ac:picMkLst>
            <pc:docMk/>
            <pc:sldMk cId="1751656556" sldId="294"/>
            <ac:picMk id="4" creationId="{210860AB-63D4-02EB-A658-586A14FF7BB9}"/>
          </ac:picMkLst>
        </pc:picChg>
        <pc:picChg chg="add mod">
          <ac:chgData name="marian.vela@galileo.edu" userId="e8f7c808-a6ad-438e-bb5d-e33e17b76197" providerId="ADAL" clId="{28984936-D7BD-4294-8CCB-F5E5D1AF849B}" dt="2022-11-17T23:02:08.695" v="733" actId="1036"/>
          <ac:picMkLst>
            <pc:docMk/>
            <pc:sldMk cId="1751656556" sldId="294"/>
            <ac:picMk id="5" creationId="{7A95CC31-CDC8-4C0F-487D-76DE6F2CAE7B}"/>
          </ac:picMkLst>
        </pc:picChg>
        <pc:picChg chg="add del mod">
          <ac:chgData name="marian.vela@galileo.edu" userId="e8f7c808-a6ad-438e-bb5d-e33e17b76197" providerId="ADAL" clId="{28984936-D7BD-4294-8CCB-F5E5D1AF849B}" dt="2022-11-17T22:59:20.785" v="689" actId="478"/>
          <ac:picMkLst>
            <pc:docMk/>
            <pc:sldMk cId="1751656556" sldId="294"/>
            <ac:picMk id="6" creationId="{C1A48D92-6DB4-AC11-58CD-B7BED5DD9D78}"/>
          </ac:picMkLst>
        </pc:picChg>
        <pc:picChg chg="add mod">
          <ac:chgData name="marian.vela@galileo.edu" userId="e8f7c808-a6ad-438e-bb5d-e33e17b76197" providerId="ADAL" clId="{28984936-D7BD-4294-8CCB-F5E5D1AF849B}" dt="2022-11-17T23:02:08.695" v="733" actId="1036"/>
          <ac:picMkLst>
            <pc:docMk/>
            <pc:sldMk cId="1751656556" sldId="294"/>
            <ac:picMk id="7" creationId="{1D442A29-3544-10F7-BBC2-FB72453DD0BD}"/>
          </ac:picMkLst>
        </pc:picChg>
        <pc:picChg chg="add mod">
          <ac:chgData name="marian.vela@galileo.edu" userId="e8f7c808-a6ad-438e-bb5d-e33e17b76197" providerId="ADAL" clId="{28984936-D7BD-4294-8CCB-F5E5D1AF849B}" dt="2022-11-17T23:02:08.695" v="733" actId="1036"/>
          <ac:picMkLst>
            <pc:docMk/>
            <pc:sldMk cId="1751656556" sldId="294"/>
            <ac:picMk id="8" creationId="{3FB1E75D-9A69-5D43-F4EF-F721175020AF}"/>
          </ac:picMkLst>
        </pc:picChg>
        <pc:picChg chg="add mod">
          <ac:chgData name="marian.vela@galileo.edu" userId="e8f7c808-a6ad-438e-bb5d-e33e17b76197" providerId="ADAL" clId="{28984936-D7BD-4294-8CCB-F5E5D1AF849B}" dt="2022-11-17T23:02:08.695" v="733" actId="1036"/>
          <ac:picMkLst>
            <pc:docMk/>
            <pc:sldMk cId="1751656556" sldId="294"/>
            <ac:picMk id="13" creationId="{276085FA-47E6-DBD1-E93D-9F7494D68E64}"/>
          </ac:picMkLst>
        </pc:picChg>
        <pc:picChg chg="add mod">
          <ac:chgData name="marian.vela@galileo.edu" userId="e8f7c808-a6ad-438e-bb5d-e33e17b76197" providerId="ADAL" clId="{28984936-D7BD-4294-8CCB-F5E5D1AF849B}" dt="2022-11-17T23:02:08.695" v="733" actId="1036"/>
          <ac:picMkLst>
            <pc:docMk/>
            <pc:sldMk cId="1751656556" sldId="294"/>
            <ac:picMk id="34" creationId="{9CB57DE6-C01E-DA4F-74EF-A2378CE4C84F}"/>
          </ac:picMkLst>
        </pc:picChg>
        <pc:picChg chg="add mod">
          <ac:chgData name="marian.vela@galileo.edu" userId="e8f7c808-a6ad-438e-bb5d-e33e17b76197" providerId="ADAL" clId="{28984936-D7BD-4294-8CCB-F5E5D1AF849B}" dt="2022-11-17T23:02:08.695" v="733" actId="1036"/>
          <ac:picMkLst>
            <pc:docMk/>
            <pc:sldMk cId="1751656556" sldId="294"/>
            <ac:picMk id="35" creationId="{1CB2051A-E2A3-67B5-EE4C-4B1F29375CF2}"/>
          </ac:picMkLst>
        </pc:picChg>
        <pc:picChg chg="add mod">
          <ac:chgData name="marian.vela@galileo.edu" userId="e8f7c808-a6ad-438e-bb5d-e33e17b76197" providerId="ADAL" clId="{28984936-D7BD-4294-8CCB-F5E5D1AF849B}" dt="2022-11-17T23:02:08.695" v="733" actId="1036"/>
          <ac:picMkLst>
            <pc:docMk/>
            <pc:sldMk cId="1751656556" sldId="294"/>
            <ac:picMk id="53" creationId="{B3986DEA-0153-108A-B5E1-196E6A5B366C}"/>
          </ac:picMkLst>
        </pc:picChg>
        <pc:picChg chg="add mod">
          <ac:chgData name="marian.vela@galileo.edu" userId="e8f7c808-a6ad-438e-bb5d-e33e17b76197" providerId="ADAL" clId="{28984936-D7BD-4294-8CCB-F5E5D1AF849B}" dt="2022-11-17T23:02:08.695" v="733" actId="1036"/>
          <ac:picMkLst>
            <pc:docMk/>
            <pc:sldMk cId="1751656556" sldId="294"/>
            <ac:picMk id="54" creationId="{DDDB902B-CEA3-0316-D148-785B8F845EB5}"/>
          </ac:picMkLst>
        </pc:picChg>
        <pc:picChg chg="add mod">
          <ac:chgData name="marian.vela@galileo.edu" userId="e8f7c808-a6ad-438e-bb5d-e33e17b76197" providerId="ADAL" clId="{28984936-D7BD-4294-8CCB-F5E5D1AF849B}" dt="2022-11-17T23:02:08.695" v="733" actId="1036"/>
          <ac:picMkLst>
            <pc:docMk/>
            <pc:sldMk cId="1751656556" sldId="294"/>
            <ac:picMk id="55" creationId="{93BF6081-7CF2-E59D-30D5-F47F93C51992}"/>
          </ac:picMkLst>
        </pc:picChg>
        <pc:picChg chg="add del mod">
          <ac:chgData name="marian.vela@galileo.edu" userId="e8f7c808-a6ad-438e-bb5d-e33e17b76197" providerId="ADAL" clId="{28984936-D7BD-4294-8CCB-F5E5D1AF849B}" dt="2022-11-17T23:00:16.628" v="702" actId="478"/>
          <ac:picMkLst>
            <pc:docMk/>
            <pc:sldMk cId="1751656556" sldId="294"/>
            <ac:picMk id="1026" creationId="{3694D6D4-1D4A-24C1-47E7-E06A6F45B6BD}"/>
          </ac:picMkLst>
        </pc:picChg>
        <pc:picChg chg="add del mod">
          <ac:chgData name="marian.vela@galileo.edu" userId="e8f7c808-a6ad-438e-bb5d-e33e17b76197" providerId="ADAL" clId="{28984936-D7BD-4294-8CCB-F5E5D1AF849B}" dt="2022-11-17T23:00:22.324" v="706" actId="478"/>
          <ac:picMkLst>
            <pc:docMk/>
            <pc:sldMk cId="1751656556" sldId="294"/>
            <ac:picMk id="1028" creationId="{EAA9908A-2351-4BAD-E41F-C17F76DF5A51}"/>
          </ac:picMkLst>
        </pc:picChg>
        <pc:picChg chg="add del">
          <ac:chgData name="marian.vela@galileo.edu" userId="e8f7c808-a6ad-438e-bb5d-e33e17b76197" providerId="ADAL" clId="{28984936-D7BD-4294-8CCB-F5E5D1AF849B}" dt="2022-11-17T23:15:38.881" v="1076" actId="21"/>
          <ac:picMkLst>
            <pc:docMk/>
            <pc:sldMk cId="1751656556" sldId="294"/>
            <ac:picMk id="1030" creationId="{D9E20622-26F7-7A6E-5138-FD66ADB0D2C3}"/>
          </ac:picMkLst>
        </pc:picChg>
        <pc:cxnChg chg="add del mod">
          <ac:chgData name="marian.vela@galileo.edu" userId="e8f7c808-a6ad-438e-bb5d-e33e17b76197" providerId="ADAL" clId="{28984936-D7BD-4294-8CCB-F5E5D1AF849B}" dt="2022-11-17T23:02:08.695" v="733" actId="1036"/>
          <ac:cxnSpMkLst>
            <pc:docMk/>
            <pc:sldMk cId="1751656556" sldId="294"/>
            <ac:cxnSpMk id="9" creationId="{33C7565D-8D26-8330-DF25-C789AA7207F4}"/>
          </ac:cxnSpMkLst>
        </pc:cxnChg>
        <pc:cxnChg chg="add mod">
          <ac:chgData name="marian.vela@galileo.edu" userId="e8f7c808-a6ad-438e-bb5d-e33e17b76197" providerId="ADAL" clId="{28984936-D7BD-4294-8CCB-F5E5D1AF849B}" dt="2022-11-17T23:02:08.695" v="733" actId="1036"/>
          <ac:cxnSpMkLst>
            <pc:docMk/>
            <pc:sldMk cId="1751656556" sldId="294"/>
            <ac:cxnSpMk id="10" creationId="{B3AB5881-B78B-EE79-4F2F-A6A6F24FD263}"/>
          </ac:cxnSpMkLst>
        </pc:cxnChg>
        <pc:cxnChg chg="add del mod">
          <ac:chgData name="marian.vela@galileo.edu" userId="e8f7c808-a6ad-438e-bb5d-e33e17b76197" providerId="ADAL" clId="{28984936-D7BD-4294-8CCB-F5E5D1AF849B}" dt="2022-11-17T23:02:08.695" v="733" actId="1036"/>
          <ac:cxnSpMkLst>
            <pc:docMk/>
            <pc:sldMk cId="1751656556" sldId="294"/>
            <ac:cxnSpMk id="11" creationId="{AD24E0A4-D7AA-5CF8-C99F-7525D3C04C85}"/>
          </ac:cxnSpMkLst>
        </pc:cxnChg>
        <pc:cxnChg chg="add mod ord">
          <ac:chgData name="marian.vela@galileo.edu" userId="e8f7c808-a6ad-438e-bb5d-e33e17b76197" providerId="ADAL" clId="{28984936-D7BD-4294-8CCB-F5E5D1AF849B}" dt="2022-11-17T23:02:08.695" v="733" actId="1036"/>
          <ac:cxnSpMkLst>
            <pc:docMk/>
            <pc:sldMk cId="1751656556" sldId="294"/>
            <ac:cxnSpMk id="12" creationId="{8F98D6FE-D4D8-C059-9FE7-EA69E18AD09D}"/>
          </ac:cxnSpMkLst>
        </pc:cxnChg>
        <pc:cxnChg chg="add mod">
          <ac:chgData name="marian.vela@galileo.edu" userId="e8f7c808-a6ad-438e-bb5d-e33e17b76197" providerId="ADAL" clId="{28984936-D7BD-4294-8CCB-F5E5D1AF849B}" dt="2022-11-17T23:02:08.695" v="733" actId="1036"/>
          <ac:cxnSpMkLst>
            <pc:docMk/>
            <pc:sldMk cId="1751656556" sldId="294"/>
            <ac:cxnSpMk id="37" creationId="{B24AC113-C8D7-7828-B353-4A156BF49819}"/>
          </ac:cxnSpMkLst>
        </pc:cxnChg>
        <pc:cxnChg chg="add mod ord">
          <ac:chgData name="marian.vela@galileo.edu" userId="e8f7c808-a6ad-438e-bb5d-e33e17b76197" providerId="ADAL" clId="{28984936-D7BD-4294-8CCB-F5E5D1AF849B}" dt="2022-11-17T23:02:08.695" v="733" actId="1036"/>
          <ac:cxnSpMkLst>
            <pc:docMk/>
            <pc:sldMk cId="1751656556" sldId="294"/>
            <ac:cxnSpMk id="40" creationId="{AF96605D-697A-A37A-54EF-B45D3A868ABC}"/>
          </ac:cxnSpMkLst>
        </pc:cxnChg>
        <pc:cxnChg chg="add mod ord">
          <ac:chgData name="marian.vela@galileo.edu" userId="e8f7c808-a6ad-438e-bb5d-e33e17b76197" providerId="ADAL" clId="{28984936-D7BD-4294-8CCB-F5E5D1AF849B}" dt="2022-11-17T23:02:08.695" v="733" actId="1036"/>
          <ac:cxnSpMkLst>
            <pc:docMk/>
            <pc:sldMk cId="1751656556" sldId="294"/>
            <ac:cxnSpMk id="43" creationId="{85AFEBBF-5EF2-6D88-C92F-ACBD468443FB}"/>
          </ac:cxnSpMkLst>
        </pc:cxnChg>
        <pc:cxnChg chg="add mod">
          <ac:chgData name="marian.vela@galileo.edu" userId="e8f7c808-a6ad-438e-bb5d-e33e17b76197" providerId="ADAL" clId="{28984936-D7BD-4294-8CCB-F5E5D1AF849B}" dt="2022-11-17T23:02:08.695" v="733" actId="1036"/>
          <ac:cxnSpMkLst>
            <pc:docMk/>
            <pc:sldMk cId="1751656556" sldId="294"/>
            <ac:cxnSpMk id="48" creationId="{7919A9EF-6F32-E363-0179-6F1F1631BD80}"/>
          </ac:cxnSpMkLst>
        </pc:cxnChg>
        <pc:cxnChg chg="add mod">
          <ac:chgData name="marian.vela@galileo.edu" userId="e8f7c808-a6ad-438e-bb5d-e33e17b76197" providerId="ADAL" clId="{28984936-D7BD-4294-8CCB-F5E5D1AF849B}" dt="2022-11-17T23:02:08.695" v="733" actId="1036"/>
          <ac:cxnSpMkLst>
            <pc:docMk/>
            <pc:sldMk cId="1751656556" sldId="294"/>
            <ac:cxnSpMk id="51" creationId="{FF2C2C97-7530-050F-0284-396C12B5BBA0}"/>
          </ac:cxnSpMkLst>
        </pc:cxnChg>
      </pc:sldChg>
      <pc:sldChg chg="addSp delSp modSp add mod addAnim delAnim modAnim">
        <pc:chgData name="marian.vela@galileo.edu" userId="e8f7c808-a6ad-438e-bb5d-e33e17b76197" providerId="ADAL" clId="{28984936-D7BD-4294-8CCB-F5E5D1AF849B}" dt="2022-11-17T23:37:39.562" v="1757" actId="478"/>
        <pc:sldMkLst>
          <pc:docMk/>
          <pc:sldMk cId="2240919093" sldId="295"/>
        </pc:sldMkLst>
        <pc:spChg chg="add mod">
          <ac:chgData name="marian.vela@galileo.edu" userId="e8f7c808-a6ad-438e-bb5d-e33e17b76197" providerId="ADAL" clId="{28984936-D7BD-4294-8CCB-F5E5D1AF849B}" dt="2022-11-17T23:20:26.104" v="1246" actId="1037"/>
          <ac:spMkLst>
            <pc:docMk/>
            <pc:sldMk cId="2240919093" sldId="295"/>
            <ac:spMk id="6" creationId="{398397D6-1A90-AAB7-74AE-22A54A814941}"/>
          </ac:spMkLst>
        </pc:spChg>
        <pc:spChg chg="add mod">
          <ac:chgData name="marian.vela@galileo.edu" userId="e8f7c808-a6ad-438e-bb5d-e33e17b76197" providerId="ADAL" clId="{28984936-D7BD-4294-8CCB-F5E5D1AF849B}" dt="2022-11-17T23:20:26.104" v="1246" actId="1037"/>
          <ac:spMkLst>
            <pc:docMk/>
            <pc:sldMk cId="2240919093" sldId="295"/>
            <ac:spMk id="14" creationId="{BDC550AC-7DCD-E24D-4CC4-3BF0442A509E}"/>
          </ac:spMkLst>
        </pc:spChg>
        <pc:spChg chg="add mod">
          <ac:chgData name="marian.vela@galileo.edu" userId="e8f7c808-a6ad-438e-bb5d-e33e17b76197" providerId="ADAL" clId="{28984936-D7BD-4294-8CCB-F5E5D1AF849B}" dt="2022-11-17T23:20:26.104" v="1246" actId="1037"/>
          <ac:spMkLst>
            <pc:docMk/>
            <pc:sldMk cId="2240919093" sldId="295"/>
            <ac:spMk id="15" creationId="{86699C7A-5E17-9D95-8DA8-3BE843F05BE1}"/>
          </ac:spMkLst>
        </pc:spChg>
        <pc:spChg chg="add mod">
          <ac:chgData name="marian.vela@galileo.edu" userId="e8f7c808-a6ad-438e-bb5d-e33e17b76197" providerId="ADAL" clId="{28984936-D7BD-4294-8CCB-F5E5D1AF849B}" dt="2022-11-17T23:21:18.245" v="1313" actId="20577"/>
          <ac:spMkLst>
            <pc:docMk/>
            <pc:sldMk cId="2240919093" sldId="295"/>
            <ac:spMk id="18" creationId="{42BDF2B2-667B-DB22-500A-CC77F7888B25}"/>
          </ac:spMkLst>
        </pc:spChg>
        <pc:spChg chg="add mod">
          <ac:chgData name="marian.vela@galileo.edu" userId="e8f7c808-a6ad-438e-bb5d-e33e17b76197" providerId="ADAL" clId="{28984936-D7BD-4294-8CCB-F5E5D1AF849B}" dt="2022-11-17T23:19:15.763" v="1220"/>
          <ac:spMkLst>
            <pc:docMk/>
            <pc:sldMk cId="2240919093" sldId="295"/>
            <ac:spMk id="20" creationId="{AC638E56-FB2E-2DD9-D783-4CD46D07BA1D}"/>
          </ac:spMkLst>
        </pc:spChg>
        <pc:spChg chg="mod topLvl">
          <ac:chgData name="marian.vela@galileo.edu" userId="e8f7c808-a6ad-438e-bb5d-e33e17b76197" providerId="ADAL" clId="{28984936-D7BD-4294-8CCB-F5E5D1AF849B}" dt="2022-11-17T23:21:23.565" v="1334" actId="20577"/>
          <ac:spMkLst>
            <pc:docMk/>
            <pc:sldMk cId="2240919093" sldId="295"/>
            <ac:spMk id="24" creationId="{EC3250D1-AF6F-E0C5-4DAD-FC018926F4AB}"/>
          </ac:spMkLst>
        </pc:spChg>
        <pc:spChg chg="add mod">
          <ac:chgData name="marian.vela@galileo.edu" userId="e8f7c808-a6ad-438e-bb5d-e33e17b76197" providerId="ADAL" clId="{28984936-D7BD-4294-8CCB-F5E5D1AF849B}" dt="2022-11-17T23:20:49.534" v="1269"/>
          <ac:spMkLst>
            <pc:docMk/>
            <pc:sldMk cId="2240919093" sldId="295"/>
            <ac:spMk id="32" creationId="{A49CCB1D-77A8-F67F-9FB2-8E2578036227}"/>
          </ac:spMkLst>
        </pc:spChg>
        <pc:spChg chg="add mod">
          <ac:chgData name="marian.vela@galileo.edu" userId="e8f7c808-a6ad-438e-bb5d-e33e17b76197" providerId="ADAL" clId="{28984936-D7BD-4294-8CCB-F5E5D1AF849B}" dt="2022-11-17T23:23:23.099" v="1377"/>
          <ac:spMkLst>
            <pc:docMk/>
            <pc:sldMk cId="2240919093" sldId="295"/>
            <ac:spMk id="41" creationId="{22AD4EBA-C8E6-7147-7F4D-9C29A340CBCF}"/>
          </ac:spMkLst>
        </pc:spChg>
        <pc:spChg chg="add mod">
          <ac:chgData name="marian.vela@galileo.edu" userId="e8f7c808-a6ad-438e-bb5d-e33e17b76197" providerId="ADAL" clId="{28984936-D7BD-4294-8CCB-F5E5D1AF849B}" dt="2022-11-17T23:24:17.917" v="1456" actId="164"/>
          <ac:spMkLst>
            <pc:docMk/>
            <pc:sldMk cId="2240919093" sldId="295"/>
            <ac:spMk id="49" creationId="{C4B793EE-6AF2-7888-1350-F5676D10108B}"/>
          </ac:spMkLst>
        </pc:spChg>
        <pc:spChg chg="mod">
          <ac:chgData name="marian.vela@galileo.edu" userId="e8f7c808-a6ad-438e-bb5d-e33e17b76197" providerId="ADAL" clId="{28984936-D7BD-4294-8CCB-F5E5D1AF849B}" dt="2022-11-17T23:28:48.733" v="1554" actId="1038"/>
          <ac:spMkLst>
            <pc:docMk/>
            <pc:sldMk cId="2240919093" sldId="295"/>
            <ac:spMk id="57" creationId="{477441B5-9648-6480-9804-F7451AA8E7E2}"/>
          </ac:spMkLst>
        </pc:spChg>
        <pc:spChg chg="mod">
          <ac:chgData name="marian.vela@galileo.edu" userId="e8f7c808-a6ad-438e-bb5d-e33e17b76197" providerId="ADAL" clId="{28984936-D7BD-4294-8CCB-F5E5D1AF849B}" dt="2022-11-17T23:30:03.029" v="1575" actId="207"/>
          <ac:spMkLst>
            <pc:docMk/>
            <pc:sldMk cId="2240919093" sldId="295"/>
            <ac:spMk id="1152" creationId="{102051BD-A111-A7C0-2D62-DDF54B87F34C}"/>
          </ac:spMkLst>
        </pc:spChg>
        <pc:spChg chg="mod topLvl">
          <ac:chgData name="marian.vela@galileo.edu" userId="e8f7c808-a6ad-438e-bb5d-e33e17b76197" providerId="ADAL" clId="{28984936-D7BD-4294-8CCB-F5E5D1AF849B}" dt="2022-11-17T23:30:40.207" v="1598" actId="164"/>
          <ac:spMkLst>
            <pc:docMk/>
            <pc:sldMk cId="2240919093" sldId="295"/>
            <ac:spMk id="1155" creationId="{75430A78-425F-66D1-375B-EEAF87AF035C}"/>
          </ac:spMkLst>
        </pc:spChg>
        <pc:spChg chg="mod topLvl">
          <ac:chgData name="marian.vela@galileo.edu" userId="e8f7c808-a6ad-438e-bb5d-e33e17b76197" providerId="ADAL" clId="{28984936-D7BD-4294-8CCB-F5E5D1AF849B}" dt="2022-11-17T23:32:19.508" v="1637" actId="1076"/>
          <ac:spMkLst>
            <pc:docMk/>
            <pc:sldMk cId="2240919093" sldId="295"/>
            <ac:spMk id="1162" creationId="{BD5A078A-FE49-D526-7099-FABD7D554764}"/>
          </ac:spMkLst>
        </pc:spChg>
        <pc:spChg chg="mod topLvl">
          <ac:chgData name="marian.vela@galileo.edu" userId="e8f7c808-a6ad-438e-bb5d-e33e17b76197" providerId="ADAL" clId="{28984936-D7BD-4294-8CCB-F5E5D1AF849B}" dt="2022-11-17T23:33:55.342" v="1680" actId="20577"/>
          <ac:spMkLst>
            <pc:docMk/>
            <pc:sldMk cId="2240919093" sldId="295"/>
            <ac:spMk id="1169" creationId="{524A2ADA-BECF-41D8-64D8-C557C1270BA6}"/>
          </ac:spMkLst>
        </pc:spChg>
        <pc:spChg chg="add mod topLvl">
          <ac:chgData name="marian.vela@galileo.edu" userId="e8f7c808-a6ad-438e-bb5d-e33e17b76197" providerId="ADAL" clId="{28984936-D7BD-4294-8CCB-F5E5D1AF849B}" dt="2022-11-17T23:36:33.550" v="1713" actId="20577"/>
          <ac:spMkLst>
            <pc:docMk/>
            <pc:sldMk cId="2240919093" sldId="295"/>
            <ac:spMk id="1173" creationId="{6E0724A9-5B2B-AC31-9461-7500655AEB64}"/>
          </ac:spMkLst>
        </pc:spChg>
        <pc:spChg chg="mod">
          <ac:chgData name="marian.vela@galileo.edu" userId="e8f7c808-a6ad-438e-bb5d-e33e17b76197" providerId="ADAL" clId="{28984936-D7BD-4294-8CCB-F5E5D1AF849B}" dt="2022-11-17T23:37:09.829" v="1753" actId="20577"/>
          <ac:spMkLst>
            <pc:docMk/>
            <pc:sldMk cId="2240919093" sldId="295"/>
            <ac:spMk id="1177" creationId="{1EF96C12-8E37-C1F2-8101-80D6AF1378E3}"/>
          </ac:spMkLst>
        </pc:spChg>
        <pc:spChg chg="mod">
          <ac:chgData name="marian.vela@galileo.edu" userId="e8f7c808-a6ad-438e-bb5d-e33e17b76197" providerId="ADAL" clId="{28984936-D7BD-4294-8CCB-F5E5D1AF849B}" dt="2022-11-17T23:20:22.161" v="1241" actId="1076"/>
          <ac:spMkLst>
            <pc:docMk/>
            <pc:sldMk cId="2240919093" sldId="295"/>
            <ac:spMk id="1195" creationId="{00000000-0000-0000-0000-000000000000}"/>
          </ac:spMkLst>
        </pc:spChg>
        <pc:grpChg chg="add mod">
          <ac:chgData name="marian.vela@galileo.edu" userId="e8f7c808-a6ad-438e-bb5d-e33e17b76197" providerId="ADAL" clId="{28984936-D7BD-4294-8CCB-F5E5D1AF849B}" dt="2022-11-17T23:20:26.104" v="1246" actId="1037"/>
          <ac:grpSpMkLst>
            <pc:docMk/>
            <pc:sldMk cId="2240919093" sldId="295"/>
            <ac:grpSpMk id="21" creationId="{D73D2964-3434-26AE-304F-9237157EDA7A}"/>
          </ac:grpSpMkLst>
        </pc:grpChg>
        <pc:grpChg chg="add del mod">
          <ac:chgData name="marian.vela@galileo.edu" userId="e8f7c808-a6ad-438e-bb5d-e33e17b76197" providerId="ADAL" clId="{28984936-D7BD-4294-8CCB-F5E5D1AF849B}" dt="2022-11-17T23:19:22.857" v="1223" actId="165"/>
          <ac:grpSpMkLst>
            <pc:docMk/>
            <pc:sldMk cId="2240919093" sldId="295"/>
            <ac:grpSpMk id="22" creationId="{FBB6A224-C468-C87B-260C-EACFC8CDBB0E}"/>
          </ac:grpSpMkLst>
        </pc:grpChg>
        <pc:grpChg chg="add mod">
          <ac:chgData name="marian.vela@galileo.edu" userId="e8f7c808-a6ad-438e-bb5d-e33e17b76197" providerId="ADAL" clId="{28984936-D7BD-4294-8CCB-F5E5D1AF849B}" dt="2022-11-17T23:20:50.334" v="1270" actId="164"/>
          <ac:grpSpMkLst>
            <pc:docMk/>
            <pc:sldMk cId="2240919093" sldId="295"/>
            <ac:grpSpMk id="33" creationId="{858411A1-644D-6CCF-C2E4-52B45DCF7B1E}"/>
          </ac:grpSpMkLst>
        </pc:grpChg>
        <pc:grpChg chg="add mod ord">
          <ac:chgData name="marian.vela@galileo.edu" userId="e8f7c808-a6ad-438e-bb5d-e33e17b76197" providerId="ADAL" clId="{28984936-D7BD-4294-8CCB-F5E5D1AF849B}" dt="2022-11-17T23:29:26.571" v="1565" actId="167"/>
          <ac:grpSpMkLst>
            <pc:docMk/>
            <pc:sldMk cId="2240919093" sldId="295"/>
            <ac:grpSpMk id="42" creationId="{3B0874FC-DCC9-4351-2B94-45BDFDD9EC64}"/>
          </ac:grpSpMkLst>
        </pc:grpChg>
        <pc:grpChg chg="add mod">
          <ac:chgData name="marian.vela@galileo.edu" userId="e8f7c808-a6ad-438e-bb5d-e33e17b76197" providerId="ADAL" clId="{28984936-D7BD-4294-8CCB-F5E5D1AF849B}" dt="2022-11-17T23:24:17.917" v="1456" actId="164"/>
          <ac:grpSpMkLst>
            <pc:docMk/>
            <pc:sldMk cId="2240919093" sldId="295"/>
            <ac:grpSpMk id="50" creationId="{55DABD1B-8B2C-C4B3-3DD9-DC0973C5702D}"/>
          </ac:grpSpMkLst>
        </pc:grpChg>
        <pc:grpChg chg="add mod">
          <ac:chgData name="marian.vela@galileo.edu" userId="e8f7c808-a6ad-438e-bb5d-e33e17b76197" providerId="ADAL" clId="{28984936-D7BD-4294-8CCB-F5E5D1AF849B}" dt="2022-11-17T23:24:21.955" v="1458" actId="1076"/>
          <ac:grpSpMkLst>
            <pc:docMk/>
            <pc:sldMk cId="2240919093" sldId="295"/>
            <ac:grpSpMk id="52" creationId="{7C9BD445-E7A5-E4D1-588A-291F6F749BDC}"/>
          </ac:grpSpMkLst>
        </pc:grpChg>
        <pc:grpChg chg="add mod">
          <ac:chgData name="marian.vela@galileo.edu" userId="e8f7c808-a6ad-438e-bb5d-e33e17b76197" providerId="ADAL" clId="{28984936-D7BD-4294-8CCB-F5E5D1AF849B}" dt="2022-11-17T23:30:56.670" v="1602" actId="1076"/>
          <ac:grpSpMkLst>
            <pc:docMk/>
            <pc:sldMk cId="2240919093" sldId="295"/>
            <ac:grpSpMk id="62" creationId="{43638628-F589-1E3C-3587-74423436EB11}"/>
          </ac:grpSpMkLst>
        </pc:grpChg>
        <pc:grpChg chg="add del mod">
          <ac:chgData name="marian.vela@galileo.edu" userId="e8f7c808-a6ad-438e-bb5d-e33e17b76197" providerId="ADAL" clId="{28984936-D7BD-4294-8CCB-F5E5D1AF849B}" dt="2022-11-17T23:30:12.626" v="1580" actId="165"/>
          <ac:grpSpMkLst>
            <pc:docMk/>
            <pc:sldMk cId="2240919093" sldId="295"/>
            <ac:grpSpMk id="1153" creationId="{60EE2E7E-6BF6-95BC-D283-3C59F8B5ABE8}"/>
          </ac:grpSpMkLst>
        </pc:grpChg>
        <pc:grpChg chg="add mod">
          <ac:chgData name="marian.vela@galileo.edu" userId="e8f7c808-a6ad-438e-bb5d-e33e17b76197" providerId="ADAL" clId="{28984936-D7BD-4294-8CCB-F5E5D1AF849B}" dt="2022-11-17T23:30:40.207" v="1598" actId="164"/>
          <ac:grpSpMkLst>
            <pc:docMk/>
            <pc:sldMk cId="2240919093" sldId="295"/>
            <ac:grpSpMk id="1158" creationId="{5182D5E9-A1D0-E36B-9223-FD74D0737D5B}"/>
          </ac:grpSpMkLst>
        </pc:grpChg>
        <pc:grpChg chg="add del mod">
          <ac:chgData name="marian.vela@galileo.edu" userId="e8f7c808-a6ad-438e-bb5d-e33e17b76197" providerId="ADAL" clId="{28984936-D7BD-4294-8CCB-F5E5D1AF849B}" dt="2022-11-17T23:31:38.917" v="1612" actId="165"/>
          <ac:grpSpMkLst>
            <pc:docMk/>
            <pc:sldMk cId="2240919093" sldId="295"/>
            <ac:grpSpMk id="1160" creationId="{6CB04EDD-4F94-7728-53D6-A4088A69AF85}"/>
          </ac:grpSpMkLst>
        </pc:grpChg>
        <pc:grpChg chg="add mod">
          <ac:chgData name="marian.vela@galileo.edu" userId="e8f7c808-a6ad-438e-bb5d-e33e17b76197" providerId="ADAL" clId="{28984936-D7BD-4294-8CCB-F5E5D1AF849B}" dt="2022-11-17T23:32:10.071" v="1635" actId="164"/>
          <ac:grpSpMkLst>
            <pc:docMk/>
            <pc:sldMk cId="2240919093" sldId="295"/>
            <ac:grpSpMk id="1165" creationId="{EA30056C-A295-7201-4B24-D69CA999410C}"/>
          </ac:grpSpMkLst>
        </pc:grpChg>
        <pc:grpChg chg="add del mod">
          <ac:chgData name="marian.vela@galileo.edu" userId="e8f7c808-a6ad-438e-bb5d-e33e17b76197" providerId="ADAL" clId="{28984936-D7BD-4294-8CCB-F5E5D1AF849B}" dt="2022-11-17T23:33:57.687" v="1681" actId="1076"/>
          <ac:grpSpMkLst>
            <pc:docMk/>
            <pc:sldMk cId="2240919093" sldId="295"/>
            <ac:grpSpMk id="1167" creationId="{542E89D6-9770-F877-E9DA-3E3DEDA6E85B}"/>
          </ac:grpSpMkLst>
        </pc:grpChg>
        <pc:grpChg chg="add del mod">
          <ac:chgData name="marian.vela@galileo.edu" userId="e8f7c808-a6ad-438e-bb5d-e33e17b76197" providerId="ADAL" clId="{28984936-D7BD-4294-8CCB-F5E5D1AF849B}" dt="2022-11-17T23:36:17.209" v="1694" actId="165"/>
          <ac:grpSpMkLst>
            <pc:docMk/>
            <pc:sldMk cId="2240919093" sldId="295"/>
            <ac:grpSpMk id="1174" creationId="{16B8545A-9F5C-55D3-5E99-309D61B1F4F7}"/>
          </ac:grpSpMkLst>
        </pc:grpChg>
        <pc:grpChg chg="add mod">
          <ac:chgData name="marian.vela@galileo.edu" userId="e8f7c808-a6ad-438e-bb5d-e33e17b76197" providerId="ADAL" clId="{28984936-D7BD-4294-8CCB-F5E5D1AF849B}" dt="2022-11-17T23:36:58.297" v="1721" actId="1076"/>
          <ac:grpSpMkLst>
            <pc:docMk/>
            <pc:sldMk cId="2240919093" sldId="295"/>
            <ac:grpSpMk id="1175" creationId="{625F44CF-C891-BA7D-5F6F-24E895259F1B}"/>
          </ac:grpSpMkLst>
        </pc:grpChg>
        <pc:picChg chg="add mod">
          <ac:chgData name="marian.vela@galileo.edu" userId="e8f7c808-a6ad-438e-bb5d-e33e17b76197" providerId="ADAL" clId="{28984936-D7BD-4294-8CCB-F5E5D1AF849B}" dt="2022-11-17T23:20:26.104" v="1246" actId="1037"/>
          <ac:picMkLst>
            <pc:docMk/>
            <pc:sldMk cId="2240919093" sldId="295"/>
            <ac:picMk id="2" creationId="{74AEBC57-1491-8F80-9A5E-4B4518720606}"/>
          </ac:picMkLst>
        </pc:picChg>
        <pc:picChg chg="del">
          <ac:chgData name="marian.vela@galileo.edu" userId="e8f7c808-a6ad-438e-bb5d-e33e17b76197" providerId="ADAL" clId="{28984936-D7BD-4294-8CCB-F5E5D1AF849B}" dt="2022-11-17T23:15:13.344" v="1061" actId="478"/>
          <ac:picMkLst>
            <pc:docMk/>
            <pc:sldMk cId="2240919093" sldId="295"/>
            <ac:picMk id="3" creationId="{A1821F20-6401-9539-E2E9-B279D1B9BD50}"/>
          </ac:picMkLst>
        </pc:picChg>
        <pc:picChg chg="del">
          <ac:chgData name="marian.vela@galileo.edu" userId="e8f7c808-a6ad-438e-bb5d-e33e17b76197" providerId="ADAL" clId="{28984936-D7BD-4294-8CCB-F5E5D1AF849B}" dt="2022-11-17T23:15:19.441" v="1074" actId="478"/>
          <ac:picMkLst>
            <pc:docMk/>
            <pc:sldMk cId="2240919093" sldId="295"/>
            <ac:picMk id="4" creationId="{210860AB-63D4-02EB-A658-586A14FF7BB9}"/>
          </ac:picMkLst>
        </pc:picChg>
        <pc:picChg chg="del">
          <ac:chgData name="marian.vela@galileo.edu" userId="e8f7c808-a6ad-438e-bb5d-e33e17b76197" providerId="ADAL" clId="{28984936-D7BD-4294-8CCB-F5E5D1AF849B}" dt="2022-11-17T23:15:13.344" v="1061" actId="478"/>
          <ac:picMkLst>
            <pc:docMk/>
            <pc:sldMk cId="2240919093" sldId="295"/>
            <ac:picMk id="5" creationId="{7A95CC31-CDC8-4C0F-487D-76DE6F2CAE7B}"/>
          </ac:picMkLst>
        </pc:picChg>
        <pc:picChg chg="del">
          <ac:chgData name="marian.vela@galileo.edu" userId="e8f7c808-a6ad-438e-bb5d-e33e17b76197" providerId="ADAL" clId="{28984936-D7BD-4294-8CCB-F5E5D1AF849B}" dt="2022-11-17T23:15:13.344" v="1061" actId="478"/>
          <ac:picMkLst>
            <pc:docMk/>
            <pc:sldMk cId="2240919093" sldId="295"/>
            <ac:picMk id="7" creationId="{1D442A29-3544-10F7-BBC2-FB72453DD0BD}"/>
          </ac:picMkLst>
        </pc:picChg>
        <pc:picChg chg="del">
          <ac:chgData name="marian.vela@galileo.edu" userId="e8f7c808-a6ad-438e-bb5d-e33e17b76197" providerId="ADAL" clId="{28984936-D7BD-4294-8CCB-F5E5D1AF849B}" dt="2022-11-17T23:15:13.344" v="1061" actId="478"/>
          <ac:picMkLst>
            <pc:docMk/>
            <pc:sldMk cId="2240919093" sldId="295"/>
            <ac:picMk id="8" creationId="{3FB1E75D-9A69-5D43-F4EF-F721175020AF}"/>
          </ac:picMkLst>
        </pc:picChg>
        <pc:picChg chg="del">
          <ac:chgData name="marian.vela@galileo.edu" userId="e8f7c808-a6ad-438e-bb5d-e33e17b76197" providerId="ADAL" clId="{28984936-D7BD-4294-8CCB-F5E5D1AF849B}" dt="2022-11-17T23:15:13.344" v="1061" actId="478"/>
          <ac:picMkLst>
            <pc:docMk/>
            <pc:sldMk cId="2240919093" sldId="295"/>
            <ac:picMk id="13" creationId="{276085FA-47E6-DBD1-E93D-9F7494D68E64}"/>
          </ac:picMkLst>
        </pc:picChg>
        <pc:picChg chg="del">
          <ac:chgData name="marian.vela@galileo.edu" userId="e8f7c808-a6ad-438e-bb5d-e33e17b76197" providerId="ADAL" clId="{28984936-D7BD-4294-8CCB-F5E5D1AF849B}" dt="2022-11-17T23:15:13.344" v="1061" actId="478"/>
          <ac:picMkLst>
            <pc:docMk/>
            <pc:sldMk cId="2240919093" sldId="295"/>
            <ac:picMk id="34" creationId="{9CB57DE6-C01E-DA4F-74EF-A2378CE4C84F}"/>
          </ac:picMkLst>
        </pc:picChg>
        <pc:picChg chg="del">
          <ac:chgData name="marian.vela@galileo.edu" userId="e8f7c808-a6ad-438e-bb5d-e33e17b76197" providerId="ADAL" clId="{28984936-D7BD-4294-8CCB-F5E5D1AF849B}" dt="2022-11-17T23:15:13.344" v="1061" actId="478"/>
          <ac:picMkLst>
            <pc:docMk/>
            <pc:sldMk cId="2240919093" sldId="295"/>
            <ac:picMk id="35" creationId="{1CB2051A-E2A3-67B5-EE4C-4B1F29375CF2}"/>
          </ac:picMkLst>
        </pc:picChg>
        <pc:picChg chg="add del mod ord">
          <ac:chgData name="marian.vela@galileo.edu" userId="e8f7c808-a6ad-438e-bb5d-e33e17b76197" providerId="ADAL" clId="{28984936-D7BD-4294-8CCB-F5E5D1AF849B}" dt="2022-11-17T23:37:39.562" v="1757" actId="478"/>
          <ac:picMkLst>
            <pc:docMk/>
            <pc:sldMk cId="2240919093" sldId="295"/>
            <ac:picMk id="38" creationId="{1B134135-549F-6E9B-5325-120CD5C094CB}"/>
          </ac:picMkLst>
        </pc:picChg>
        <pc:picChg chg="del">
          <ac:chgData name="marian.vela@galileo.edu" userId="e8f7c808-a6ad-438e-bb5d-e33e17b76197" providerId="ADAL" clId="{28984936-D7BD-4294-8CCB-F5E5D1AF849B}" dt="2022-11-17T23:15:13.344" v="1061" actId="478"/>
          <ac:picMkLst>
            <pc:docMk/>
            <pc:sldMk cId="2240919093" sldId="295"/>
            <ac:picMk id="53" creationId="{B3986DEA-0153-108A-B5E1-196E6A5B366C}"/>
          </ac:picMkLst>
        </pc:picChg>
        <pc:picChg chg="del">
          <ac:chgData name="marian.vela@galileo.edu" userId="e8f7c808-a6ad-438e-bb5d-e33e17b76197" providerId="ADAL" clId="{28984936-D7BD-4294-8CCB-F5E5D1AF849B}" dt="2022-11-17T23:15:13.344" v="1061" actId="478"/>
          <ac:picMkLst>
            <pc:docMk/>
            <pc:sldMk cId="2240919093" sldId="295"/>
            <ac:picMk id="54" creationId="{DDDB902B-CEA3-0316-D148-785B8F845EB5}"/>
          </ac:picMkLst>
        </pc:picChg>
        <pc:picChg chg="del">
          <ac:chgData name="marian.vela@galileo.edu" userId="e8f7c808-a6ad-438e-bb5d-e33e17b76197" providerId="ADAL" clId="{28984936-D7BD-4294-8CCB-F5E5D1AF849B}" dt="2022-11-17T23:15:13.344" v="1061" actId="478"/>
          <ac:picMkLst>
            <pc:docMk/>
            <pc:sldMk cId="2240919093" sldId="295"/>
            <ac:picMk id="55" creationId="{93BF6081-7CF2-E59D-30D5-F47F93C51992}"/>
          </ac:picMkLst>
        </pc:picChg>
        <pc:picChg chg="add del mod ord">
          <ac:chgData name="marian.vela@galileo.edu" userId="e8f7c808-a6ad-438e-bb5d-e33e17b76197" providerId="ADAL" clId="{28984936-D7BD-4294-8CCB-F5E5D1AF849B}" dt="2022-11-17T23:37:39.562" v="1757" actId="478"/>
          <ac:picMkLst>
            <pc:docMk/>
            <pc:sldMk cId="2240919093" sldId="295"/>
            <ac:picMk id="1159" creationId="{0A2B8239-C0F6-4F12-8997-3751F2409535}"/>
          </ac:picMkLst>
        </pc:picChg>
        <pc:picChg chg="add mod">
          <ac:chgData name="marian.vela@galileo.edu" userId="e8f7c808-a6ad-438e-bb5d-e33e17b76197" providerId="ADAL" clId="{28984936-D7BD-4294-8CCB-F5E5D1AF849B}" dt="2022-11-17T23:33:18.684" v="1643"/>
          <ac:picMkLst>
            <pc:docMk/>
            <pc:sldMk cId="2240919093" sldId="295"/>
            <ac:picMk id="1166" creationId="{3B428643-D0A2-FA4C-5C88-20972728AEA8}"/>
          </ac:picMkLst>
        </pc:picChg>
        <pc:picChg chg="add mod">
          <ac:chgData name="marian.vela@galileo.edu" userId="e8f7c808-a6ad-438e-bb5d-e33e17b76197" providerId="ADAL" clId="{28984936-D7BD-4294-8CCB-F5E5D1AF849B}" dt="2022-11-17T23:20:26.104" v="1246" actId="1037"/>
          <ac:picMkLst>
            <pc:docMk/>
            <pc:sldMk cId="2240919093" sldId="295"/>
            <ac:picMk id="3074" creationId="{861A18B1-96DE-D6AC-C430-5F975EED4C48}"/>
          </ac:picMkLst>
        </pc:picChg>
        <pc:picChg chg="add mod">
          <ac:chgData name="marian.vela@galileo.edu" userId="e8f7c808-a6ad-438e-bb5d-e33e17b76197" providerId="ADAL" clId="{28984936-D7BD-4294-8CCB-F5E5D1AF849B}" dt="2022-11-17T23:20:26.104" v="1246" actId="1037"/>
          <ac:picMkLst>
            <pc:docMk/>
            <pc:sldMk cId="2240919093" sldId="295"/>
            <ac:picMk id="3076" creationId="{4FC81C68-3461-75C3-48A1-D38985651683}"/>
          </ac:picMkLst>
        </pc:picChg>
        <pc:cxnChg chg="del">
          <ac:chgData name="marian.vela@galileo.edu" userId="e8f7c808-a6ad-438e-bb5d-e33e17b76197" providerId="ADAL" clId="{28984936-D7BD-4294-8CCB-F5E5D1AF849B}" dt="2022-11-17T23:15:13.344" v="1061" actId="478"/>
          <ac:cxnSpMkLst>
            <pc:docMk/>
            <pc:sldMk cId="2240919093" sldId="295"/>
            <ac:cxnSpMk id="9" creationId="{33C7565D-8D26-8330-DF25-C789AA7207F4}"/>
          </ac:cxnSpMkLst>
        </pc:cxnChg>
        <pc:cxnChg chg="del">
          <ac:chgData name="marian.vela@galileo.edu" userId="e8f7c808-a6ad-438e-bb5d-e33e17b76197" providerId="ADAL" clId="{28984936-D7BD-4294-8CCB-F5E5D1AF849B}" dt="2022-11-17T23:15:13.344" v="1061" actId="478"/>
          <ac:cxnSpMkLst>
            <pc:docMk/>
            <pc:sldMk cId="2240919093" sldId="295"/>
            <ac:cxnSpMk id="10" creationId="{B3AB5881-B78B-EE79-4F2F-A6A6F24FD263}"/>
          </ac:cxnSpMkLst>
        </pc:cxnChg>
        <pc:cxnChg chg="del">
          <ac:chgData name="marian.vela@galileo.edu" userId="e8f7c808-a6ad-438e-bb5d-e33e17b76197" providerId="ADAL" clId="{28984936-D7BD-4294-8CCB-F5E5D1AF849B}" dt="2022-11-17T23:15:13.344" v="1061" actId="478"/>
          <ac:cxnSpMkLst>
            <pc:docMk/>
            <pc:sldMk cId="2240919093" sldId="295"/>
            <ac:cxnSpMk id="11" creationId="{AD24E0A4-D7AA-5CF8-C99F-7525D3C04C85}"/>
          </ac:cxnSpMkLst>
        </pc:cxnChg>
        <pc:cxnChg chg="del">
          <ac:chgData name="marian.vela@galileo.edu" userId="e8f7c808-a6ad-438e-bb5d-e33e17b76197" providerId="ADAL" clId="{28984936-D7BD-4294-8CCB-F5E5D1AF849B}" dt="2022-11-17T23:15:13.344" v="1061" actId="478"/>
          <ac:cxnSpMkLst>
            <pc:docMk/>
            <pc:sldMk cId="2240919093" sldId="295"/>
            <ac:cxnSpMk id="12" creationId="{8F98D6FE-D4D8-C059-9FE7-EA69E18AD09D}"/>
          </ac:cxnSpMkLst>
        </pc:cxnChg>
        <pc:cxnChg chg="add mod">
          <ac:chgData name="marian.vela@galileo.edu" userId="e8f7c808-a6ad-438e-bb5d-e33e17b76197" providerId="ADAL" clId="{28984936-D7BD-4294-8CCB-F5E5D1AF849B}" dt="2022-11-17T23:20:26.104" v="1246" actId="1037"/>
          <ac:cxnSpMkLst>
            <pc:docMk/>
            <pc:sldMk cId="2240919093" sldId="295"/>
            <ac:cxnSpMk id="17" creationId="{9AABC0C2-E14F-7598-10AF-CE38481164DF}"/>
          </ac:cxnSpMkLst>
        </pc:cxnChg>
        <pc:cxnChg chg="add mod">
          <ac:chgData name="marian.vela@galileo.edu" userId="e8f7c808-a6ad-438e-bb5d-e33e17b76197" providerId="ADAL" clId="{28984936-D7BD-4294-8CCB-F5E5D1AF849B}" dt="2022-11-17T23:19:15.763" v="1220"/>
          <ac:cxnSpMkLst>
            <pc:docMk/>
            <pc:sldMk cId="2240919093" sldId="295"/>
            <ac:cxnSpMk id="19" creationId="{7F32836A-7C9E-5116-4D9E-250B4BF5C9DF}"/>
          </ac:cxnSpMkLst>
        </pc:cxnChg>
        <pc:cxnChg chg="mod topLvl">
          <ac:chgData name="marian.vela@galileo.edu" userId="e8f7c808-a6ad-438e-bb5d-e33e17b76197" providerId="ADAL" clId="{28984936-D7BD-4294-8CCB-F5E5D1AF849B}" dt="2022-11-17T23:20:50.334" v="1270" actId="164"/>
          <ac:cxnSpMkLst>
            <pc:docMk/>
            <pc:sldMk cId="2240919093" sldId="295"/>
            <ac:cxnSpMk id="23" creationId="{AC495739-3E78-2E62-A7EE-0ED25EE74744}"/>
          </ac:cxnSpMkLst>
        </pc:cxnChg>
        <pc:cxnChg chg="add mod">
          <ac:chgData name="marian.vela@galileo.edu" userId="e8f7c808-a6ad-438e-bb5d-e33e17b76197" providerId="ADAL" clId="{28984936-D7BD-4294-8CCB-F5E5D1AF849B}" dt="2022-11-17T23:20:49.534" v="1269"/>
          <ac:cxnSpMkLst>
            <pc:docMk/>
            <pc:sldMk cId="2240919093" sldId="295"/>
            <ac:cxnSpMk id="31" creationId="{F64A71CD-1FF2-9552-4EB4-DDBF9FED4B55}"/>
          </ac:cxnSpMkLst>
        </pc:cxnChg>
        <pc:cxnChg chg="del">
          <ac:chgData name="marian.vela@galileo.edu" userId="e8f7c808-a6ad-438e-bb5d-e33e17b76197" providerId="ADAL" clId="{28984936-D7BD-4294-8CCB-F5E5D1AF849B}" dt="2022-11-17T23:15:13.344" v="1061" actId="478"/>
          <ac:cxnSpMkLst>
            <pc:docMk/>
            <pc:sldMk cId="2240919093" sldId="295"/>
            <ac:cxnSpMk id="37" creationId="{B24AC113-C8D7-7828-B353-4A156BF49819}"/>
          </ac:cxnSpMkLst>
        </pc:cxnChg>
        <pc:cxnChg chg="add mod">
          <ac:chgData name="marian.vela@galileo.edu" userId="e8f7c808-a6ad-438e-bb5d-e33e17b76197" providerId="ADAL" clId="{28984936-D7BD-4294-8CCB-F5E5D1AF849B}" dt="2022-11-17T23:23:23.099" v="1377"/>
          <ac:cxnSpMkLst>
            <pc:docMk/>
            <pc:sldMk cId="2240919093" sldId="295"/>
            <ac:cxnSpMk id="39" creationId="{004D1AD1-9531-E2A5-FA0E-70B586455131}"/>
          </ac:cxnSpMkLst>
        </pc:cxnChg>
        <pc:cxnChg chg="del">
          <ac:chgData name="marian.vela@galileo.edu" userId="e8f7c808-a6ad-438e-bb5d-e33e17b76197" providerId="ADAL" clId="{28984936-D7BD-4294-8CCB-F5E5D1AF849B}" dt="2022-11-17T23:15:13.344" v="1061" actId="478"/>
          <ac:cxnSpMkLst>
            <pc:docMk/>
            <pc:sldMk cId="2240919093" sldId="295"/>
            <ac:cxnSpMk id="40" creationId="{AF96605D-697A-A37A-54EF-B45D3A868ABC}"/>
          </ac:cxnSpMkLst>
        </pc:cxnChg>
        <pc:cxnChg chg="del">
          <ac:chgData name="marian.vela@galileo.edu" userId="e8f7c808-a6ad-438e-bb5d-e33e17b76197" providerId="ADAL" clId="{28984936-D7BD-4294-8CCB-F5E5D1AF849B}" dt="2022-11-17T23:15:13.344" v="1061" actId="478"/>
          <ac:cxnSpMkLst>
            <pc:docMk/>
            <pc:sldMk cId="2240919093" sldId="295"/>
            <ac:cxnSpMk id="43" creationId="{85AFEBBF-5EF2-6D88-C92F-ACBD468443FB}"/>
          </ac:cxnSpMkLst>
        </pc:cxnChg>
        <pc:cxnChg chg="add mod">
          <ac:chgData name="marian.vela@galileo.edu" userId="e8f7c808-a6ad-438e-bb5d-e33e17b76197" providerId="ADAL" clId="{28984936-D7BD-4294-8CCB-F5E5D1AF849B}" dt="2022-11-17T23:23:23.099" v="1377"/>
          <ac:cxnSpMkLst>
            <pc:docMk/>
            <pc:sldMk cId="2240919093" sldId="295"/>
            <ac:cxnSpMk id="44" creationId="{9F9F43CA-04B6-094D-E20A-56C2D7D0D32F}"/>
          </ac:cxnSpMkLst>
        </pc:cxnChg>
        <pc:cxnChg chg="add mod">
          <ac:chgData name="marian.vela@galileo.edu" userId="e8f7c808-a6ad-438e-bb5d-e33e17b76197" providerId="ADAL" clId="{28984936-D7BD-4294-8CCB-F5E5D1AF849B}" dt="2022-11-17T23:24:17.917" v="1456" actId="164"/>
          <ac:cxnSpMkLst>
            <pc:docMk/>
            <pc:sldMk cId="2240919093" sldId="295"/>
            <ac:cxnSpMk id="45" creationId="{D8C1DE5E-D5CA-9D59-C074-E3562AA24C4E}"/>
          </ac:cxnSpMkLst>
        </pc:cxnChg>
        <pc:cxnChg chg="del">
          <ac:chgData name="marian.vela@galileo.edu" userId="e8f7c808-a6ad-438e-bb5d-e33e17b76197" providerId="ADAL" clId="{28984936-D7BD-4294-8CCB-F5E5D1AF849B}" dt="2022-11-17T23:15:13.344" v="1061" actId="478"/>
          <ac:cxnSpMkLst>
            <pc:docMk/>
            <pc:sldMk cId="2240919093" sldId="295"/>
            <ac:cxnSpMk id="48" creationId="{7919A9EF-6F32-E363-0179-6F1F1631BD80}"/>
          </ac:cxnSpMkLst>
        </pc:cxnChg>
        <pc:cxnChg chg="del">
          <ac:chgData name="marian.vela@galileo.edu" userId="e8f7c808-a6ad-438e-bb5d-e33e17b76197" providerId="ADAL" clId="{28984936-D7BD-4294-8CCB-F5E5D1AF849B}" dt="2022-11-17T23:15:13.344" v="1061" actId="478"/>
          <ac:cxnSpMkLst>
            <pc:docMk/>
            <pc:sldMk cId="2240919093" sldId="295"/>
            <ac:cxnSpMk id="51" creationId="{FF2C2C97-7530-050F-0284-396C12B5BBA0}"/>
          </ac:cxnSpMkLst>
        </pc:cxnChg>
        <pc:cxnChg chg="mod">
          <ac:chgData name="marian.vela@galileo.edu" userId="e8f7c808-a6ad-438e-bb5d-e33e17b76197" providerId="ADAL" clId="{28984936-D7BD-4294-8CCB-F5E5D1AF849B}" dt="2022-11-17T23:24:35.211" v="1462" actId="14100"/>
          <ac:cxnSpMkLst>
            <pc:docMk/>
            <pc:sldMk cId="2240919093" sldId="295"/>
            <ac:cxnSpMk id="56" creationId="{C43442FB-8EA7-EDDE-2C17-EF1B96C28CC7}"/>
          </ac:cxnSpMkLst>
        </pc:cxnChg>
        <pc:cxnChg chg="mod">
          <ac:chgData name="marian.vela@galileo.edu" userId="e8f7c808-a6ad-438e-bb5d-e33e17b76197" providerId="ADAL" clId="{28984936-D7BD-4294-8CCB-F5E5D1AF849B}" dt="2022-11-17T23:29:58.109" v="1574" actId="13822"/>
          <ac:cxnSpMkLst>
            <pc:docMk/>
            <pc:sldMk cId="2240919093" sldId="295"/>
            <ac:cxnSpMk id="63" creationId="{C624C6E0-0C54-941F-5F4E-9AF806D61A71}"/>
          </ac:cxnSpMkLst>
        </pc:cxnChg>
        <pc:cxnChg chg="mod topLvl">
          <ac:chgData name="marian.vela@galileo.edu" userId="e8f7c808-a6ad-438e-bb5d-e33e17b76197" providerId="ADAL" clId="{28984936-D7BD-4294-8CCB-F5E5D1AF849B}" dt="2022-11-17T23:30:40.207" v="1598" actId="164"/>
          <ac:cxnSpMkLst>
            <pc:docMk/>
            <pc:sldMk cId="2240919093" sldId="295"/>
            <ac:cxnSpMk id="1154" creationId="{F3A11634-1808-A247-4A50-7B859580067D}"/>
          </ac:cxnSpMkLst>
        </pc:cxnChg>
        <pc:cxnChg chg="mod topLvl">
          <ac:chgData name="marian.vela@galileo.edu" userId="e8f7c808-a6ad-438e-bb5d-e33e17b76197" providerId="ADAL" clId="{28984936-D7BD-4294-8CCB-F5E5D1AF849B}" dt="2022-11-17T23:32:10.071" v="1635" actId="164"/>
          <ac:cxnSpMkLst>
            <pc:docMk/>
            <pc:sldMk cId="2240919093" sldId="295"/>
            <ac:cxnSpMk id="1161" creationId="{8B175793-AF94-8DCF-FACA-474FF6610942}"/>
          </ac:cxnSpMkLst>
        </pc:cxnChg>
        <pc:cxnChg chg="mod topLvl">
          <ac:chgData name="marian.vela@galileo.edu" userId="e8f7c808-a6ad-438e-bb5d-e33e17b76197" providerId="ADAL" clId="{28984936-D7BD-4294-8CCB-F5E5D1AF849B}" dt="2022-11-17T23:33:38.012" v="1650" actId="14100"/>
          <ac:cxnSpMkLst>
            <pc:docMk/>
            <pc:sldMk cId="2240919093" sldId="295"/>
            <ac:cxnSpMk id="1168" creationId="{17733C64-331B-B318-8662-49B395E71A06}"/>
          </ac:cxnSpMkLst>
        </pc:cxnChg>
        <pc:cxnChg chg="add mod topLvl">
          <ac:chgData name="marian.vela@galileo.edu" userId="e8f7c808-a6ad-438e-bb5d-e33e17b76197" providerId="ADAL" clId="{28984936-D7BD-4294-8CCB-F5E5D1AF849B}" dt="2022-11-17T23:36:22.878" v="1695" actId="208"/>
          <ac:cxnSpMkLst>
            <pc:docMk/>
            <pc:sldMk cId="2240919093" sldId="295"/>
            <ac:cxnSpMk id="1172" creationId="{FFE38209-0065-AFE1-C517-C88196261B25}"/>
          </ac:cxnSpMkLst>
        </pc:cxnChg>
        <pc:cxnChg chg="mod">
          <ac:chgData name="marian.vela@galileo.edu" userId="e8f7c808-a6ad-438e-bb5d-e33e17b76197" providerId="ADAL" clId="{28984936-D7BD-4294-8CCB-F5E5D1AF849B}" dt="2022-11-17T23:37:01.010" v="1722" actId="14100"/>
          <ac:cxnSpMkLst>
            <pc:docMk/>
            <pc:sldMk cId="2240919093" sldId="295"/>
            <ac:cxnSpMk id="1176" creationId="{F29932E0-2D4C-5292-214B-B0B3053C0B5A}"/>
          </ac:cxnSpMkLst>
        </pc:cxnChg>
      </pc:sldChg>
      <pc:sldChg chg="add del">
        <pc:chgData name="marian.vela@galileo.edu" userId="e8f7c808-a6ad-438e-bb5d-e33e17b76197" providerId="ADAL" clId="{28984936-D7BD-4294-8CCB-F5E5D1AF849B}" dt="2022-11-17T23:30:11.080" v="1579" actId="2890"/>
        <pc:sldMkLst>
          <pc:docMk/>
          <pc:sldMk cId="294441047" sldId="296"/>
        </pc:sldMkLst>
      </pc:sldChg>
      <pc:sldMasterChg chg="del delSldLayout">
        <pc:chgData name="marian.vela@galileo.edu" userId="e8f7c808-a6ad-438e-bb5d-e33e17b76197" providerId="ADAL" clId="{28984936-D7BD-4294-8CCB-F5E5D1AF849B}" dt="2022-11-17T23:15:02.629" v="1059" actId="47"/>
        <pc:sldMasterMkLst>
          <pc:docMk/>
          <pc:sldMasterMk cId="0" sldId="2147483661"/>
        </pc:sldMasterMkLst>
        <pc:sldLayoutChg chg="del">
          <pc:chgData name="marian.vela@galileo.edu" userId="e8f7c808-a6ad-438e-bb5d-e33e17b76197" providerId="ADAL" clId="{28984936-D7BD-4294-8CCB-F5E5D1AF849B}" dt="2022-11-17T23:15:02.629" v="1059" actId="47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36158c818b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36158c818b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136158c818b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136158c818b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47697288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47697288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36158c818b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36158c818b_0_1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36158c818b_0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36158c818b_0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36158c818b_0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36158c818b_0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89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36158c818b_0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36158c818b_0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894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36158c818b_0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36158c818b_0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77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7326300" y="0"/>
            <a:ext cx="18177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525" y="-137700"/>
            <a:ext cx="6939000" cy="5297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364350" y="817950"/>
            <a:ext cx="3015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7365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8956333" y="1805"/>
            <a:ext cx="246027" cy="5242522"/>
            <a:chOff x="-66750" y="-99025"/>
            <a:chExt cx="246027" cy="5242522"/>
          </a:xfrm>
        </p:grpSpPr>
        <p:sp>
          <p:nvSpPr>
            <p:cNvPr id="15" name="Google Shape;15;p2"/>
            <p:cNvSpPr/>
            <p:nvPr/>
          </p:nvSpPr>
          <p:spPr>
            <a:xfrm>
              <a:off x="-66750" y="-99025"/>
              <a:ext cx="246026" cy="5242522"/>
            </a:xfrm>
            <a:custGeom>
              <a:avLst/>
              <a:gdLst/>
              <a:ahLst/>
              <a:cxnLst/>
              <a:rect l="l" t="t" r="r" b="b"/>
              <a:pathLst>
                <a:path w="1281" h="24919" extrusionOk="0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5775" y="-99025"/>
              <a:ext cx="103502" cy="5242522"/>
            </a:xfrm>
            <a:custGeom>
              <a:avLst/>
              <a:gdLst/>
              <a:ahLst/>
              <a:cxnLst/>
              <a:rect l="l" t="t" r="r" b="b"/>
              <a:pathLst>
                <a:path w="1281" h="24919" extrusionOk="0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 flipH="1">
            <a:off x="7637083" y="634585"/>
            <a:ext cx="2030710" cy="765299"/>
          </a:xfrm>
          <a:custGeom>
            <a:avLst/>
            <a:gdLst/>
            <a:ahLst/>
            <a:cxnLst/>
            <a:rect l="l" t="t" r="r" b="b"/>
            <a:pathLst>
              <a:path w="10574" h="3985" extrusionOk="0">
                <a:moveTo>
                  <a:pt x="197" y="1"/>
                </a:moveTo>
                <a:cubicBezTo>
                  <a:pt x="77" y="1"/>
                  <a:pt x="1" y="132"/>
                  <a:pt x="60" y="238"/>
                </a:cubicBezTo>
                <a:lnTo>
                  <a:pt x="1002" y="1914"/>
                </a:lnTo>
                <a:cubicBezTo>
                  <a:pt x="1030" y="1962"/>
                  <a:pt x="1030" y="2020"/>
                  <a:pt x="1002" y="2068"/>
                </a:cubicBezTo>
                <a:lnTo>
                  <a:pt x="60" y="3747"/>
                </a:lnTo>
                <a:cubicBezTo>
                  <a:pt x="1" y="3854"/>
                  <a:pt x="77" y="3984"/>
                  <a:pt x="197" y="3984"/>
                </a:cubicBezTo>
                <a:lnTo>
                  <a:pt x="9376" y="3984"/>
                </a:lnTo>
                <a:cubicBezTo>
                  <a:pt x="9434" y="3984"/>
                  <a:pt x="9490" y="3954"/>
                  <a:pt x="9517" y="3902"/>
                </a:cubicBezTo>
                <a:lnTo>
                  <a:pt x="10546" y="2068"/>
                </a:lnTo>
                <a:cubicBezTo>
                  <a:pt x="10574" y="2020"/>
                  <a:pt x="10574" y="1962"/>
                  <a:pt x="10546" y="1914"/>
                </a:cubicBezTo>
                <a:lnTo>
                  <a:pt x="9517" y="80"/>
                </a:lnTo>
                <a:cubicBezTo>
                  <a:pt x="9490" y="32"/>
                  <a:pt x="9434" y="1"/>
                  <a:pt x="93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153537" y="1732699"/>
            <a:ext cx="2031286" cy="765299"/>
          </a:xfrm>
          <a:custGeom>
            <a:avLst/>
            <a:gdLst/>
            <a:ahLst/>
            <a:cxnLst/>
            <a:rect l="l" t="t" r="r" b="b"/>
            <a:pathLst>
              <a:path w="10577" h="3985" extrusionOk="0">
                <a:moveTo>
                  <a:pt x="1198" y="0"/>
                </a:moveTo>
                <a:cubicBezTo>
                  <a:pt x="1139" y="0"/>
                  <a:pt x="1087" y="32"/>
                  <a:pt x="1057" y="80"/>
                </a:cubicBezTo>
                <a:lnTo>
                  <a:pt x="28" y="1913"/>
                </a:lnTo>
                <a:cubicBezTo>
                  <a:pt x="1" y="1961"/>
                  <a:pt x="1" y="2020"/>
                  <a:pt x="28" y="2068"/>
                </a:cubicBezTo>
                <a:lnTo>
                  <a:pt x="1057" y="3902"/>
                </a:lnTo>
                <a:cubicBezTo>
                  <a:pt x="1087" y="3954"/>
                  <a:pt x="1139" y="3984"/>
                  <a:pt x="1198" y="3984"/>
                </a:cubicBezTo>
                <a:lnTo>
                  <a:pt x="10376" y="3984"/>
                </a:lnTo>
                <a:cubicBezTo>
                  <a:pt x="10497" y="3984"/>
                  <a:pt x="10576" y="3854"/>
                  <a:pt x="10514" y="3747"/>
                </a:cubicBezTo>
                <a:lnTo>
                  <a:pt x="9571" y="2068"/>
                </a:lnTo>
                <a:cubicBezTo>
                  <a:pt x="9544" y="2020"/>
                  <a:pt x="9544" y="1961"/>
                  <a:pt x="9571" y="1913"/>
                </a:cubicBezTo>
                <a:lnTo>
                  <a:pt x="10514" y="238"/>
                </a:lnTo>
                <a:cubicBezTo>
                  <a:pt x="10576" y="132"/>
                  <a:pt x="10497" y="0"/>
                  <a:pt x="103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 flipH="1">
            <a:off x="7809360" y="2830812"/>
            <a:ext cx="2031094" cy="765299"/>
          </a:xfrm>
          <a:custGeom>
            <a:avLst/>
            <a:gdLst/>
            <a:ahLst/>
            <a:cxnLst/>
            <a:rect l="l" t="t" r="r" b="b"/>
            <a:pathLst>
              <a:path w="10576" h="3985" extrusionOk="0">
                <a:moveTo>
                  <a:pt x="1198" y="0"/>
                </a:moveTo>
                <a:cubicBezTo>
                  <a:pt x="1139" y="0"/>
                  <a:pt x="1088" y="32"/>
                  <a:pt x="1060" y="79"/>
                </a:cubicBezTo>
                <a:lnTo>
                  <a:pt x="28" y="1913"/>
                </a:lnTo>
                <a:cubicBezTo>
                  <a:pt x="0" y="1961"/>
                  <a:pt x="0" y="2020"/>
                  <a:pt x="28" y="2068"/>
                </a:cubicBezTo>
                <a:lnTo>
                  <a:pt x="1060" y="3901"/>
                </a:lnTo>
                <a:cubicBezTo>
                  <a:pt x="1088" y="3953"/>
                  <a:pt x="1139" y="3984"/>
                  <a:pt x="1198" y="3984"/>
                </a:cubicBezTo>
                <a:lnTo>
                  <a:pt x="10377" y="3984"/>
                </a:lnTo>
                <a:cubicBezTo>
                  <a:pt x="10500" y="3984"/>
                  <a:pt x="10576" y="3850"/>
                  <a:pt x="10518" y="3747"/>
                </a:cubicBezTo>
                <a:lnTo>
                  <a:pt x="9571" y="2068"/>
                </a:lnTo>
                <a:cubicBezTo>
                  <a:pt x="9548" y="2020"/>
                  <a:pt x="9548" y="1961"/>
                  <a:pt x="9571" y="1913"/>
                </a:cubicBezTo>
                <a:lnTo>
                  <a:pt x="10518" y="238"/>
                </a:lnTo>
                <a:cubicBezTo>
                  <a:pt x="10576" y="131"/>
                  <a:pt x="10500" y="0"/>
                  <a:pt x="10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7641126" y="10092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7814739" y="32054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 flipH="1">
            <a:off x="8159014" y="2107376"/>
            <a:ext cx="2020346" cy="390628"/>
          </a:xfrm>
          <a:custGeom>
            <a:avLst/>
            <a:gdLst/>
            <a:ahLst/>
            <a:cxnLst/>
            <a:rect l="l" t="t" r="r" b="b"/>
            <a:pathLst>
              <a:path w="50170" h="9483" extrusionOk="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 rot="420230" flipH="1">
            <a:off x="-250607" y="3939649"/>
            <a:ext cx="2032372" cy="1311657"/>
            <a:chOff x="7244709" y="3730234"/>
            <a:chExt cx="2912093" cy="1879413"/>
          </a:xfrm>
        </p:grpSpPr>
        <p:sp>
          <p:nvSpPr>
            <p:cNvPr id="24" name="Google Shape;24;p2"/>
            <p:cNvSpPr/>
            <p:nvPr/>
          </p:nvSpPr>
          <p:spPr>
            <a:xfrm rot="-1799542">
              <a:off x="7243199" y="4921743"/>
              <a:ext cx="1386920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1799716">
              <a:off x="8810156" y="4042080"/>
              <a:ext cx="1345393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hasCustomPrompt="1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-696609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0" name="Google Shape;50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7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title" idx="2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3" name="Google Shape;63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67" name="Google Shape;67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3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1" name="Google Shape;91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2" name="Google Shape;92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2" name="Google Shape;102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06" name="Google Shape;106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" name="Google Shape;133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4" name="Google Shape;134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6" name="Google Shape;136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" name="Google Shape;138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7609560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486262" y="4830089"/>
            <a:ext cx="321723" cy="171185"/>
          </a:xfrm>
          <a:custGeom>
            <a:avLst/>
            <a:gdLst/>
            <a:ahLst/>
            <a:cxnLst/>
            <a:rect l="l" t="t" r="r" b="b"/>
            <a:pathLst>
              <a:path w="2197" h="1169" extrusionOk="0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7483479" y="4724217"/>
            <a:ext cx="331095" cy="22258"/>
          </a:xfrm>
          <a:custGeom>
            <a:avLst/>
            <a:gdLst/>
            <a:ahLst/>
            <a:cxnLst/>
            <a:rect l="l" t="t" r="r" b="b"/>
            <a:pathLst>
              <a:path w="2261" h="152" extrusionOk="0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505737" y="4761411"/>
            <a:ext cx="286578" cy="181290"/>
          </a:xfrm>
          <a:custGeom>
            <a:avLst/>
            <a:gdLst/>
            <a:ahLst/>
            <a:cxnLst/>
            <a:rect l="l" t="t" r="r" b="b"/>
            <a:pathLst>
              <a:path w="1957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83479" y="4746328"/>
            <a:ext cx="331095" cy="15229"/>
          </a:xfrm>
          <a:custGeom>
            <a:avLst/>
            <a:gdLst/>
            <a:ahLst/>
            <a:cxnLst/>
            <a:rect l="l" t="t" r="r" b="b"/>
            <a:pathLst>
              <a:path w="2261" h="104" extrusionOk="0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6098496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5974466" y="4830089"/>
            <a:ext cx="322455" cy="171185"/>
          </a:xfrm>
          <a:custGeom>
            <a:avLst/>
            <a:gdLst/>
            <a:ahLst/>
            <a:cxnLst/>
            <a:rect l="l" t="t" r="r" b="b"/>
            <a:pathLst>
              <a:path w="2202" h="1169" extrusionOk="0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5972562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5994527" y="4761411"/>
            <a:ext cx="286139" cy="181290"/>
          </a:xfrm>
          <a:custGeom>
            <a:avLst/>
            <a:gdLst/>
            <a:ahLst/>
            <a:cxnLst/>
            <a:rect l="l" t="t" r="r" b="b"/>
            <a:pathLst>
              <a:path w="1954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5972562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296654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2842952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2841195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2862574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2841195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145533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1331156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1329399" y="4724217"/>
            <a:ext cx="330363" cy="22258"/>
          </a:xfrm>
          <a:custGeom>
            <a:avLst/>
            <a:gdLst/>
            <a:ahLst/>
            <a:cxnLst/>
            <a:rect l="l" t="t" r="r" b="b"/>
            <a:pathLst>
              <a:path w="2256" h="152" extrusionOk="0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1351510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1329399" y="4746328"/>
            <a:ext cx="330363" cy="15229"/>
          </a:xfrm>
          <a:custGeom>
            <a:avLst/>
            <a:gdLst/>
            <a:ahLst/>
            <a:cxnLst/>
            <a:rect l="l" t="t" r="r" b="b"/>
            <a:pathLst>
              <a:path w="2256" h="104" extrusionOk="0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4292366" y="4327671"/>
            <a:ext cx="541672" cy="3541152"/>
          </a:xfrm>
          <a:custGeom>
            <a:avLst/>
            <a:gdLst/>
            <a:ahLst/>
            <a:cxnLst/>
            <a:rect l="l" t="t" r="r" b="b"/>
            <a:pathLst>
              <a:path w="3699" h="24182" extrusionOk="0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4292366" y="4327671"/>
            <a:ext cx="174993" cy="3541152"/>
          </a:xfrm>
          <a:custGeom>
            <a:avLst/>
            <a:gdLst/>
            <a:ahLst/>
            <a:cxnLst/>
            <a:rect l="l" t="t" r="r" b="b"/>
            <a:pathLst>
              <a:path w="1195" h="24182" extrusionOk="0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4673976" y="4327671"/>
            <a:ext cx="160056" cy="3541152"/>
          </a:xfrm>
          <a:custGeom>
            <a:avLst/>
            <a:gdLst/>
            <a:ahLst/>
            <a:cxnLst/>
            <a:rect l="l" t="t" r="r" b="b"/>
            <a:pathLst>
              <a:path w="1093" h="24182" extrusionOk="0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4467210" y="4507054"/>
            <a:ext cx="206916" cy="430526"/>
          </a:xfrm>
          <a:custGeom>
            <a:avLst/>
            <a:gdLst/>
            <a:ahLst/>
            <a:cxnLst/>
            <a:rect l="l" t="t" r="r" b="b"/>
            <a:pathLst>
              <a:path w="1413" h="2940" extrusionOk="0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4292366" y="4507054"/>
            <a:ext cx="174993" cy="346618"/>
          </a:xfrm>
          <a:custGeom>
            <a:avLst/>
            <a:gdLst/>
            <a:ahLst/>
            <a:cxnLst/>
            <a:rect l="l" t="t" r="r" b="b"/>
            <a:pathLst>
              <a:path w="1195" h="2367" extrusionOk="0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673976" y="4507054"/>
            <a:ext cx="160056" cy="495398"/>
          </a:xfrm>
          <a:custGeom>
            <a:avLst/>
            <a:gdLst/>
            <a:ahLst/>
            <a:cxnLst/>
            <a:rect l="l" t="t" r="r" b="b"/>
            <a:pathLst>
              <a:path w="1093" h="3383" extrusionOk="0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713200" y="572348"/>
            <a:ext cx="7717549" cy="3997304"/>
          </a:xfrm>
          <a:custGeom>
            <a:avLst/>
            <a:gdLst/>
            <a:ahLst/>
            <a:cxnLst/>
            <a:rect l="l" t="t" r="r" b="b"/>
            <a:pathLst>
              <a:path w="52702" h="27297" extrusionOk="0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8320649" y="657573"/>
            <a:ext cx="29434" cy="3827144"/>
          </a:xfrm>
          <a:custGeom>
            <a:avLst/>
            <a:gdLst/>
            <a:ahLst/>
            <a:cxnLst/>
            <a:rect l="l" t="t" r="r" b="b"/>
            <a:pathLst>
              <a:path w="201" h="26135" extrusionOk="0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795789" y="657573"/>
            <a:ext cx="7551928" cy="27384"/>
          </a:xfrm>
          <a:custGeom>
            <a:avLst/>
            <a:gdLst/>
            <a:ahLst/>
            <a:cxnLst/>
            <a:rect l="l" t="t" r="r" b="b"/>
            <a:pathLst>
              <a:path w="51571" h="187" extrusionOk="0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794471" y="4455802"/>
            <a:ext cx="7554418" cy="28848"/>
          </a:xfrm>
          <a:custGeom>
            <a:avLst/>
            <a:gdLst/>
            <a:ahLst/>
            <a:cxnLst/>
            <a:rect l="l" t="t" r="r" b="b"/>
            <a:pathLst>
              <a:path w="51588" h="197" extrusionOk="0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793886" y="657573"/>
            <a:ext cx="27970" cy="3827144"/>
          </a:xfrm>
          <a:custGeom>
            <a:avLst/>
            <a:gdLst/>
            <a:ahLst/>
            <a:cxnLst/>
            <a:rect l="l" t="t" r="r" b="b"/>
            <a:pathLst>
              <a:path w="191" h="26135" extrusionOk="0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6963" cy="85373"/>
          </a:xfrm>
          <a:custGeom>
            <a:avLst/>
            <a:gdLst/>
            <a:ahLst/>
            <a:cxnLst/>
            <a:rect l="l" t="t" r="r" b="b"/>
            <a:pathLst>
              <a:path w="52698" h="583" extrusionOk="0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47446" y="572348"/>
            <a:ext cx="83176" cy="3996719"/>
          </a:xfrm>
          <a:custGeom>
            <a:avLst/>
            <a:gdLst/>
            <a:ahLst/>
            <a:cxnLst/>
            <a:rect l="l" t="t" r="r" b="b"/>
            <a:pathLst>
              <a:path w="568" h="27293" extrusionOk="0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13200" y="4484503"/>
            <a:ext cx="7717549" cy="85080"/>
          </a:xfrm>
          <a:custGeom>
            <a:avLst/>
            <a:gdLst/>
            <a:ahLst/>
            <a:cxnLst/>
            <a:rect l="l" t="t" r="r" b="b"/>
            <a:pathLst>
              <a:path w="52702" h="581" extrusionOk="0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13200" y="572348"/>
            <a:ext cx="82737" cy="3996133"/>
          </a:xfrm>
          <a:custGeom>
            <a:avLst/>
            <a:gdLst/>
            <a:ahLst/>
            <a:cxnLst/>
            <a:rect l="l" t="t" r="r" b="b"/>
            <a:pathLst>
              <a:path w="565" h="27289" extrusionOk="0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47446" y="572348"/>
            <a:ext cx="83176" cy="85373"/>
          </a:xfrm>
          <a:custGeom>
            <a:avLst/>
            <a:gdLst/>
            <a:ahLst/>
            <a:cxnLst/>
            <a:rect l="l" t="t" r="r" b="b"/>
            <a:pathLst>
              <a:path w="568" h="583" extrusionOk="0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8349203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713786" y="572348"/>
            <a:ext cx="83323" cy="85373"/>
          </a:xfrm>
          <a:custGeom>
            <a:avLst/>
            <a:gdLst/>
            <a:ahLst/>
            <a:cxnLst/>
            <a:rect l="l" t="t" r="r" b="b"/>
            <a:pathLst>
              <a:path w="569" h="583" extrusionOk="0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786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21792" y="684739"/>
            <a:ext cx="7499797" cy="3772523"/>
          </a:xfrm>
          <a:custGeom>
            <a:avLst/>
            <a:gdLst/>
            <a:ahLst/>
            <a:cxnLst/>
            <a:rect l="l" t="t" r="r" b="b"/>
            <a:pathLst>
              <a:path w="51215" h="25762" extrusionOk="0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3" name="Google Shape;183;p11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 hasCustomPrompt="1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7" name="Google Shape;217;p11"/>
          <p:cNvSpPr txBox="1">
            <a:spLocks noGrp="1"/>
          </p:cNvSpPr>
          <p:nvPr>
            <p:ph type="subTitle" idx="1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18" name="Google Shape;218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ctrTitle"/>
          </p:nvPr>
        </p:nvSpPr>
        <p:spPr>
          <a:xfrm>
            <a:off x="3123441" y="817950"/>
            <a:ext cx="425590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FFFFFF"/>
                </a:solidFill>
              </a:rPr>
              <a:t>CC6 - Proyecto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Centro de reparación de autos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5573650" y="2960400"/>
            <a:ext cx="1805700" cy="1125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</a:t>
            </a:r>
            <a:r>
              <a:rPr lang="es-GT" err="1"/>
              <a:t>és</a:t>
            </a:r>
            <a:r>
              <a:rPr lang="es-GT"/>
              <a:t> Alarcón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GT"/>
              <a:t>Marian Vela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GT"/>
              <a:t>Jairo Guerra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GT"/>
              <a:t>Otto Chamo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p15"/>
          <p:cNvGrpSpPr/>
          <p:nvPr/>
        </p:nvGrpSpPr>
        <p:grpSpPr>
          <a:xfrm>
            <a:off x="456969" y="1710821"/>
            <a:ext cx="4639100" cy="4172631"/>
            <a:chOff x="99093" y="1696958"/>
            <a:chExt cx="4639100" cy="4172631"/>
          </a:xfrm>
        </p:grpSpPr>
        <p:sp>
          <p:nvSpPr>
            <p:cNvPr id="232" name="Google Shape;232;p15"/>
            <p:cNvSpPr/>
            <p:nvPr/>
          </p:nvSpPr>
          <p:spPr>
            <a:xfrm rot="-3148857">
              <a:off x="4378018" y="4549484"/>
              <a:ext cx="153042" cy="279166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 rot="-3148857">
              <a:off x="3735892" y="5385480"/>
              <a:ext cx="153458" cy="279166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rot="-3148857">
              <a:off x="3698353" y="3380125"/>
              <a:ext cx="248224" cy="849846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rot="-3148857">
              <a:off x="2167281" y="2197883"/>
              <a:ext cx="274726" cy="849985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 rot="-3148857">
              <a:off x="2670925" y="4718004"/>
              <a:ext cx="248502" cy="849846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 rot="-3148857">
              <a:off x="1123825" y="3556727"/>
              <a:ext cx="274865" cy="849985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 rot="-3148857">
              <a:off x="1522060" y="1610405"/>
              <a:ext cx="1833448" cy="4390340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 rot="-3148857">
              <a:off x="1778411" y="1829794"/>
              <a:ext cx="1320488" cy="3951889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 rot="-3148857">
              <a:off x="2287066" y="2553783"/>
              <a:ext cx="160118" cy="3257721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 rot="-3148857">
              <a:off x="2704028" y="2010576"/>
              <a:ext cx="160395" cy="3257721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 rot="-3148857">
              <a:off x="1961040" y="3068840"/>
              <a:ext cx="1415254" cy="1827204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 rot="-3148857">
              <a:off x="1766466" y="3674493"/>
              <a:ext cx="471196" cy="988874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 rot="-3148857">
              <a:off x="2642768" y="4579204"/>
              <a:ext cx="465785" cy="577895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 rot="-3148857">
              <a:off x="2222276" y="4528627"/>
              <a:ext cx="454546" cy="105312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 rot="-3148857">
              <a:off x="2441102" y="2795798"/>
              <a:ext cx="471335" cy="988874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 rot="-3148857">
              <a:off x="3345367" y="3664633"/>
              <a:ext cx="465091" cy="577895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 rot="-3148857">
              <a:off x="2963245" y="3563543"/>
              <a:ext cx="454685" cy="105312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rot="-3148857">
              <a:off x="2262403" y="3612999"/>
              <a:ext cx="1063106" cy="931293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 rot="-3148857">
              <a:off x="2368963" y="3705962"/>
              <a:ext cx="849985" cy="745367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 rot="-3148857">
              <a:off x="1661390" y="3669864"/>
              <a:ext cx="427767" cy="112249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 rot="-3148857">
              <a:off x="1613786" y="4287710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 rot="-3148857">
              <a:off x="2720929" y="2845833"/>
              <a:ext cx="263626" cy="263903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 rot="-3148857">
              <a:off x="2630302" y="4148719"/>
              <a:ext cx="92547" cy="1673330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 rot="-3148857">
              <a:off x="2883838" y="5076300"/>
              <a:ext cx="55639" cy="156094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 rot="-3148857">
              <a:off x="2303584" y="4679781"/>
              <a:ext cx="59801" cy="105312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 rot="-3148857">
              <a:off x="3593481" y="2894423"/>
              <a:ext cx="92408" cy="1673330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 rot="-3148857">
              <a:off x="3835778" y="3836641"/>
              <a:ext cx="55500" cy="156094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 rot="-3148857">
              <a:off x="3276765" y="3412279"/>
              <a:ext cx="59940" cy="105312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 rot="-3148857">
              <a:off x="152333" y="3032498"/>
              <a:ext cx="325231" cy="294567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 rot="-3148857">
              <a:off x="211349" y="3116368"/>
              <a:ext cx="179404" cy="162338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rot="-3148857">
              <a:off x="1122894" y="1768407"/>
              <a:ext cx="325370" cy="294567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rot="-3148857">
              <a:off x="1209427" y="1816622"/>
              <a:ext cx="179266" cy="162338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0" name="Google Shape;1100;p32"/>
          <p:cNvGrpSpPr/>
          <p:nvPr/>
        </p:nvGrpSpPr>
        <p:grpSpPr>
          <a:xfrm>
            <a:off x="1061579" y="1305474"/>
            <a:ext cx="2561730" cy="3837901"/>
            <a:chOff x="1061579" y="1305474"/>
            <a:chExt cx="2561730" cy="3837901"/>
          </a:xfrm>
        </p:grpSpPr>
        <p:sp>
          <p:nvSpPr>
            <p:cNvPr id="1101" name="Google Shape;1101;p32"/>
            <p:cNvSpPr/>
            <p:nvPr/>
          </p:nvSpPr>
          <p:spPr>
            <a:xfrm>
              <a:off x="2073950" y="3773275"/>
              <a:ext cx="537000" cy="137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2" name="Google Shape;1102;p32"/>
            <p:cNvGrpSpPr/>
            <p:nvPr/>
          </p:nvGrpSpPr>
          <p:grpSpPr>
            <a:xfrm>
              <a:off x="1061579" y="1305474"/>
              <a:ext cx="2561730" cy="2532546"/>
              <a:chOff x="660016" y="1404525"/>
              <a:chExt cx="2439511" cy="2430000"/>
            </a:xfrm>
          </p:grpSpPr>
          <p:sp>
            <p:nvSpPr>
              <p:cNvPr id="1103" name="Google Shape;1103;p32"/>
              <p:cNvSpPr/>
              <p:nvPr/>
            </p:nvSpPr>
            <p:spPr>
              <a:xfrm>
                <a:off x="2484451" y="2761592"/>
                <a:ext cx="615075" cy="900622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2744" extrusionOk="0">
                    <a:moveTo>
                      <a:pt x="1" y="1"/>
                    </a:moveTo>
                    <a:lnTo>
                      <a:pt x="1" y="2744"/>
                    </a:lnTo>
                    <a:lnTo>
                      <a:pt x="440" y="2744"/>
                    </a:lnTo>
                    <a:cubicBezTo>
                      <a:pt x="528" y="2744"/>
                      <a:pt x="608" y="2704"/>
                      <a:pt x="661" y="2633"/>
                    </a:cubicBezTo>
                    <a:lnTo>
                      <a:pt x="1820" y="699"/>
                    </a:lnTo>
                    <a:cubicBezTo>
                      <a:pt x="1855" y="654"/>
                      <a:pt x="1874" y="596"/>
                      <a:pt x="1874" y="533"/>
                    </a:cubicBezTo>
                    <a:lnTo>
                      <a:pt x="1874" y="334"/>
                    </a:lnTo>
                    <a:cubicBezTo>
                      <a:pt x="1874" y="152"/>
                      <a:pt x="1722" y="1"/>
                      <a:pt x="1536" y="1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2"/>
              <p:cNvSpPr/>
              <p:nvPr/>
            </p:nvSpPr>
            <p:spPr>
              <a:xfrm>
                <a:off x="2484451" y="1605293"/>
                <a:ext cx="615075" cy="900622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2744" extrusionOk="0">
                    <a:moveTo>
                      <a:pt x="1" y="0"/>
                    </a:moveTo>
                    <a:lnTo>
                      <a:pt x="1" y="2743"/>
                    </a:lnTo>
                    <a:lnTo>
                      <a:pt x="440" y="2743"/>
                    </a:lnTo>
                    <a:cubicBezTo>
                      <a:pt x="528" y="2743"/>
                      <a:pt x="608" y="2704"/>
                      <a:pt x="661" y="2632"/>
                    </a:cubicBezTo>
                    <a:lnTo>
                      <a:pt x="1820" y="697"/>
                    </a:lnTo>
                    <a:cubicBezTo>
                      <a:pt x="1855" y="653"/>
                      <a:pt x="1874" y="594"/>
                      <a:pt x="1874" y="537"/>
                    </a:cubicBezTo>
                    <a:lnTo>
                      <a:pt x="1874" y="338"/>
                    </a:lnTo>
                    <a:cubicBezTo>
                      <a:pt x="1874" y="151"/>
                      <a:pt x="1722" y="0"/>
                      <a:pt x="1536" y="0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2"/>
              <p:cNvSpPr/>
              <p:nvPr/>
            </p:nvSpPr>
            <p:spPr>
              <a:xfrm>
                <a:off x="1200550" y="1404525"/>
                <a:ext cx="1360200" cy="2430000"/>
              </a:xfrm>
              <a:prstGeom prst="roundRect">
                <a:avLst>
                  <a:gd name="adj" fmla="val 16667"/>
                </a:avLst>
              </a:prstGeom>
              <a:solidFill>
                <a:srgbClr val="1F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2"/>
              <p:cNvSpPr/>
              <p:nvPr/>
            </p:nvSpPr>
            <p:spPr>
              <a:xfrm>
                <a:off x="660016" y="2761592"/>
                <a:ext cx="734545" cy="900622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2744" extrusionOk="0">
                    <a:moveTo>
                      <a:pt x="338" y="1"/>
                    </a:moveTo>
                    <a:cubicBezTo>
                      <a:pt x="151" y="1"/>
                      <a:pt x="0" y="152"/>
                      <a:pt x="0" y="334"/>
                    </a:cubicBezTo>
                    <a:lnTo>
                      <a:pt x="0" y="533"/>
                    </a:lnTo>
                    <a:cubicBezTo>
                      <a:pt x="0" y="596"/>
                      <a:pt x="18" y="654"/>
                      <a:pt x="53" y="699"/>
                    </a:cubicBezTo>
                    <a:lnTo>
                      <a:pt x="1212" y="2633"/>
                    </a:lnTo>
                    <a:cubicBezTo>
                      <a:pt x="1266" y="2704"/>
                      <a:pt x="1346" y="2744"/>
                      <a:pt x="1434" y="2744"/>
                    </a:cubicBezTo>
                    <a:lnTo>
                      <a:pt x="1901" y="2744"/>
                    </a:lnTo>
                    <a:cubicBezTo>
                      <a:pt x="2087" y="2744"/>
                      <a:pt x="2237" y="2594"/>
                      <a:pt x="2237" y="2407"/>
                    </a:cubicBezTo>
                    <a:lnTo>
                      <a:pt x="2237" y="334"/>
                    </a:lnTo>
                    <a:cubicBezTo>
                      <a:pt x="2237" y="152"/>
                      <a:pt x="2087" y="1"/>
                      <a:pt x="1901" y="1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2"/>
              <p:cNvSpPr/>
              <p:nvPr/>
            </p:nvSpPr>
            <p:spPr>
              <a:xfrm>
                <a:off x="660016" y="1605293"/>
                <a:ext cx="734545" cy="900622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2744" extrusionOk="0">
                    <a:moveTo>
                      <a:pt x="338" y="0"/>
                    </a:moveTo>
                    <a:cubicBezTo>
                      <a:pt x="151" y="0"/>
                      <a:pt x="0" y="151"/>
                      <a:pt x="0" y="338"/>
                    </a:cubicBezTo>
                    <a:lnTo>
                      <a:pt x="0" y="537"/>
                    </a:lnTo>
                    <a:cubicBezTo>
                      <a:pt x="0" y="594"/>
                      <a:pt x="18" y="653"/>
                      <a:pt x="53" y="697"/>
                    </a:cubicBezTo>
                    <a:lnTo>
                      <a:pt x="1212" y="2632"/>
                    </a:lnTo>
                    <a:cubicBezTo>
                      <a:pt x="1266" y="2704"/>
                      <a:pt x="1346" y="2743"/>
                      <a:pt x="1434" y="2743"/>
                    </a:cubicBezTo>
                    <a:lnTo>
                      <a:pt x="1901" y="2743"/>
                    </a:lnTo>
                    <a:cubicBezTo>
                      <a:pt x="2087" y="2743"/>
                      <a:pt x="2237" y="2592"/>
                      <a:pt x="2237" y="2405"/>
                    </a:cubicBezTo>
                    <a:lnTo>
                      <a:pt x="2237" y="338"/>
                    </a:lnTo>
                    <a:cubicBezTo>
                      <a:pt x="2237" y="151"/>
                      <a:pt x="2087" y="0"/>
                      <a:pt x="1901" y="0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2"/>
              <p:cNvSpPr/>
              <p:nvPr/>
            </p:nvSpPr>
            <p:spPr>
              <a:xfrm>
                <a:off x="1200550" y="1404525"/>
                <a:ext cx="681900" cy="2430000"/>
              </a:xfrm>
              <a:prstGeom prst="roundRect">
                <a:avLst>
                  <a:gd name="adj" fmla="val 16667"/>
                </a:avLst>
              </a:prstGeom>
              <a:solidFill>
                <a:srgbClr val="3365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2"/>
              <p:cNvSpPr/>
              <p:nvPr/>
            </p:nvSpPr>
            <p:spPr>
              <a:xfrm>
                <a:off x="1448989" y="2780957"/>
                <a:ext cx="861564" cy="862549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2628" extrusionOk="0">
                    <a:moveTo>
                      <a:pt x="1311" y="0"/>
                    </a:moveTo>
                    <a:cubicBezTo>
                      <a:pt x="586" y="0"/>
                      <a:pt x="1" y="591"/>
                      <a:pt x="1" y="1314"/>
                    </a:cubicBezTo>
                    <a:cubicBezTo>
                      <a:pt x="1" y="2037"/>
                      <a:pt x="586" y="2627"/>
                      <a:pt x="1311" y="2627"/>
                    </a:cubicBezTo>
                    <a:cubicBezTo>
                      <a:pt x="2038" y="2627"/>
                      <a:pt x="2624" y="2037"/>
                      <a:pt x="2624" y="1314"/>
                    </a:cubicBezTo>
                    <a:cubicBezTo>
                      <a:pt x="2624" y="591"/>
                      <a:pt x="2038" y="0"/>
                      <a:pt x="1311" y="0"/>
                    </a:cubicBezTo>
                    <a:close/>
                  </a:path>
                </a:pathLst>
              </a:custGeom>
              <a:solidFill>
                <a:srgbClr val="F4D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2"/>
              <p:cNvSpPr/>
              <p:nvPr/>
            </p:nvSpPr>
            <p:spPr>
              <a:xfrm>
                <a:off x="1448989" y="1624001"/>
                <a:ext cx="861564" cy="862877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2629" extrusionOk="0">
                    <a:moveTo>
                      <a:pt x="1311" y="1"/>
                    </a:moveTo>
                    <a:cubicBezTo>
                      <a:pt x="586" y="1"/>
                      <a:pt x="1" y="591"/>
                      <a:pt x="1" y="1315"/>
                    </a:cubicBezTo>
                    <a:cubicBezTo>
                      <a:pt x="1" y="2038"/>
                      <a:pt x="586" y="2629"/>
                      <a:pt x="1311" y="2629"/>
                    </a:cubicBezTo>
                    <a:cubicBezTo>
                      <a:pt x="2038" y="2629"/>
                      <a:pt x="2624" y="2038"/>
                      <a:pt x="2624" y="1315"/>
                    </a:cubicBezTo>
                    <a:cubicBezTo>
                      <a:pt x="2624" y="591"/>
                      <a:pt x="2038" y="1"/>
                      <a:pt x="1311" y="1"/>
                    </a:cubicBezTo>
                    <a:close/>
                  </a:path>
                </a:pathLst>
              </a:custGeom>
              <a:solidFill>
                <a:srgbClr val="E8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2"/>
              <p:cNvSpPr/>
              <p:nvPr/>
            </p:nvSpPr>
            <p:spPr>
              <a:xfrm>
                <a:off x="1878950" y="2780957"/>
                <a:ext cx="431603" cy="862549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2628" extrusionOk="0">
                    <a:moveTo>
                      <a:pt x="1" y="0"/>
                    </a:moveTo>
                    <a:lnTo>
                      <a:pt x="1" y="2627"/>
                    </a:lnTo>
                    <a:cubicBezTo>
                      <a:pt x="728" y="2627"/>
                      <a:pt x="1314" y="2037"/>
                      <a:pt x="1314" y="1314"/>
                    </a:cubicBezTo>
                    <a:cubicBezTo>
                      <a:pt x="1314" y="591"/>
                      <a:pt x="728" y="0"/>
                      <a:pt x="1" y="0"/>
                    </a:cubicBezTo>
                    <a:close/>
                  </a:path>
                </a:pathLst>
              </a:custGeom>
              <a:solidFill>
                <a:srgbClr val="CEB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2"/>
              <p:cNvSpPr/>
              <p:nvPr/>
            </p:nvSpPr>
            <p:spPr>
              <a:xfrm>
                <a:off x="1878950" y="1624001"/>
                <a:ext cx="431603" cy="862877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2629" extrusionOk="0">
                    <a:moveTo>
                      <a:pt x="1" y="1"/>
                    </a:moveTo>
                    <a:lnTo>
                      <a:pt x="1" y="2629"/>
                    </a:lnTo>
                    <a:cubicBezTo>
                      <a:pt x="728" y="2629"/>
                      <a:pt x="1314" y="2038"/>
                      <a:pt x="1314" y="1315"/>
                    </a:cubicBezTo>
                    <a:cubicBezTo>
                      <a:pt x="1314" y="591"/>
                      <a:pt x="728" y="1"/>
                      <a:pt x="1" y="1"/>
                    </a:cubicBezTo>
                    <a:close/>
                  </a:path>
                </a:pathLst>
              </a:custGeom>
              <a:solidFill>
                <a:srgbClr val="B232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3" name="Google Shape;1113;p32"/>
            <p:cNvSpPr/>
            <p:nvPr/>
          </p:nvSpPr>
          <p:spPr>
            <a:xfrm>
              <a:off x="1890100" y="1530675"/>
              <a:ext cx="904800" cy="904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1890200" y="2742625"/>
              <a:ext cx="904500" cy="904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8" name="Google Shape;1118;p32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¿De qué se trata nuestro proyecto?</a:t>
            </a:r>
            <a:endParaRPr/>
          </a:p>
        </p:txBody>
      </p:sp>
      <p:sp>
        <p:nvSpPr>
          <p:cNvPr id="1121" name="Google Shape;1121;p32"/>
          <p:cNvSpPr txBox="1"/>
          <p:nvPr/>
        </p:nvSpPr>
        <p:spPr>
          <a:xfrm>
            <a:off x="4072710" y="1305474"/>
            <a:ext cx="4358022" cy="18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Bases de Datos Distribuidas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29" name="Google Shape;1129;p32"/>
          <p:cNvSpPr txBox="1"/>
          <p:nvPr/>
        </p:nvSpPr>
        <p:spPr>
          <a:xfrm>
            <a:off x="4090318" y="2671351"/>
            <a:ext cx="4340413" cy="18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Protocolo de Comunicación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1132" name="Google Shape;1132;p32"/>
          <p:cNvGrpSpPr/>
          <p:nvPr/>
        </p:nvGrpSpPr>
        <p:grpSpPr>
          <a:xfrm>
            <a:off x="2121364" y="2973725"/>
            <a:ext cx="442204" cy="442156"/>
            <a:chOff x="1487200" y="4993750"/>
            <a:chExt cx="483125" cy="483125"/>
          </a:xfrm>
        </p:grpSpPr>
        <p:sp>
          <p:nvSpPr>
            <p:cNvPr id="1133" name="Google Shape;1133;p3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5" name="Google Shape;1135;p32"/>
          <p:cNvGrpSpPr/>
          <p:nvPr/>
        </p:nvGrpSpPr>
        <p:grpSpPr>
          <a:xfrm>
            <a:off x="2121295" y="1761795"/>
            <a:ext cx="442204" cy="442204"/>
            <a:chOff x="2081650" y="4993750"/>
            <a:chExt cx="483125" cy="483125"/>
          </a:xfrm>
        </p:grpSpPr>
        <p:sp>
          <p:nvSpPr>
            <p:cNvPr id="1136" name="Google Shape;1136;p3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3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¿Cuáles son las entidades en nuestro proyecto?</a:t>
            </a:r>
            <a:endParaRPr/>
          </a:p>
        </p:txBody>
      </p:sp>
      <p:grpSp>
        <p:nvGrpSpPr>
          <p:cNvPr id="1244" name="Google Shape;1244;p36"/>
          <p:cNvGrpSpPr/>
          <p:nvPr/>
        </p:nvGrpSpPr>
        <p:grpSpPr>
          <a:xfrm>
            <a:off x="0" y="1897100"/>
            <a:ext cx="3064800" cy="543600"/>
            <a:chOff x="0" y="1897100"/>
            <a:chExt cx="3064800" cy="543600"/>
          </a:xfrm>
        </p:grpSpPr>
        <p:sp>
          <p:nvSpPr>
            <p:cNvPr id="1245" name="Google Shape;1245;p36"/>
            <p:cNvSpPr/>
            <p:nvPr/>
          </p:nvSpPr>
          <p:spPr>
            <a:xfrm>
              <a:off x="0" y="1897100"/>
              <a:ext cx="3064800" cy="543600"/>
            </a:xfrm>
            <a:prstGeom prst="rightArrow">
              <a:avLst>
                <a:gd name="adj1" fmla="val 100000"/>
                <a:gd name="adj2" fmla="val 559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1246" name="Google Shape;1246;p36"/>
            <p:cNvCxnSpPr>
              <a:stCxn id="1245" idx="1"/>
            </p:cNvCxnSpPr>
            <p:nvPr/>
          </p:nvCxnSpPr>
          <p:spPr>
            <a:xfrm>
              <a:off x="0" y="2168900"/>
              <a:ext cx="26442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47" name="Google Shape;1247;p36"/>
          <p:cNvGrpSpPr/>
          <p:nvPr/>
        </p:nvGrpSpPr>
        <p:grpSpPr>
          <a:xfrm>
            <a:off x="0" y="2888625"/>
            <a:ext cx="3824700" cy="543600"/>
            <a:chOff x="0" y="2888625"/>
            <a:chExt cx="3824700" cy="543600"/>
          </a:xfrm>
        </p:grpSpPr>
        <p:sp>
          <p:nvSpPr>
            <p:cNvPr id="1248" name="Google Shape;1248;p36"/>
            <p:cNvSpPr/>
            <p:nvPr/>
          </p:nvSpPr>
          <p:spPr>
            <a:xfrm>
              <a:off x="0" y="2888625"/>
              <a:ext cx="3824700" cy="543600"/>
            </a:xfrm>
            <a:prstGeom prst="rightArrow">
              <a:avLst>
                <a:gd name="adj1" fmla="val 100000"/>
                <a:gd name="adj2" fmla="val 559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1249" name="Google Shape;1249;p36"/>
            <p:cNvCxnSpPr>
              <a:stCxn id="1248" idx="1"/>
            </p:cNvCxnSpPr>
            <p:nvPr/>
          </p:nvCxnSpPr>
          <p:spPr>
            <a:xfrm>
              <a:off x="0" y="3160425"/>
              <a:ext cx="34809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0" name="Google Shape;1250;p36"/>
          <p:cNvGrpSpPr/>
          <p:nvPr/>
        </p:nvGrpSpPr>
        <p:grpSpPr>
          <a:xfrm>
            <a:off x="0" y="3880150"/>
            <a:ext cx="4584600" cy="543600"/>
            <a:chOff x="0" y="3880150"/>
            <a:chExt cx="4584600" cy="543600"/>
          </a:xfrm>
        </p:grpSpPr>
        <p:sp>
          <p:nvSpPr>
            <p:cNvPr id="1251" name="Google Shape;1251;p36"/>
            <p:cNvSpPr/>
            <p:nvPr/>
          </p:nvSpPr>
          <p:spPr>
            <a:xfrm>
              <a:off x="0" y="3880150"/>
              <a:ext cx="4584600" cy="543600"/>
            </a:xfrm>
            <a:prstGeom prst="rightArrow">
              <a:avLst>
                <a:gd name="adj1" fmla="val 100000"/>
                <a:gd name="adj2" fmla="val 559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1252" name="Google Shape;1252;p36"/>
            <p:cNvCxnSpPr>
              <a:stCxn id="1251" idx="1"/>
            </p:cNvCxnSpPr>
            <p:nvPr/>
          </p:nvCxnSpPr>
          <p:spPr>
            <a:xfrm>
              <a:off x="0" y="4151950"/>
              <a:ext cx="41727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53" name="Google Shape;1253;p36"/>
          <p:cNvSpPr txBox="1"/>
          <p:nvPr/>
        </p:nvSpPr>
        <p:spPr>
          <a:xfrm>
            <a:off x="4915759" y="1106100"/>
            <a:ext cx="3507616" cy="40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Centro de Reparación de Autos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54" name="Google Shape;1254;p36"/>
          <p:cNvSpPr/>
          <p:nvPr/>
        </p:nvSpPr>
        <p:spPr>
          <a:xfrm>
            <a:off x="3293391" y="1810838"/>
            <a:ext cx="716100" cy="71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36"/>
          <p:cNvSpPr/>
          <p:nvPr/>
        </p:nvSpPr>
        <p:spPr>
          <a:xfrm>
            <a:off x="4053329" y="2802363"/>
            <a:ext cx="716100" cy="7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36"/>
          <p:cNvSpPr/>
          <p:nvPr/>
        </p:nvSpPr>
        <p:spPr>
          <a:xfrm>
            <a:off x="4813266" y="3793888"/>
            <a:ext cx="716100" cy="716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7" name="Google Shape;1257;p36"/>
          <p:cNvGrpSpPr/>
          <p:nvPr/>
        </p:nvGrpSpPr>
        <p:grpSpPr>
          <a:xfrm>
            <a:off x="5866475" y="2685513"/>
            <a:ext cx="2556975" cy="403501"/>
            <a:chOff x="5866475" y="2685513"/>
            <a:chExt cx="2556975" cy="403501"/>
          </a:xfrm>
        </p:grpSpPr>
        <p:sp>
          <p:nvSpPr>
            <p:cNvPr id="1258" name="Google Shape;1258;p36"/>
            <p:cNvSpPr txBox="1"/>
            <p:nvPr/>
          </p:nvSpPr>
          <p:spPr>
            <a:xfrm>
              <a:off x="6362450" y="2685513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REPUESTOS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260" name="Google Shape;1260;p36"/>
            <p:cNvSpPr txBox="1"/>
            <p:nvPr/>
          </p:nvSpPr>
          <p:spPr>
            <a:xfrm>
              <a:off x="5866475" y="2685514"/>
              <a:ext cx="495900" cy="40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261" name="Google Shape;1261;p36"/>
          <p:cNvGrpSpPr/>
          <p:nvPr/>
        </p:nvGrpSpPr>
        <p:grpSpPr>
          <a:xfrm>
            <a:off x="5866475" y="3659313"/>
            <a:ext cx="2556975" cy="403511"/>
            <a:chOff x="5866475" y="3659313"/>
            <a:chExt cx="2556975" cy="403511"/>
          </a:xfrm>
        </p:grpSpPr>
        <p:sp>
          <p:nvSpPr>
            <p:cNvPr id="1262" name="Google Shape;1262;p36"/>
            <p:cNvSpPr txBox="1"/>
            <p:nvPr/>
          </p:nvSpPr>
          <p:spPr>
            <a:xfrm>
              <a:off x="6362450" y="3659313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MENSAJERÍA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264" name="Google Shape;1264;p36"/>
            <p:cNvSpPr txBox="1"/>
            <p:nvPr/>
          </p:nvSpPr>
          <p:spPr>
            <a:xfrm>
              <a:off x="5866475" y="3659324"/>
              <a:ext cx="495900" cy="40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03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1265" name="Google Shape;1265;p36"/>
          <p:cNvGrpSpPr/>
          <p:nvPr/>
        </p:nvGrpSpPr>
        <p:grpSpPr>
          <a:xfrm>
            <a:off x="5866475" y="1703600"/>
            <a:ext cx="2556975" cy="403510"/>
            <a:chOff x="5866475" y="1703600"/>
            <a:chExt cx="2556975" cy="403510"/>
          </a:xfrm>
        </p:grpSpPr>
        <p:sp>
          <p:nvSpPr>
            <p:cNvPr id="1266" name="Google Shape;1266;p36"/>
            <p:cNvSpPr txBox="1"/>
            <p:nvPr/>
          </p:nvSpPr>
          <p:spPr>
            <a:xfrm>
              <a:off x="6362450" y="1703610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TALLER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1268" name="Google Shape;1268;p36"/>
            <p:cNvSpPr txBox="1"/>
            <p:nvPr/>
          </p:nvSpPr>
          <p:spPr>
            <a:xfrm>
              <a:off x="5866475" y="1703600"/>
              <a:ext cx="495900" cy="40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01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2" name="Google Shape;1069;p31">
            <a:extLst>
              <a:ext uri="{FF2B5EF4-FFF2-40B4-BE49-F238E27FC236}">
                <a16:creationId xmlns:a16="http://schemas.microsoft.com/office/drawing/2014/main" id="{2E511588-A5DF-D25A-D994-F3A4A648EB36}"/>
              </a:ext>
            </a:extLst>
          </p:cNvPr>
          <p:cNvGrpSpPr/>
          <p:nvPr/>
        </p:nvGrpSpPr>
        <p:grpSpPr>
          <a:xfrm>
            <a:off x="3483040" y="2007985"/>
            <a:ext cx="340168" cy="309628"/>
            <a:chOff x="1487200" y="4421025"/>
            <a:chExt cx="483125" cy="439750"/>
          </a:xfrm>
        </p:grpSpPr>
        <p:sp>
          <p:nvSpPr>
            <p:cNvPr id="3" name="Google Shape;1070;p31">
              <a:extLst>
                <a:ext uri="{FF2B5EF4-FFF2-40B4-BE49-F238E27FC236}">
                  <a16:creationId xmlns:a16="http://schemas.microsoft.com/office/drawing/2014/main" id="{AD1042DA-2D79-D880-030C-11F8610D1EDE}"/>
                </a:ext>
              </a:extLst>
            </p:cNvPr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1071;p31">
              <a:extLst>
                <a:ext uri="{FF2B5EF4-FFF2-40B4-BE49-F238E27FC236}">
                  <a16:creationId xmlns:a16="http://schemas.microsoft.com/office/drawing/2014/main" id="{13FF6269-2E12-450D-8626-FFD9AF69DC81}"/>
                </a:ext>
              </a:extLst>
            </p:cNvPr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1072;p31">
              <a:extLst>
                <a:ext uri="{FF2B5EF4-FFF2-40B4-BE49-F238E27FC236}">
                  <a16:creationId xmlns:a16="http://schemas.microsoft.com/office/drawing/2014/main" id="{6E2F12A0-9E9C-9CC2-60E7-59A536DC1E30}"/>
                </a:ext>
              </a:extLst>
            </p:cNvPr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1073;p31">
              <a:extLst>
                <a:ext uri="{FF2B5EF4-FFF2-40B4-BE49-F238E27FC236}">
                  <a16:creationId xmlns:a16="http://schemas.microsoft.com/office/drawing/2014/main" id="{F1FC7B61-D4EA-CC55-6963-CC471DA26AEA}"/>
                </a:ext>
              </a:extLst>
            </p:cNvPr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" name="Google Shape;769;p25">
            <a:extLst>
              <a:ext uri="{FF2B5EF4-FFF2-40B4-BE49-F238E27FC236}">
                <a16:creationId xmlns:a16="http://schemas.microsoft.com/office/drawing/2014/main" id="{20CCA9D4-3733-3650-0219-8DB8145BAAA1}"/>
              </a:ext>
            </a:extLst>
          </p:cNvPr>
          <p:cNvGrpSpPr/>
          <p:nvPr/>
        </p:nvGrpSpPr>
        <p:grpSpPr>
          <a:xfrm>
            <a:off x="4227897" y="2984029"/>
            <a:ext cx="366963" cy="352768"/>
            <a:chOff x="-31889075" y="2658950"/>
            <a:chExt cx="302475" cy="290775"/>
          </a:xfrm>
        </p:grpSpPr>
        <p:sp>
          <p:nvSpPr>
            <p:cNvPr id="14" name="Google Shape;770;p25">
              <a:extLst>
                <a:ext uri="{FF2B5EF4-FFF2-40B4-BE49-F238E27FC236}">
                  <a16:creationId xmlns:a16="http://schemas.microsoft.com/office/drawing/2014/main" id="{A52C1043-5D9A-241D-0806-952CCC6416DD}"/>
                </a:ext>
              </a:extLst>
            </p:cNvPr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1;p25">
              <a:extLst>
                <a:ext uri="{FF2B5EF4-FFF2-40B4-BE49-F238E27FC236}">
                  <a16:creationId xmlns:a16="http://schemas.microsoft.com/office/drawing/2014/main" id="{138E33AA-F1B4-0ACB-A93F-86298A6118A3}"/>
                </a:ext>
              </a:extLst>
            </p:cNvPr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091;p31">
            <a:extLst>
              <a:ext uri="{FF2B5EF4-FFF2-40B4-BE49-F238E27FC236}">
                <a16:creationId xmlns:a16="http://schemas.microsoft.com/office/drawing/2014/main" id="{F029FCFB-CA98-71DB-CCAB-0F7CB27787E4}"/>
              </a:ext>
            </a:extLst>
          </p:cNvPr>
          <p:cNvGrpSpPr/>
          <p:nvPr/>
        </p:nvGrpSpPr>
        <p:grpSpPr>
          <a:xfrm>
            <a:off x="5001059" y="3977667"/>
            <a:ext cx="352230" cy="348542"/>
            <a:chOff x="1049375" y="2318350"/>
            <a:chExt cx="298525" cy="295400"/>
          </a:xfrm>
        </p:grpSpPr>
        <p:sp>
          <p:nvSpPr>
            <p:cNvPr id="17" name="Google Shape;1092;p31">
              <a:extLst>
                <a:ext uri="{FF2B5EF4-FFF2-40B4-BE49-F238E27FC236}">
                  <a16:creationId xmlns:a16="http://schemas.microsoft.com/office/drawing/2014/main" id="{F0D50967-5054-D950-6A51-9B789F98F8E7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3;p31">
              <a:extLst>
                <a:ext uri="{FF2B5EF4-FFF2-40B4-BE49-F238E27FC236}">
                  <a16:creationId xmlns:a16="http://schemas.microsoft.com/office/drawing/2014/main" id="{5DAB3B47-633C-25EB-06D4-447242AF232F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4;p31">
              <a:extLst>
                <a:ext uri="{FF2B5EF4-FFF2-40B4-BE49-F238E27FC236}">
                  <a16:creationId xmlns:a16="http://schemas.microsoft.com/office/drawing/2014/main" id="{D0E5594E-504E-301A-6E0D-EAA9A857E787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5;p31">
              <a:extLst>
                <a:ext uri="{FF2B5EF4-FFF2-40B4-BE49-F238E27FC236}">
                  <a16:creationId xmlns:a16="http://schemas.microsoft.com/office/drawing/2014/main" id="{04927AB1-8CDE-77CA-7CC5-B6C4BB7CA362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¿Cuál es el flujo de la comunicación?</a:t>
            </a:r>
            <a:endParaRPr/>
          </a:p>
        </p:txBody>
      </p:sp>
      <p:grpSp>
        <p:nvGrpSpPr>
          <p:cNvPr id="316" name="Google Shape;316;p18"/>
          <p:cNvGrpSpPr/>
          <p:nvPr/>
        </p:nvGrpSpPr>
        <p:grpSpPr>
          <a:xfrm>
            <a:off x="6797121" y="2158906"/>
            <a:ext cx="1135158" cy="746796"/>
            <a:chOff x="575350" y="722025"/>
            <a:chExt cx="1055078" cy="694177"/>
          </a:xfrm>
        </p:grpSpPr>
        <p:sp>
          <p:nvSpPr>
            <p:cNvPr id="317" name="Google Shape;317;p18"/>
            <p:cNvSpPr/>
            <p:nvPr/>
          </p:nvSpPr>
          <p:spPr>
            <a:xfrm>
              <a:off x="575350" y="722025"/>
              <a:ext cx="1055078" cy="694177"/>
            </a:xfrm>
            <a:custGeom>
              <a:avLst/>
              <a:gdLst/>
              <a:ahLst/>
              <a:cxnLst/>
              <a:rect l="l" t="t" r="r" b="b"/>
              <a:pathLst>
                <a:path w="8212" h="5403" extrusionOk="0">
                  <a:moveTo>
                    <a:pt x="124" y="1"/>
                  </a:moveTo>
                  <a:cubicBezTo>
                    <a:pt x="58" y="1"/>
                    <a:pt x="1" y="54"/>
                    <a:pt x="1" y="125"/>
                  </a:cubicBezTo>
                  <a:lnTo>
                    <a:pt x="1" y="5278"/>
                  </a:lnTo>
                  <a:cubicBezTo>
                    <a:pt x="1" y="5349"/>
                    <a:pt x="58" y="5402"/>
                    <a:pt x="124" y="5402"/>
                  </a:cubicBezTo>
                  <a:lnTo>
                    <a:pt x="8087" y="5402"/>
                  </a:lnTo>
                  <a:cubicBezTo>
                    <a:pt x="8158" y="5402"/>
                    <a:pt x="8211" y="5349"/>
                    <a:pt x="8211" y="5278"/>
                  </a:cubicBezTo>
                  <a:lnTo>
                    <a:pt x="8211" y="125"/>
                  </a:lnTo>
                  <a:cubicBezTo>
                    <a:pt x="8211" y="54"/>
                    <a:pt x="8158" y="1"/>
                    <a:pt x="808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729911" y="804637"/>
              <a:ext cx="243598" cy="243598"/>
            </a:xfrm>
            <a:custGeom>
              <a:avLst/>
              <a:gdLst/>
              <a:ahLst/>
              <a:cxnLst/>
              <a:rect l="l" t="t" r="r" b="b"/>
              <a:pathLst>
                <a:path w="1896" h="1896" extrusionOk="0">
                  <a:moveTo>
                    <a:pt x="951" y="1"/>
                  </a:moveTo>
                  <a:cubicBezTo>
                    <a:pt x="427" y="1"/>
                    <a:pt x="0" y="427"/>
                    <a:pt x="0" y="951"/>
                  </a:cubicBezTo>
                  <a:cubicBezTo>
                    <a:pt x="0" y="1470"/>
                    <a:pt x="427" y="1896"/>
                    <a:pt x="951" y="1896"/>
                  </a:cubicBezTo>
                  <a:cubicBezTo>
                    <a:pt x="1469" y="1896"/>
                    <a:pt x="1895" y="1470"/>
                    <a:pt x="1895" y="951"/>
                  </a:cubicBezTo>
                  <a:cubicBezTo>
                    <a:pt x="1895" y="427"/>
                    <a:pt x="1469" y="1"/>
                    <a:pt x="951" y="1"/>
                  </a:cubicBezTo>
                  <a:close/>
                </a:path>
              </a:pathLst>
            </a:custGeom>
            <a:solidFill>
              <a:srgbClr val="00A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684943" y="1058384"/>
              <a:ext cx="333534" cy="274433"/>
            </a:xfrm>
            <a:custGeom>
              <a:avLst/>
              <a:gdLst/>
              <a:ahLst/>
              <a:cxnLst/>
              <a:rect l="l" t="t" r="r" b="b"/>
              <a:pathLst>
                <a:path w="2596" h="2136" extrusionOk="0">
                  <a:moveTo>
                    <a:pt x="257" y="1"/>
                  </a:moveTo>
                  <a:cubicBezTo>
                    <a:pt x="115" y="1"/>
                    <a:pt x="0" y="117"/>
                    <a:pt x="0" y="263"/>
                  </a:cubicBezTo>
                  <a:lnTo>
                    <a:pt x="0" y="1879"/>
                  </a:lnTo>
                  <a:cubicBezTo>
                    <a:pt x="0" y="2020"/>
                    <a:pt x="115" y="2136"/>
                    <a:pt x="257" y="2136"/>
                  </a:cubicBezTo>
                  <a:lnTo>
                    <a:pt x="2339" y="2136"/>
                  </a:lnTo>
                  <a:cubicBezTo>
                    <a:pt x="2481" y="2136"/>
                    <a:pt x="2596" y="2020"/>
                    <a:pt x="2596" y="1879"/>
                  </a:cubicBezTo>
                  <a:lnTo>
                    <a:pt x="2596" y="263"/>
                  </a:lnTo>
                  <a:cubicBezTo>
                    <a:pt x="2596" y="117"/>
                    <a:pt x="2481" y="1"/>
                    <a:pt x="2339" y="1"/>
                  </a:cubicBezTo>
                  <a:lnTo>
                    <a:pt x="1983" y="1"/>
                  </a:lnTo>
                  <a:cubicBezTo>
                    <a:pt x="1891" y="1"/>
                    <a:pt x="1807" y="50"/>
                    <a:pt x="1758" y="130"/>
                  </a:cubicBezTo>
                  <a:lnTo>
                    <a:pt x="1522" y="533"/>
                  </a:lnTo>
                  <a:cubicBezTo>
                    <a:pt x="1473" y="620"/>
                    <a:pt x="1386" y="664"/>
                    <a:pt x="1298" y="664"/>
                  </a:cubicBezTo>
                  <a:cubicBezTo>
                    <a:pt x="1210" y="664"/>
                    <a:pt x="1123" y="620"/>
                    <a:pt x="1074" y="533"/>
                  </a:cubicBezTo>
                  <a:lnTo>
                    <a:pt x="838" y="130"/>
                  </a:lnTo>
                  <a:cubicBezTo>
                    <a:pt x="789" y="50"/>
                    <a:pt x="705" y="1"/>
                    <a:pt x="613" y="1"/>
                  </a:cubicBezTo>
                  <a:close/>
                </a:path>
              </a:pathLst>
            </a:custGeom>
            <a:solidFill>
              <a:srgbClr val="3365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1102887" y="722025"/>
              <a:ext cx="527539" cy="694177"/>
            </a:xfrm>
            <a:custGeom>
              <a:avLst/>
              <a:gdLst/>
              <a:ahLst/>
              <a:cxnLst/>
              <a:rect l="l" t="t" r="r" b="b"/>
              <a:pathLst>
                <a:path w="4106" h="5403" extrusionOk="0">
                  <a:moveTo>
                    <a:pt x="3573" y="1310"/>
                  </a:moveTo>
                  <a:cubicBezTo>
                    <a:pt x="3608" y="1310"/>
                    <a:pt x="3640" y="1336"/>
                    <a:pt x="3640" y="1377"/>
                  </a:cubicBezTo>
                  <a:cubicBezTo>
                    <a:pt x="3640" y="1412"/>
                    <a:pt x="3608" y="1443"/>
                    <a:pt x="3573" y="1443"/>
                  </a:cubicBezTo>
                  <a:lnTo>
                    <a:pt x="582" y="1443"/>
                  </a:lnTo>
                  <a:cubicBezTo>
                    <a:pt x="546" y="1443"/>
                    <a:pt x="515" y="1412"/>
                    <a:pt x="515" y="1377"/>
                  </a:cubicBezTo>
                  <a:cubicBezTo>
                    <a:pt x="515" y="1336"/>
                    <a:pt x="546" y="1310"/>
                    <a:pt x="582" y="1310"/>
                  </a:cubicBezTo>
                  <a:close/>
                  <a:moveTo>
                    <a:pt x="3573" y="1971"/>
                  </a:moveTo>
                  <a:cubicBezTo>
                    <a:pt x="3608" y="1971"/>
                    <a:pt x="3640" y="2002"/>
                    <a:pt x="3640" y="2037"/>
                  </a:cubicBezTo>
                  <a:cubicBezTo>
                    <a:pt x="3640" y="2073"/>
                    <a:pt x="3608" y="2104"/>
                    <a:pt x="3573" y="2104"/>
                  </a:cubicBezTo>
                  <a:lnTo>
                    <a:pt x="582" y="2104"/>
                  </a:lnTo>
                  <a:cubicBezTo>
                    <a:pt x="546" y="2104"/>
                    <a:pt x="515" y="2073"/>
                    <a:pt x="515" y="2037"/>
                  </a:cubicBezTo>
                  <a:cubicBezTo>
                    <a:pt x="515" y="2002"/>
                    <a:pt x="546" y="1971"/>
                    <a:pt x="582" y="1971"/>
                  </a:cubicBezTo>
                  <a:close/>
                  <a:moveTo>
                    <a:pt x="3573" y="2633"/>
                  </a:moveTo>
                  <a:cubicBezTo>
                    <a:pt x="3608" y="2633"/>
                    <a:pt x="3640" y="2664"/>
                    <a:pt x="3640" y="2699"/>
                  </a:cubicBezTo>
                  <a:cubicBezTo>
                    <a:pt x="3640" y="2739"/>
                    <a:pt x="3608" y="2770"/>
                    <a:pt x="3573" y="2770"/>
                  </a:cubicBezTo>
                  <a:lnTo>
                    <a:pt x="582" y="2770"/>
                  </a:lnTo>
                  <a:cubicBezTo>
                    <a:pt x="546" y="2770"/>
                    <a:pt x="515" y="2739"/>
                    <a:pt x="515" y="2699"/>
                  </a:cubicBezTo>
                  <a:cubicBezTo>
                    <a:pt x="515" y="2664"/>
                    <a:pt x="546" y="2633"/>
                    <a:pt x="582" y="2633"/>
                  </a:cubicBezTo>
                  <a:close/>
                  <a:moveTo>
                    <a:pt x="3573" y="3298"/>
                  </a:moveTo>
                  <a:cubicBezTo>
                    <a:pt x="3608" y="3298"/>
                    <a:pt x="3640" y="3325"/>
                    <a:pt x="3640" y="3364"/>
                  </a:cubicBezTo>
                  <a:cubicBezTo>
                    <a:pt x="3640" y="3401"/>
                    <a:pt x="3608" y="3432"/>
                    <a:pt x="3573" y="3432"/>
                  </a:cubicBezTo>
                  <a:lnTo>
                    <a:pt x="582" y="3432"/>
                  </a:lnTo>
                  <a:cubicBezTo>
                    <a:pt x="546" y="3432"/>
                    <a:pt x="515" y="3401"/>
                    <a:pt x="515" y="3364"/>
                  </a:cubicBezTo>
                  <a:cubicBezTo>
                    <a:pt x="515" y="3325"/>
                    <a:pt x="546" y="3298"/>
                    <a:pt x="582" y="3298"/>
                  </a:cubicBezTo>
                  <a:close/>
                  <a:moveTo>
                    <a:pt x="3573" y="3960"/>
                  </a:moveTo>
                  <a:cubicBezTo>
                    <a:pt x="3608" y="3960"/>
                    <a:pt x="3640" y="3991"/>
                    <a:pt x="3640" y="4026"/>
                  </a:cubicBezTo>
                  <a:cubicBezTo>
                    <a:pt x="3640" y="4061"/>
                    <a:pt x="3608" y="4093"/>
                    <a:pt x="3573" y="4093"/>
                  </a:cubicBezTo>
                  <a:lnTo>
                    <a:pt x="582" y="4093"/>
                  </a:lnTo>
                  <a:cubicBezTo>
                    <a:pt x="546" y="4093"/>
                    <a:pt x="515" y="4061"/>
                    <a:pt x="515" y="4026"/>
                  </a:cubicBezTo>
                  <a:cubicBezTo>
                    <a:pt x="515" y="3991"/>
                    <a:pt x="546" y="3960"/>
                    <a:pt x="582" y="3960"/>
                  </a:cubicBezTo>
                  <a:close/>
                  <a:moveTo>
                    <a:pt x="0" y="1"/>
                  </a:moveTo>
                  <a:lnTo>
                    <a:pt x="0" y="5402"/>
                  </a:lnTo>
                  <a:lnTo>
                    <a:pt x="3635" y="5402"/>
                  </a:lnTo>
                  <a:cubicBezTo>
                    <a:pt x="3897" y="5402"/>
                    <a:pt x="4105" y="5193"/>
                    <a:pt x="4105" y="4931"/>
                  </a:cubicBezTo>
                  <a:lnTo>
                    <a:pt x="4105" y="471"/>
                  </a:lnTo>
                  <a:cubicBezTo>
                    <a:pt x="4105" y="209"/>
                    <a:pt x="3897" y="1"/>
                    <a:pt x="3635" y="1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168926" y="890205"/>
              <a:ext cx="401628" cy="17216"/>
            </a:xfrm>
            <a:custGeom>
              <a:avLst/>
              <a:gdLst/>
              <a:ahLst/>
              <a:cxnLst/>
              <a:rect l="l" t="t" r="r" b="b"/>
              <a:pathLst>
                <a:path w="3126" h="134" extrusionOk="0">
                  <a:moveTo>
                    <a:pt x="68" y="1"/>
                  </a:moveTo>
                  <a:cubicBezTo>
                    <a:pt x="32" y="1"/>
                    <a:pt x="1" y="27"/>
                    <a:pt x="1" y="68"/>
                  </a:cubicBezTo>
                  <a:cubicBezTo>
                    <a:pt x="1" y="103"/>
                    <a:pt x="32" y="134"/>
                    <a:pt x="68" y="134"/>
                  </a:cubicBezTo>
                  <a:lnTo>
                    <a:pt x="3059" y="134"/>
                  </a:lnTo>
                  <a:cubicBezTo>
                    <a:pt x="3094" y="134"/>
                    <a:pt x="3126" y="103"/>
                    <a:pt x="3126" y="68"/>
                  </a:cubicBezTo>
                  <a:cubicBezTo>
                    <a:pt x="3126" y="27"/>
                    <a:pt x="3094" y="1"/>
                    <a:pt x="3059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168926" y="975258"/>
              <a:ext cx="401628" cy="17216"/>
            </a:xfrm>
            <a:custGeom>
              <a:avLst/>
              <a:gdLst/>
              <a:ahLst/>
              <a:cxnLst/>
              <a:rect l="l" t="t" r="r" b="b"/>
              <a:pathLst>
                <a:path w="3126" h="134" extrusionOk="0">
                  <a:moveTo>
                    <a:pt x="68" y="0"/>
                  </a:moveTo>
                  <a:cubicBezTo>
                    <a:pt x="32" y="0"/>
                    <a:pt x="1" y="31"/>
                    <a:pt x="1" y="66"/>
                  </a:cubicBezTo>
                  <a:cubicBezTo>
                    <a:pt x="1" y="102"/>
                    <a:pt x="32" y="133"/>
                    <a:pt x="68" y="133"/>
                  </a:cubicBezTo>
                  <a:lnTo>
                    <a:pt x="3059" y="133"/>
                  </a:lnTo>
                  <a:cubicBezTo>
                    <a:pt x="3094" y="133"/>
                    <a:pt x="3126" y="102"/>
                    <a:pt x="3126" y="66"/>
                  </a:cubicBezTo>
                  <a:cubicBezTo>
                    <a:pt x="3126" y="31"/>
                    <a:pt x="3094" y="0"/>
                    <a:pt x="3059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68926" y="1060183"/>
              <a:ext cx="401628" cy="17859"/>
            </a:xfrm>
            <a:custGeom>
              <a:avLst/>
              <a:gdLst/>
              <a:ahLst/>
              <a:cxnLst/>
              <a:rect l="l" t="t" r="r" b="b"/>
              <a:pathLst>
                <a:path w="3126" h="139" extrusionOk="0">
                  <a:moveTo>
                    <a:pt x="68" y="1"/>
                  </a:moveTo>
                  <a:cubicBezTo>
                    <a:pt x="32" y="1"/>
                    <a:pt x="1" y="32"/>
                    <a:pt x="1" y="67"/>
                  </a:cubicBezTo>
                  <a:cubicBezTo>
                    <a:pt x="1" y="107"/>
                    <a:pt x="32" y="138"/>
                    <a:pt x="68" y="138"/>
                  </a:cubicBezTo>
                  <a:lnTo>
                    <a:pt x="3059" y="138"/>
                  </a:lnTo>
                  <a:cubicBezTo>
                    <a:pt x="3094" y="138"/>
                    <a:pt x="3126" y="107"/>
                    <a:pt x="3126" y="67"/>
                  </a:cubicBezTo>
                  <a:cubicBezTo>
                    <a:pt x="3126" y="32"/>
                    <a:pt x="3094" y="1"/>
                    <a:pt x="3059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1168926" y="1145751"/>
              <a:ext cx="401628" cy="17216"/>
            </a:xfrm>
            <a:custGeom>
              <a:avLst/>
              <a:gdLst/>
              <a:ahLst/>
              <a:cxnLst/>
              <a:rect l="l" t="t" r="r" b="b"/>
              <a:pathLst>
                <a:path w="3126" h="134" extrusionOk="0">
                  <a:moveTo>
                    <a:pt x="68" y="0"/>
                  </a:moveTo>
                  <a:cubicBezTo>
                    <a:pt x="32" y="0"/>
                    <a:pt x="1" y="27"/>
                    <a:pt x="1" y="66"/>
                  </a:cubicBezTo>
                  <a:cubicBezTo>
                    <a:pt x="1" y="103"/>
                    <a:pt x="32" y="134"/>
                    <a:pt x="68" y="134"/>
                  </a:cubicBezTo>
                  <a:lnTo>
                    <a:pt x="3059" y="134"/>
                  </a:lnTo>
                  <a:cubicBezTo>
                    <a:pt x="3094" y="134"/>
                    <a:pt x="3126" y="103"/>
                    <a:pt x="3126" y="66"/>
                  </a:cubicBezTo>
                  <a:cubicBezTo>
                    <a:pt x="3126" y="27"/>
                    <a:pt x="3094" y="0"/>
                    <a:pt x="3059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1168926" y="1230676"/>
              <a:ext cx="401628" cy="17345"/>
            </a:xfrm>
            <a:custGeom>
              <a:avLst/>
              <a:gdLst/>
              <a:ahLst/>
              <a:cxnLst/>
              <a:rect l="l" t="t" r="r" b="b"/>
              <a:pathLst>
                <a:path w="3126" h="135" extrusionOk="0">
                  <a:moveTo>
                    <a:pt x="68" y="1"/>
                  </a:moveTo>
                  <a:cubicBezTo>
                    <a:pt x="32" y="1"/>
                    <a:pt x="1" y="32"/>
                    <a:pt x="1" y="67"/>
                  </a:cubicBezTo>
                  <a:cubicBezTo>
                    <a:pt x="1" y="102"/>
                    <a:pt x="32" y="134"/>
                    <a:pt x="68" y="134"/>
                  </a:cubicBezTo>
                  <a:lnTo>
                    <a:pt x="3059" y="134"/>
                  </a:lnTo>
                  <a:cubicBezTo>
                    <a:pt x="3094" y="134"/>
                    <a:pt x="3126" y="102"/>
                    <a:pt x="3126" y="67"/>
                  </a:cubicBezTo>
                  <a:cubicBezTo>
                    <a:pt x="3126" y="32"/>
                    <a:pt x="3094" y="1"/>
                    <a:pt x="3059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18"/>
          <p:cNvGrpSpPr/>
          <p:nvPr/>
        </p:nvGrpSpPr>
        <p:grpSpPr>
          <a:xfrm>
            <a:off x="917383" y="2084335"/>
            <a:ext cx="1694240" cy="895953"/>
            <a:chOff x="-96567" y="2948110"/>
            <a:chExt cx="1694240" cy="895953"/>
          </a:xfrm>
        </p:grpSpPr>
        <p:sp>
          <p:nvSpPr>
            <p:cNvPr id="327" name="Google Shape;327;p18"/>
            <p:cNvSpPr/>
            <p:nvPr/>
          </p:nvSpPr>
          <p:spPr>
            <a:xfrm rot="5400157">
              <a:off x="-64944" y="3545086"/>
              <a:ext cx="75309" cy="13855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9" y="0"/>
                  </a:moveTo>
                  <a:cubicBezTo>
                    <a:pt x="311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11" y="2526"/>
                    <a:pt x="689" y="2526"/>
                  </a:cubicBezTo>
                  <a:cubicBezTo>
                    <a:pt x="1066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6" y="0"/>
                    <a:pt x="689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 rot="5400157">
              <a:off x="-64940" y="3108583"/>
              <a:ext cx="75309" cy="13855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8" y="0"/>
                  </a:moveTo>
                  <a:cubicBezTo>
                    <a:pt x="307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07" y="2526"/>
                    <a:pt x="688" y="2526"/>
                  </a:cubicBezTo>
                  <a:cubicBezTo>
                    <a:pt x="1065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5" y="0"/>
                    <a:pt x="688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 rot="5400157">
              <a:off x="327952" y="3636963"/>
              <a:ext cx="104215" cy="309957"/>
            </a:xfrm>
            <a:custGeom>
              <a:avLst/>
              <a:gdLst/>
              <a:ahLst/>
              <a:cxnLst/>
              <a:rect l="l" t="t" r="r" b="b"/>
              <a:pathLst>
                <a:path w="1900" h="5651" extrusionOk="0">
                  <a:moveTo>
                    <a:pt x="950" y="1"/>
                  </a:moveTo>
                  <a:cubicBezTo>
                    <a:pt x="427" y="1"/>
                    <a:pt x="0" y="427"/>
                    <a:pt x="0" y="951"/>
                  </a:cubicBezTo>
                  <a:lnTo>
                    <a:pt x="0" y="4702"/>
                  </a:lnTo>
                  <a:cubicBezTo>
                    <a:pt x="0" y="5225"/>
                    <a:pt x="427" y="5651"/>
                    <a:pt x="950" y="5651"/>
                  </a:cubicBezTo>
                  <a:cubicBezTo>
                    <a:pt x="1478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 rot="5400157">
              <a:off x="1015508" y="3637079"/>
              <a:ext cx="104215" cy="309738"/>
            </a:xfrm>
            <a:custGeom>
              <a:avLst/>
              <a:gdLst/>
              <a:ahLst/>
              <a:cxnLst/>
              <a:rect l="l" t="t" r="r" b="b"/>
              <a:pathLst>
                <a:path w="1900" h="5647" extrusionOk="0">
                  <a:moveTo>
                    <a:pt x="950" y="1"/>
                  </a:moveTo>
                  <a:cubicBezTo>
                    <a:pt x="427" y="1"/>
                    <a:pt x="0" y="427"/>
                    <a:pt x="0" y="950"/>
                  </a:cubicBezTo>
                  <a:lnTo>
                    <a:pt x="0" y="4696"/>
                  </a:lnTo>
                  <a:cubicBezTo>
                    <a:pt x="0" y="5220"/>
                    <a:pt x="427" y="5646"/>
                    <a:pt x="950" y="5646"/>
                  </a:cubicBezTo>
                  <a:cubicBezTo>
                    <a:pt x="1478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 rot="5400157">
              <a:off x="327932" y="2845273"/>
              <a:ext cx="104270" cy="309957"/>
            </a:xfrm>
            <a:custGeom>
              <a:avLst/>
              <a:gdLst/>
              <a:ahLst/>
              <a:cxnLst/>
              <a:rect l="l" t="t" r="r" b="b"/>
              <a:pathLst>
                <a:path w="1901" h="5651" extrusionOk="0">
                  <a:moveTo>
                    <a:pt x="950" y="1"/>
                  </a:moveTo>
                  <a:cubicBezTo>
                    <a:pt x="427" y="1"/>
                    <a:pt x="1" y="427"/>
                    <a:pt x="1" y="951"/>
                  </a:cubicBezTo>
                  <a:lnTo>
                    <a:pt x="1" y="4702"/>
                  </a:lnTo>
                  <a:cubicBezTo>
                    <a:pt x="1" y="5225"/>
                    <a:pt x="427" y="5651"/>
                    <a:pt x="950" y="5651"/>
                  </a:cubicBezTo>
                  <a:cubicBezTo>
                    <a:pt x="1474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 rot="5400157">
              <a:off x="1015487" y="2845389"/>
              <a:ext cx="104270" cy="309738"/>
            </a:xfrm>
            <a:custGeom>
              <a:avLst/>
              <a:gdLst/>
              <a:ahLst/>
              <a:cxnLst/>
              <a:rect l="l" t="t" r="r" b="b"/>
              <a:pathLst>
                <a:path w="1901" h="5647" extrusionOk="0">
                  <a:moveTo>
                    <a:pt x="950" y="1"/>
                  </a:moveTo>
                  <a:cubicBezTo>
                    <a:pt x="427" y="1"/>
                    <a:pt x="1" y="427"/>
                    <a:pt x="1" y="950"/>
                  </a:cubicBezTo>
                  <a:lnTo>
                    <a:pt x="1" y="4696"/>
                  </a:lnTo>
                  <a:cubicBezTo>
                    <a:pt x="1" y="5220"/>
                    <a:pt x="427" y="5646"/>
                    <a:pt x="950" y="5646"/>
                  </a:cubicBezTo>
                  <a:cubicBezTo>
                    <a:pt x="1474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 rot="5400157">
              <a:off x="357880" y="2569687"/>
              <a:ext cx="826535" cy="1653014"/>
            </a:xfrm>
            <a:custGeom>
              <a:avLst/>
              <a:gdLst/>
              <a:ahLst/>
              <a:cxnLst/>
              <a:rect l="l" t="t" r="r" b="b"/>
              <a:pathLst>
                <a:path w="15069" h="30137" extrusionOk="0">
                  <a:moveTo>
                    <a:pt x="4749" y="1"/>
                  </a:moveTo>
                  <a:cubicBezTo>
                    <a:pt x="2126" y="1"/>
                    <a:pt x="1" y="2127"/>
                    <a:pt x="1" y="4750"/>
                  </a:cubicBezTo>
                  <a:lnTo>
                    <a:pt x="1" y="25388"/>
                  </a:lnTo>
                  <a:cubicBezTo>
                    <a:pt x="1" y="28012"/>
                    <a:pt x="2126" y="30137"/>
                    <a:pt x="4749" y="30137"/>
                  </a:cubicBezTo>
                  <a:lnTo>
                    <a:pt x="10319" y="30137"/>
                  </a:lnTo>
                  <a:cubicBezTo>
                    <a:pt x="12943" y="30137"/>
                    <a:pt x="15068" y="28012"/>
                    <a:pt x="15068" y="25388"/>
                  </a:cubicBezTo>
                  <a:lnTo>
                    <a:pt x="15068" y="4750"/>
                  </a:lnTo>
                  <a:cubicBezTo>
                    <a:pt x="15068" y="2127"/>
                    <a:pt x="12943" y="1"/>
                    <a:pt x="10319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 rot="5400157">
              <a:off x="1060430" y="3189988"/>
              <a:ext cx="595013" cy="412198"/>
            </a:xfrm>
            <a:custGeom>
              <a:avLst/>
              <a:gdLst/>
              <a:ahLst/>
              <a:cxnLst/>
              <a:rect l="l" t="t" r="r" b="b"/>
              <a:pathLst>
                <a:path w="10848" h="7515" extrusionOk="0">
                  <a:moveTo>
                    <a:pt x="3418" y="0"/>
                  </a:moveTo>
                  <a:cubicBezTo>
                    <a:pt x="1532" y="0"/>
                    <a:pt x="1" y="1531"/>
                    <a:pt x="1" y="3418"/>
                  </a:cubicBezTo>
                  <a:lnTo>
                    <a:pt x="1" y="7172"/>
                  </a:lnTo>
                  <a:lnTo>
                    <a:pt x="178" y="7514"/>
                  </a:lnTo>
                  <a:cubicBezTo>
                    <a:pt x="524" y="6973"/>
                    <a:pt x="1181" y="6582"/>
                    <a:pt x="1953" y="6511"/>
                  </a:cubicBezTo>
                  <a:lnTo>
                    <a:pt x="1953" y="4057"/>
                  </a:lnTo>
                  <a:cubicBezTo>
                    <a:pt x="1953" y="3010"/>
                    <a:pt x="2805" y="2157"/>
                    <a:pt x="3853" y="2157"/>
                  </a:cubicBezTo>
                  <a:lnTo>
                    <a:pt x="7000" y="2157"/>
                  </a:lnTo>
                  <a:cubicBezTo>
                    <a:pt x="8047" y="2157"/>
                    <a:pt x="8900" y="3010"/>
                    <a:pt x="8900" y="4057"/>
                  </a:cubicBezTo>
                  <a:lnTo>
                    <a:pt x="8900" y="6511"/>
                  </a:lnTo>
                  <a:cubicBezTo>
                    <a:pt x="9668" y="6582"/>
                    <a:pt x="10324" y="6973"/>
                    <a:pt x="10670" y="7514"/>
                  </a:cubicBezTo>
                  <a:lnTo>
                    <a:pt x="10848" y="7172"/>
                  </a:lnTo>
                  <a:lnTo>
                    <a:pt x="10848" y="3418"/>
                  </a:lnTo>
                  <a:cubicBezTo>
                    <a:pt x="10848" y="1531"/>
                    <a:pt x="9321" y="0"/>
                    <a:pt x="7431" y="0"/>
                  </a:cubicBez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 rot="5400157">
              <a:off x="885735" y="3026747"/>
              <a:ext cx="381043" cy="738939"/>
            </a:xfrm>
            <a:custGeom>
              <a:avLst/>
              <a:gdLst/>
              <a:ahLst/>
              <a:cxnLst/>
              <a:rect l="l" t="t" r="r" b="b"/>
              <a:pathLst>
                <a:path w="6947" h="13472" extrusionOk="0">
                  <a:moveTo>
                    <a:pt x="1900" y="0"/>
                  </a:moveTo>
                  <a:cubicBezTo>
                    <a:pt x="852" y="0"/>
                    <a:pt x="0" y="853"/>
                    <a:pt x="0" y="1900"/>
                  </a:cubicBezTo>
                  <a:lnTo>
                    <a:pt x="0" y="11571"/>
                  </a:lnTo>
                  <a:cubicBezTo>
                    <a:pt x="0" y="12623"/>
                    <a:pt x="852" y="13471"/>
                    <a:pt x="1900" y="13471"/>
                  </a:cubicBezTo>
                  <a:lnTo>
                    <a:pt x="5047" y="13471"/>
                  </a:lnTo>
                  <a:cubicBezTo>
                    <a:pt x="6094" y="13471"/>
                    <a:pt x="6947" y="12623"/>
                    <a:pt x="6947" y="11571"/>
                  </a:cubicBezTo>
                  <a:lnTo>
                    <a:pt x="6947" y="1900"/>
                  </a:lnTo>
                  <a:cubicBezTo>
                    <a:pt x="6947" y="853"/>
                    <a:pt x="6094" y="0"/>
                    <a:pt x="5047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 rot="5400157">
              <a:off x="384398" y="2874966"/>
              <a:ext cx="604228" cy="1042205"/>
            </a:xfrm>
            <a:custGeom>
              <a:avLst/>
              <a:gdLst/>
              <a:ahLst/>
              <a:cxnLst/>
              <a:rect l="l" t="t" r="r" b="b"/>
              <a:pathLst>
                <a:path w="11016" h="19001" extrusionOk="0">
                  <a:moveTo>
                    <a:pt x="2304" y="0"/>
                  </a:moveTo>
                  <a:cubicBezTo>
                    <a:pt x="1034" y="0"/>
                    <a:pt x="1" y="852"/>
                    <a:pt x="1" y="1899"/>
                  </a:cubicBezTo>
                  <a:lnTo>
                    <a:pt x="1" y="17101"/>
                  </a:lnTo>
                  <a:cubicBezTo>
                    <a:pt x="1" y="18148"/>
                    <a:pt x="1034" y="19000"/>
                    <a:pt x="2304" y="19000"/>
                  </a:cubicBezTo>
                  <a:lnTo>
                    <a:pt x="8717" y="19000"/>
                  </a:lnTo>
                  <a:cubicBezTo>
                    <a:pt x="9987" y="19000"/>
                    <a:pt x="11016" y="18148"/>
                    <a:pt x="11016" y="17101"/>
                  </a:cubicBezTo>
                  <a:lnTo>
                    <a:pt x="11016" y="1899"/>
                  </a:lnTo>
                  <a:cubicBezTo>
                    <a:pt x="11016" y="852"/>
                    <a:pt x="9987" y="0"/>
                    <a:pt x="8717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 rot="5400157">
              <a:off x="910665" y="2931009"/>
              <a:ext cx="251103" cy="405561"/>
            </a:xfrm>
            <a:custGeom>
              <a:avLst/>
              <a:gdLst/>
              <a:ahLst/>
              <a:cxnLst/>
              <a:rect l="l" t="t" r="r" b="b"/>
              <a:pathLst>
                <a:path w="4578" h="7394" extrusionOk="0">
                  <a:moveTo>
                    <a:pt x="650" y="1"/>
                  </a:moveTo>
                  <a:cubicBezTo>
                    <a:pt x="561" y="1"/>
                    <a:pt x="471" y="22"/>
                    <a:pt x="387" y="66"/>
                  </a:cubicBezTo>
                  <a:cubicBezTo>
                    <a:pt x="108" y="212"/>
                    <a:pt x="1" y="558"/>
                    <a:pt x="147" y="834"/>
                  </a:cubicBezTo>
                  <a:lnTo>
                    <a:pt x="3422" y="7087"/>
                  </a:lnTo>
                  <a:cubicBezTo>
                    <a:pt x="3525" y="7283"/>
                    <a:pt x="3725" y="7394"/>
                    <a:pt x="3928" y="7394"/>
                  </a:cubicBezTo>
                  <a:cubicBezTo>
                    <a:pt x="4018" y="7394"/>
                    <a:pt x="4106" y="7371"/>
                    <a:pt x="4190" y="7327"/>
                  </a:cubicBezTo>
                  <a:cubicBezTo>
                    <a:pt x="4471" y="7181"/>
                    <a:pt x="4577" y="6835"/>
                    <a:pt x="4430" y="6560"/>
                  </a:cubicBezTo>
                  <a:lnTo>
                    <a:pt x="1155" y="306"/>
                  </a:lnTo>
                  <a:cubicBezTo>
                    <a:pt x="1053" y="113"/>
                    <a:pt x="855" y="1"/>
                    <a:pt x="650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 rot="5400157">
              <a:off x="146866" y="3046466"/>
              <a:ext cx="166086" cy="191427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2382" y="0"/>
                  </a:moveTo>
                  <a:cubicBezTo>
                    <a:pt x="2207" y="0"/>
                    <a:pt x="2034" y="80"/>
                    <a:pt x="1922" y="231"/>
                  </a:cubicBezTo>
                  <a:lnTo>
                    <a:pt x="187" y="2578"/>
                  </a:lnTo>
                  <a:cubicBezTo>
                    <a:pt x="1" y="2832"/>
                    <a:pt x="54" y="3191"/>
                    <a:pt x="306" y="3377"/>
                  </a:cubicBezTo>
                  <a:cubicBezTo>
                    <a:pt x="409" y="3453"/>
                    <a:pt x="529" y="3489"/>
                    <a:pt x="644" y="3489"/>
                  </a:cubicBezTo>
                  <a:cubicBezTo>
                    <a:pt x="822" y="3489"/>
                    <a:pt x="990" y="3409"/>
                    <a:pt x="1105" y="3258"/>
                  </a:cubicBezTo>
                  <a:lnTo>
                    <a:pt x="2841" y="906"/>
                  </a:lnTo>
                  <a:cubicBezTo>
                    <a:pt x="3027" y="652"/>
                    <a:pt x="2974" y="298"/>
                    <a:pt x="2721" y="111"/>
                  </a:cubicBezTo>
                  <a:cubicBezTo>
                    <a:pt x="2619" y="36"/>
                    <a:pt x="2500" y="0"/>
                    <a:pt x="2382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 rot="5400157">
              <a:off x="708538" y="3095893"/>
              <a:ext cx="187477" cy="41905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3041" y="764"/>
                  </a:lnTo>
                  <a:cubicBezTo>
                    <a:pt x="3249" y="764"/>
                    <a:pt x="3418" y="590"/>
                    <a:pt x="3418" y="382"/>
                  </a:cubicBezTo>
                  <a:cubicBezTo>
                    <a:pt x="3418" y="173"/>
                    <a:pt x="3249" y="0"/>
                    <a:pt x="3041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 rot="5400157">
              <a:off x="487105" y="3103789"/>
              <a:ext cx="203110" cy="41741"/>
            </a:xfrm>
            <a:custGeom>
              <a:avLst/>
              <a:gdLst/>
              <a:ahLst/>
              <a:cxnLst/>
              <a:rect l="l" t="t" r="r" b="b"/>
              <a:pathLst>
                <a:path w="3703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3325" y="760"/>
                  </a:lnTo>
                  <a:cubicBezTo>
                    <a:pt x="3534" y="760"/>
                    <a:pt x="3702" y="591"/>
                    <a:pt x="3702" y="378"/>
                  </a:cubicBezTo>
                  <a:cubicBezTo>
                    <a:pt x="3702" y="170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 rot="5400157">
              <a:off x="280180" y="3103815"/>
              <a:ext cx="203110" cy="41686"/>
            </a:xfrm>
            <a:custGeom>
              <a:avLst/>
              <a:gdLst/>
              <a:ahLst/>
              <a:cxnLst/>
              <a:rect l="l" t="t" r="r" b="b"/>
              <a:pathLst>
                <a:path w="3703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3325" y="759"/>
                  </a:lnTo>
                  <a:cubicBezTo>
                    <a:pt x="3534" y="759"/>
                    <a:pt x="3702" y="591"/>
                    <a:pt x="3702" y="382"/>
                  </a:cubicBezTo>
                  <a:cubicBezTo>
                    <a:pt x="3702" y="173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 rot="5400157">
              <a:off x="910578" y="3455740"/>
              <a:ext cx="251268" cy="405561"/>
            </a:xfrm>
            <a:custGeom>
              <a:avLst/>
              <a:gdLst/>
              <a:ahLst/>
              <a:cxnLst/>
              <a:rect l="l" t="t" r="r" b="b"/>
              <a:pathLst>
                <a:path w="4581" h="7394" extrusionOk="0">
                  <a:moveTo>
                    <a:pt x="3931" y="1"/>
                  </a:moveTo>
                  <a:cubicBezTo>
                    <a:pt x="3725" y="1"/>
                    <a:pt x="3525" y="113"/>
                    <a:pt x="3423" y="306"/>
                  </a:cubicBezTo>
                  <a:lnTo>
                    <a:pt x="147" y="6560"/>
                  </a:lnTo>
                  <a:cubicBezTo>
                    <a:pt x="0" y="6835"/>
                    <a:pt x="111" y="7181"/>
                    <a:pt x="387" y="7327"/>
                  </a:cubicBezTo>
                  <a:cubicBezTo>
                    <a:pt x="471" y="7371"/>
                    <a:pt x="564" y="7394"/>
                    <a:pt x="653" y="7394"/>
                  </a:cubicBezTo>
                  <a:cubicBezTo>
                    <a:pt x="857" y="7394"/>
                    <a:pt x="1057" y="7283"/>
                    <a:pt x="1159" y="7087"/>
                  </a:cubicBezTo>
                  <a:lnTo>
                    <a:pt x="4435" y="834"/>
                  </a:lnTo>
                  <a:cubicBezTo>
                    <a:pt x="4581" y="558"/>
                    <a:pt x="4474" y="212"/>
                    <a:pt x="4195" y="66"/>
                  </a:cubicBezTo>
                  <a:cubicBezTo>
                    <a:pt x="4111" y="22"/>
                    <a:pt x="4020" y="1"/>
                    <a:pt x="3931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 rot="5400157">
              <a:off x="146861" y="3554549"/>
              <a:ext cx="166086" cy="191427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644" y="0"/>
                  </a:moveTo>
                  <a:cubicBezTo>
                    <a:pt x="527" y="0"/>
                    <a:pt x="409" y="36"/>
                    <a:pt x="307" y="111"/>
                  </a:cubicBezTo>
                  <a:cubicBezTo>
                    <a:pt x="54" y="298"/>
                    <a:pt x="1" y="652"/>
                    <a:pt x="187" y="906"/>
                  </a:cubicBezTo>
                  <a:lnTo>
                    <a:pt x="1922" y="3258"/>
                  </a:lnTo>
                  <a:cubicBezTo>
                    <a:pt x="2033" y="3409"/>
                    <a:pt x="2206" y="3489"/>
                    <a:pt x="2379" y="3489"/>
                  </a:cubicBezTo>
                  <a:cubicBezTo>
                    <a:pt x="2499" y="3489"/>
                    <a:pt x="2619" y="3453"/>
                    <a:pt x="2721" y="3377"/>
                  </a:cubicBezTo>
                  <a:cubicBezTo>
                    <a:pt x="2974" y="3191"/>
                    <a:pt x="3027" y="2832"/>
                    <a:pt x="2841" y="2578"/>
                  </a:cubicBezTo>
                  <a:lnTo>
                    <a:pt x="1101" y="231"/>
                  </a:lnTo>
                  <a:cubicBezTo>
                    <a:pt x="990" y="80"/>
                    <a:pt x="818" y="0"/>
                    <a:pt x="644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 rot="5400157">
              <a:off x="708533" y="3654659"/>
              <a:ext cx="187477" cy="41905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7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0"/>
                    <a:pt x="168" y="764"/>
                    <a:pt x="377" y="764"/>
                  </a:cubicBezTo>
                  <a:lnTo>
                    <a:pt x="3036" y="764"/>
                  </a:lnTo>
                  <a:cubicBezTo>
                    <a:pt x="3244" y="764"/>
                    <a:pt x="3417" y="590"/>
                    <a:pt x="3417" y="382"/>
                  </a:cubicBezTo>
                  <a:cubicBezTo>
                    <a:pt x="3417" y="173"/>
                    <a:pt x="3244" y="0"/>
                    <a:pt x="3036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 rot="5400157">
              <a:off x="486990" y="3646813"/>
              <a:ext cx="203329" cy="41741"/>
            </a:xfrm>
            <a:custGeom>
              <a:avLst/>
              <a:gdLst/>
              <a:ahLst/>
              <a:cxnLst/>
              <a:rect l="l" t="t" r="r" b="b"/>
              <a:pathLst>
                <a:path w="3707" h="761" extrusionOk="0">
                  <a:moveTo>
                    <a:pt x="382" y="1"/>
                  </a:moveTo>
                  <a:cubicBezTo>
                    <a:pt x="173" y="1"/>
                    <a:pt x="0" y="170"/>
                    <a:pt x="0" y="378"/>
                  </a:cubicBezTo>
                  <a:cubicBezTo>
                    <a:pt x="0" y="591"/>
                    <a:pt x="173" y="760"/>
                    <a:pt x="382" y="760"/>
                  </a:cubicBezTo>
                  <a:lnTo>
                    <a:pt x="3325" y="760"/>
                  </a:lnTo>
                  <a:cubicBezTo>
                    <a:pt x="3533" y="760"/>
                    <a:pt x="3706" y="591"/>
                    <a:pt x="3706" y="378"/>
                  </a:cubicBezTo>
                  <a:cubicBezTo>
                    <a:pt x="3706" y="170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 rot="5400157">
              <a:off x="280065" y="3646839"/>
              <a:ext cx="203329" cy="41686"/>
            </a:xfrm>
            <a:custGeom>
              <a:avLst/>
              <a:gdLst/>
              <a:ahLst/>
              <a:cxnLst/>
              <a:rect l="l" t="t" r="r" b="b"/>
              <a:pathLst>
                <a:path w="3707" h="760" extrusionOk="0">
                  <a:moveTo>
                    <a:pt x="382" y="1"/>
                  </a:moveTo>
                  <a:cubicBezTo>
                    <a:pt x="173" y="1"/>
                    <a:pt x="0" y="173"/>
                    <a:pt x="0" y="382"/>
                  </a:cubicBezTo>
                  <a:cubicBezTo>
                    <a:pt x="0" y="591"/>
                    <a:pt x="173" y="759"/>
                    <a:pt x="382" y="759"/>
                  </a:cubicBezTo>
                  <a:lnTo>
                    <a:pt x="3325" y="759"/>
                  </a:lnTo>
                  <a:cubicBezTo>
                    <a:pt x="3533" y="759"/>
                    <a:pt x="3706" y="591"/>
                    <a:pt x="3706" y="382"/>
                  </a:cubicBezTo>
                  <a:cubicBezTo>
                    <a:pt x="3706" y="173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 rot="5400157">
              <a:off x="378528" y="3028114"/>
              <a:ext cx="479444" cy="736197"/>
            </a:xfrm>
            <a:custGeom>
              <a:avLst/>
              <a:gdLst/>
              <a:ahLst/>
              <a:cxnLst/>
              <a:rect l="l" t="t" r="r" b="b"/>
              <a:pathLst>
                <a:path w="8741" h="13422" extrusionOk="0">
                  <a:moveTo>
                    <a:pt x="0" y="0"/>
                  </a:moveTo>
                  <a:lnTo>
                    <a:pt x="0" y="13422"/>
                  </a:lnTo>
                  <a:lnTo>
                    <a:pt x="8740" y="1342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 rot="5400157">
              <a:off x="426467" y="3101616"/>
              <a:ext cx="383511" cy="589144"/>
            </a:xfrm>
            <a:custGeom>
              <a:avLst/>
              <a:gdLst/>
              <a:ahLst/>
              <a:cxnLst/>
              <a:rect l="l" t="t" r="r" b="b"/>
              <a:pathLst>
                <a:path w="6992" h="10741" extrusionOk="0">
                  <a:moveTo>
                    <a:pt x="1" y="0"/>
                  </a:moveTo>
                  <a:lnTo>
                    <a:pt x="1" y="10741"/>
                  </a:lnTo>
                  <a:lnTo>
                    <a:pt x="6992" y="10741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 rot="5400157">
              <a:off x="1058129" y="3235574"/>
              <a:ext cx="185832" cy="58854"/>
            </a:xfrm>
            <a:custGeom>
              <a:avLst/>
              <a:gdLst/>
              <a:ahLst/>
              <a:cxnLst/>
              <a:rect l="l" t="t" r="r" b="b"/>
              <a:pathLst>
                <a:path w="3388" h="1073" extrusionOk="0">
                  <a:moveTo>
                    <a:pt x="1846" y="0"/>
                  </a:moveTo>
                  <a:cubicBezTo>
                    <a:pt x="1749" y="0"/>
                    <a:pt x="1650" y="8"/>
                    <a:pt x="1550" y="15"/>
                  </a:cubicBezTo>
                  <a:cubicBezTo>
                    <a:pt x="1430" y="28"/>
                    <a:pt x="1310" y="38"/>
                    <a:pt x="1191" y="73"/>
                  </a:cubicBezTo>
                  <a:cubicBezTo>
                    <a:pt x="1070" y="95"/>
                    <a:pt x="955" y="135"/>
                    <a:pt x="844" y="179"/>
                  </a:cubicBezTo>
                  <a:cubicBezTo>
                    <a:pt x="738" y="224"/>
                    <a:pt x="636" y="277"/>
                    <a:pt x="542" y="339"/>
                  </a:cubicBezTo>
                  <a:cubicBezTo>
                    <a:pt x="454" y="401"/>
                    <a:pt x="369" y="464"/>
                    <a:pt x="302" y="534"/>
                  </a:cubicBezTo>
                  <a:cubicBezTo>
                    <a:pt x="271" y="570"/>
                    <a:pt x="240" y="601"/>
                    <a:pt x="214" y="632"/>
                  </a:cubicBezTo>
                  <a:cubicBezTo>
                    <a:pt x="187" y="673"/>
                    <a:pt x="165" y="704"/>
                    <a:pt x="143" y="739"/>
                  </a:cubicBezTo>
                  <a:cubicBezTo>
                    <a:pt x="99" y="800"/>
                    <a:pt x="72" y="859"/>
                    <a:pt x="54" y="912"/>
                  </a:cubicBezTo>
                  <a:cubicBezTo>
                    <a:pt x="15" y="1013"/>
                    <a:pt x="1" y="1072"/>
                    <a:pt x="1" y="1072"/>
                  </a:cubicBezTo>
                  <a:cubicBezTo>
                    <a:pt x="1" y="1072"/>
                    <a:pt x="58" y="1036"/>
                    <a:pt x="143" y="983"/>
                  </a:cubicBezTo>
                  <a:cubicBezTo>
                    <a:pt x="179" y="952"/>
                    <a:pt x="236" y="925"/>
                    <a:pt x="294" y="894"/>
                  </a:cubicBezTo>
                  <a:cubicBezTo>
                    <a:pt x="325" y="880"/>
                    <a:pt x="356" y="863"/>
                    <a:pt x="387" y="845"/>
                  </a:cubicBezTo>
                  <a:cubicBezTo>
                    <a:pt x="423" y="832"/>
                    <a:pt x="458" y="819"/>
                    <a:pt x="494" y="806"/>
                  </a:cubicBezTo>
                  <a:cubicBezTo>
                    <a:pt x="564" y="770"/>
                    <a:pt x="644" y="753"/>
                    <a:pt x="728" y="726"/>
                  </a:cubicBezTo>
                  <a:cubicBezTo>
                    <a:pt x="814" y="699"/>
                    <a:pt x="902" y="681"/>
                    <a:pt x="995" y="659"/>
                  </a:cubicBezTo>
                  <a:cubicBezTo>
                    <a:pt x="1044" y="655"/>
                    <a:pt x="1093" y="646"/>
                    <a:pt x="1137" y="636"/>
                  </a:cubicBezTo>
                  <a:cubicBezTo>
                    <a:pt x="1191" y="628"/>
                    <a:pt x="1240" y="624"/>
                    <a:pt x="1288" y="614"/>
                  </a:cubicBezTo>
                  <a:cubicBezTo>
                    <a:pt x="1390" y="597"/>
                    <a:pt x="1496" y="593"/>
                    <a:pt x="1599" y="579"/>
                  </a:cubicBezTo>
                  <a:cubicBezTo>
                    <a:pt x="2025" y="544"/>
                    <a:pt x="2473" y="517"/>
                    <a:pt x="2815" y="460"/>
                  </a:cubicBezTo>
                  <a:cubicBezTo>
                    <a:pt x="2988" y="428"/>
                    <a:pt x="3135" y="397"/>
                    <a:pt x="3232" y="366"/>
                  </a:cubicBezTo>
                  <a:cubicBezTo>
                    <a:pt x="3334" y="335"/>
                    <a:pt x="3387" y="308"/>
                    <a:pt x="3387" y="308"/>
                  </a:cubicBezTo>
                  <a:cubicBezTo>
                    <a:pt x="3387" y="308"/>
                    <a:pt x="3334" y="286"/>
                    <a:pt x="3232" y="251"/>
                  </a:cubicBezTo>
                  <a:cubicBezTo>
                    <a:pt x="3135" y="220"/>
                    <a:pt x="2997" y="175"/>
                    <a:pt x="2828" y="130"/>
                  </a:cubicBezTo>
                  <a:cubicBezTo>
                    <a:pt x="2660" y="87"/>
                    <a:pt x="2459" y="46"/>
                    <a:pt x="2242" y="24"/>
                  </a:cubicBezTo>
                  <a:cubicBezTo>
                    <a:pt x="2136" y="15"/>
                    <a:pt x="2020" y="2"/>
                    <a:pt x="1905" y="2"/>
                  </a:cubicBezTo>
                  <a:cubicBezTo>
                    <a:pt x="1886" y="1"/>
                    <a:pt x="1866" y="0"/>
                    <a:pt x="1846" y="0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 rot="5400157">
              <a:off x="978023" y="2958603"/>
              <a:ext cx="104215" cy="104215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1900" y="0"/>
                  </a:moveTo>
                  <a:lnTo>
                    <a:pt x="1" y="1385"/>
                  </a:lnTo>
                  <a:lnTo>
                    <a:pt x="1" y="1899"/>
                  </a:lnTo>
                  <a:lnTo>
                    <a:pt x="1900" y="173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 rot="5400157">
              <a:off x="978015" y="3729642"/>
              <a:ext cx="104215" cy="104215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0" y="0"/>
                  </a:moveTo>
                  <a:lnTo>
                    <a:pt x="0" y="1735"/>
                  </a:lnTo>
                  <a:lnTo>
                    <a:pt x="1899" y="1899"/>
                  </a:lnTo>
                  <a:lnTo>
                    <a:pt x="1899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 rot="5400157">
              <a:off x="561271" y="2690537"/>
              <a:ext cx="29509" cy="692207"/>
            </a:xfrm>
            <a:custGeom>
              <a:avLst/>
              <a:gdLst/>
              <a:ahLst/>
              <a:cxnLst/>
              <a:rect l="l" t="t" r="r" b="b"/>
              <a:pathLst>
                <a:path w="538" h="12620" extrusionOk="0">
                  <a:moveTo>
                    <a:pt x="271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2349"/>
                  </a:lnTo>
                  <a:cubicBezTo>
                    <a:pt x="0" y="12500"/>
                    <a:pt x="121" y="12619"/>
                    <a:pt x="271" y="12619"/>
                  </a:cubicBezTo>
                  <a:cubicBezTo>
                    <a:pt x="418" y="12619"/>
                    <a:pt x="537" y="12500"/>
                    <a:pt x="537" y="12349"/>
                  </a:cubicBezTo>
                  <a:lnTo>
                    <a:pt x="537" y="10231"/>
                  </a:lnTo>
                  <a:lnTo>
                    <a:pt x="400" y="10231"/>
                  </a:lnTo>
                  <a:cubicBezTo>
                    <a:pt x="191" y="10231"/>
                    <a:pt x="23" y="10063"/>
                    <a:pt x="23" y="9854"/>
                  </a:cubicBezTo>
                  <a:cubicBezTo>
                    <a:pt x="23" y="9645"/>
                    <a:pt x="191" y="9473"/>
                    <a:pt x="400" y="9473"/>
                  </a:cubicBezTo>
                  <a:lnTo>
                    <a:pt x="537" y="9473"/>
                  </a:lnTo>
                  <a:lnTo>
                    <a:pt x="537" y="6459"/>
                  </a:lnTo>
                  <a:lnTo>
                    <a:pt x="400" y="6459"/>
                  </a:lnTo>
                  <a:cubicBezTo>
                    <a:pt x="191" y="6459"/>
                    <a:pt x="23" y="6290"/>
                    <a:pt x="23" y="6077"/>
                  </a:cubicBezTo>
                  <a:cubicBezTo>
                    <a:pt x="23" y="5869"/>
                    <a:pt x="191" y="5700"/>
                    <a:pt x="400" y="5700"/>
                  </a:cubicBezTo>
                  <a:lnTo>
                    <a:pt x="537" y="5700"/>
                  </a:lnTo>
                  <a:lnTo>
                    <a:pt x="537" y="2567"/>
                  </a:lnTo>
                  <a:lnTo>
                    <a:pt x="400" y="2567"/>
                  </a:lnTo>
                  <a:cubicBezTo>
                    <a:pt x="191" y="2567"/>
                    <a:pt x="23" y="2393"/>
                    <a:pt x="23" y="2185"/>
                  </a:cubicBezTo>
                  <a:cubicBezTo>
                    <a:pt x="23" y="1976"/>
                    <a:pt x="191" y="1803"/>
                    <a:pt x="400" y="1803"/>
                  </a:cubicBezTo>
                  <a:lnTo>
                    <a:pt x="537" y="1803"/>
                  </a:lnTo>
                  <a:lnTo>
                    <a:pt x="537" y="267"/>
                  </a:lnTo>
                  <a:cubicBezTo>
                    <a:pt x="537" y="121"/>
                    <a:pt x="418" y="1"/>
                    <a:pt x="271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 rot="5400157">
              <a:off x="788129" y="3016306"/>
              <a:ext cx="28303" cy="41905"/>
            </a:xfrm>
            <a:custGeom>
              <a:avLst/>
              <a:gdLst/>
              <a:ahLst/>
              <a:cxnLst/>
              <a:rect l="l" t="t" r="r" b="b"/>
              <a:pathLst>
                <a:path w="516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515" y="764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 rot="5400157">
              <a:off x="574512" y="3016386"/>
              <a:ext cx="28303" cy="41741"/>
            </a:xfrm>
            <a:custGeom>
              <a:avLst/>
              <a:gdLst/>
              <a:ahLst/>
              <a:cxnLst/>
              <a:rect l="l" t="t" r="r" b="b"/>
              <a:pathLst>
                <a:path w="516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515" y="76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 rot="5400157">
              <a:off x="367587" y="3016411"/>
              <a:ext cx="28303" cy="41686"/>
            </a:xfrm>
            <a:custGeom>
              <a:avLst/>
              <a:gdLst/>
              <a:ahLst/>
              <a:cxnLst/>
              <a:rect l="l" t="t" r="r" b="b"/>
              <a:pathLst>
                <a:path w="516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515" y="7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 rot="5400157">
              <a:off x="561237" y="3409440"/>
              <a:ext cx="29564" cy="692207"/>
            </a:xfrm>
            <a:custGeom>
              <a:avLst/>
              <a:gdLst/>
              <a:ahLst/>
              <a:cxnLst/>
              <a:rect l="l" t="t" r="r" b="b"/>
              <a:pathLst>
                <a:path w="539" h="12620" extrusionOk="0">
                  <a:moveTo>
                    <a:pt x="272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803"/>
                  </a:lnTo>
                  <a:lnTo>
                    <a:pt x="139" y="1803"/>
                  </a:lnTo>
                  <a:cubicBezTo>
                    <a:pt x="347" y="1803"/>
                    <a:pt x="520" y="1976"/>
                    <a:pt x="520" y="2185"/>
                  </a:cubicBezTo>
                  <a:cubicBezTo>
                    <a:pt x="520" y="2393"/>
                    <a:pt x="347" y="2567"/>
                    <a:pt x="139" y="2567"/>
                  </a:cubicBezTo>
                  <a:lnTo>
                    <a:pt x="0" y="2567"/>
                  </a:lnTo>
                  <a:lnTo>
                    <a:pt x="0" y="5700"/>
                  </a:lnTo>
                  <a:lnTo>
                    <a:pt x="139" y="5700"/>
                  </a:lnTo>
                  <a:cubicBezTo>
                    <a:pt x="347" y="5700"/>
                    <a:pt x="520" y="5869"/>
                    <a:pt x="520" y="6077"/>
                  </a:cubicBezTo>
                  <a:cubicBezTo>
                    <a:pt x="520" y="6290"/>
                    <a:pt x="347" y="6459"/>
                    <a:pt x="139" y="6459"/>
                  </a:cubicBezTo>
                  <a:lnTo>
                    <a:pt x="0" y="6459"/>
                  </a:lnTo>
                  <a:lnTo>
                    <a:pt x="0" y="9473"/>
                  </a:lnTo>
                  <a:lnTo>
                    <a:pt x="139" y="9473"/>
                  </a:lnTo>
                  <a:cubicBezTo>
                    <a:pt x="347" y="9473"/>
                    <a:pt x="520" y="9645"/>
                    <a:pt x="520" y="9854"/>
                  </a:cubicBezTo>
                  <a:cubicBezTo>
                    <a:pt x="520" y="10063"/>
                    <a:pt x="347" y="10231"/>
                    <a:pt x="139" y="10231"/>
                  </a:cubicBezTo>
                  <a:lnTo>
                    <a:pt x="0" y="10231"/>
                  </a:lnTo>
                  <a:lnTo>
                    <a:pt x="0" y="12349"/>
                  </a:lnTo>
                  <a:cubicBezTo>
                    <a:pt x="0" y="12500"/>
                    <a:pt x="121" y="12619"/>
                    <a:pt x="272" y="12619"/>
                  </a:cubicBezTo>
                  <a:cubicBezTo>
                    <a:pt x="418" y="12619"/>
                    <a:pt x="538" y="12500"/>
                    <a:pt x="538" y="12349"/>
                  </a:cubicBezTo>
                  <a:lnTo>
                    <a:pt x="538" y="267"/>
                  </a:lnTo>
                  <a:cubicBezTo>
                    <a:pt x="538" y="121"/>
                    <a:pt x="418" y="1"/>
                    <a:pt x="272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 rot="5400157">
              <a:off x="787985" y="3734111"/>
              <a:ext cx="28577" cy="41905"/>
            </a:xfrm>
            <a:custGeom>
              <a:avLst/>
              <a:gdLst/>
              <a:ahLst/>
              <a:cxnLst/>
              <a:rect l="l" t="t" r="r" b="b"/>
              <a:pathLst>
                <a:path w="521" h="764" extrusionOk="0">
                  <a:moveTo>
                    <a:pt x="0" y="0"/>
                  </a:moveTo>
                  <a:lnTo>
                    <a:pt x="0" y="764"/>
                  </a:lnTo>
                  <a:lnTo>
                    <a:pt x="139" y="764"/>
                  </a:lnTo>
                  <a:cubicBezTo>
                    <a:pt x="347" y="764"/>
                    <a:pt x="520" y="590"/>
                    <a:pt x="520" y="382"/>
                  </a:cubicBezTo>
                  <a:cubicBezTo>
                    <a:pt x="520" y="173"/>
                    <a:pt x="347" y="0"/>
                    <a:pt x="139" y="0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 rot="5400157">
              <a:off x="574368" y="3734192"/>
              <a:ext cx="28577" cy="41741"/>
            </a:xfrm>
            <a:custGeom>
              <a:avLst/>
              <a:gdLst/>
              <a:ahLst/>
              <a:cxnLst/>
              <a:rect l="l" t="t" r="r" b="b"/>
              <a:pathLst>
                <a:path w="521" h="761" extrusionOk="0">
                  <a:moveTo>
                    <a:pt x="0" y="1"/>
                  </a:moveTo>
                  <a:lnTo>
                    <a:pt x="0" y="760"/>
                  </a:lnTo>
                  <a:lnTo>
                    <a:pt x="139" y="760"/>
                  </a:lnTo>
                  <a:cubicBezTo>
                    <a:pt x="347" y="760"/>
                    <a:pt x="520" y="591"/>
                    <a:pt x="520" y="378"/>
                  </a:cubicBezTo>
                  <a:cubicBezTo>
                    <a:pt x="520" y="170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 rot="5400157">
              <a:off x="367444" y="3734217"/>
              <a:ext cx="28577" cy="41686"/>
            </a:xfrm>
            <a:custGeom>
              <a:avLst/>
              <a:gdLst/>
              <a:ahLst/>
              <a:cxnLst/>
              <a:rect l="l" t="t" r="r" b="b"/>
              <a:pathLst>
                <a:path w="521" h="760" extrusionOk="0">
                  <a:moveTo>
                    <a:pt x="0" y="1"/>
                  </a:moveTo>
                  <a:lnTo>
                    <a:pt x="0" y="759"/>
                  </a:lnTo>
                  <a:lnTo>
                    <a:pt x="139" y="759"/>
                  </a:lnTo>
                  <a:cubicBezTo>
                    <a:pt x="347" y="759"/>
                    <a:pt x="520" y="591"/>
                    <a:pt x="520" y="382"/>
                  </a:cubicBezTo>
                  <a:cubicBezTo>
                    <a:pt x="520" y="173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 rot="5400157">
              <a:off x="1456760" y="3044120"/>
              <a:ext cx="156542" cy="122864"/>
            </a:xfrm>
            <a:custGeom>
              <a:avLst/>
              <a:gdLst/>
              <a:ahLst/>
              <a:cxnLst/>
              <a:rect l="l" t="t" r="r" b="b"/>
              <a:pathLst>
                <a:path w="2854" h="2240" extrusionOk="0">
                  <a:moveTo>
                    <a:pt x="2177" y="0"/>
                  </a:moveTo>
                  <a:cubicBezTo>
                    <a:pt x="1816" y="0"/>
                    <a:pt x="1354" y="349"/>
                    <a:pt x="1061" y="534"/>
                  </a:cubicBezTo>
                  <a:cubicBezTo>
                    <a:pt x="506" y="875"/>
                    <a:pt x="0" y="1376"/>
                    <a:pt x="498" y="1967"/>
                  </a:cubicBezTo>
                  <a:cubicBezTo>
                    <a:pt x="660" y="2161"/>
                    <a:pt x="835" y="2240"/>
                    <a:pt x="1011" y="2240"/>
                  </a:cubicBezTo>
                  <a:cubicBezTo>
                    <a:pt x="1486" y="2240"/>
                    <a:pt x="1975" y="1674"/>
                    <a:pt x="2272" y="1292"/>
                  </a:cubicBezTo>
                  <a:cubicBezTo>
                    <a:pt x="2561" y="919"/>
                    <a:pt x="2854" y="569"/>
                    <a:pt x="2508" y="151"/>
                  </a:cubicBezTo>
                  <a:cubicBezTo>
                    <a:pt x="2418" y="43"/>
                    <a:pt x="2304" y="0"/>
                    <a:pt x="2177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 rot="5400157">
              <a:off x="1491892" y="3063127"/>
              <a:ext cx="86224" cy="67520"/>
            </a:xfrm>
            <a:custGeom>
              <a:avLst/>
              <a:gdLst/>
              <a:ahLst/>
              <a:cxnLst/>
              <a:rect l="l" t="t" r="r" b="b"/>
              <a:pathLst>
                <a:path w="1572" h="1231" extrusionOk="0">
                  <a:moveTo>
                    <a:pt x="1200" y="0"/>
                  </a:moveTo>
                  <a:cubicBezTo>
                    <a:pt x="1001" y="0"/>
                    <a:pt x="747" y="191"/>
                    <a:pt x="582" y="290"/>
                  </a:cubicBezTo>
                  <a:cubicBezTo>
                    <a:pt x="281" y="482"/>
                    <a:pt x="1" y="756"/>
                    <a:pt x="276" y="1080"/>
                  </a:cubicBezTo>
                  <a:cubicBezTo>
                    <a:pt x="365" y="1187"/>
                    <a:pt x="461" y="1230"/>
                    <a:pt x="558" y="1230"/>
                  </a:cubicBezTo>
                  <a:cubicBezTo>
                    <a:pt x="819" y="1230"/>
                    <a:pt x="1088" y="919"/>
                    <a:pt x="1252" y="712"/>
                  </a:cubicBezTo>
                  <a:cubicBezTo>
                    <a:pt x="1412" y="503"/>
                    <a:pt x="1572" y="312"/>
                    <a:pt x="1381" y="82"/>
                  </a:cubicBezTo>
                  <a:cubicBezTo>
                    <a:pt x="1332" y="23"/>
                    <a:pt x="1269" y="0"/>
                    <a:pt x="1200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 rot="5400157">
              <a:off x="1456727" y="3625237"/>
              <a:ext cx="156597" cy="122864"/>
            </a:xfrm>
            <a:custGeom>
              <a:avLst/>
              <a:gdLst/>
              <a:ahLst/>
              <a:cxnLst/>
              <a:rect l="l" t="t" r="r" b="b"/>
              <a:pathLst>
                <a:path w="2855" h="2240" extrusionOk="0">
                  <a:moveTo>
                    <a:pt x="681" y="0"/>
                  </a:moveTo>
                  <a:cubicBezTo>
                    <a:pt x="555" y="0"/>
                    <a:pt x="441" y="43"/>
                    <a:pt x="351" y="151"/>
                  </a:cubicBezTo>
                  <a:cubicBezTo>
                    <a:pt x="1" y="569"/>
                    <a:pt x="294" y="919"/>
                    <a:pt x="587" y="1292"/>
                  </a:cubicBezTo>
                  <a:cubicBezTo>
                    <a:pt x="881" y="1674"/>
                    <a:pt x="1371" y="2240"/>
                    <a:pt x="1847" y="2240"/>
                  </a:cubicBezTo>
                  <a:cubicBezTo>
                    <a:pt x="2024" y="2240"/>
                    <a:pt x="2199" y="2161"/>
                    <a:pt x="2361" y="1967"/>
                  </a:cubicBezTo>
                  <a:cubicBezTo>
                    <a:pt x="2854" y="1376"/>
                    <a:pt x="2353" y="875"/>
                    <a:pt x="1798" y="534"/>
                  </a:cubicBezTo>
                  <a:cubicBezTo>
                    <a:pt x="1502" y="349"/>
                    <a:pt x="1041" y="0"/>
                    <a:pt x="681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 rot="5400157">
              <a:off x="1491996" y="3661659"/>
              <a:ext cx="86005" cy="67520"/>
            </a:xfrm>
            <a:custGeom>
              <a:avLst/>
              <a:gdLst/>
              <a:ahLst/>
              <a:cxnLst/>
              <a:rect l="l" t="t" r="r" b="b"/>
              <a:pathLst>
                <a:path w="1568" h="1231" extrusionOk="0">
                  <a:moveTo>
                    <a:pt x="373" y="0"/>
                  </a:moveTo>
                  <a:cubicBezTo>
                    <a:pt x="303" y="0"/>
                    <a:pt x="241" y="23"/>
                    <a:pt x="192" y="82"/>
                  </a:cubicBezTo>
                  <a:cubicBezTo>
                    <a:pt x="1" y="312"/>
                    <a:pt x="161" y="503"/>
                    <a:pt x="320" y="712"/>
                  </a:cubicBezTo>
                  <a:cubicBezTo>
                    <a:pt x="482" y="919"/>
                    <a:pt x="752" y="1230"/>
                    <a:pt x="1015" y="1230"/>
                  </a:cubicBezTo>
                  <a:cubicBezTo>
                    <a:pt x="1112" y="1230"/>
                    <a:pt x="1208" y="1187"/>
                    <a:pt x="1297" y="1080"/>
                  </a:cubicBezTo>
                  <a:cubicBezTo>
                    <a:pt x="1568" y="756"/>
                    <a:pt x="1292" y="482"/>
                    <a:pt x="986" y="290"/>
                  </a:cubicBezTo>
                  <a:cubicBezTo>
                    <a:pt x="825" y="191"/>
                    <a:pt x="571" y="0"/>
                    <a:pt x="373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18"/>
          <p:cNvGrpSpPr/>
          <p:nvPr/>
        </p:nvGrpSpPr>
        <p:grpSpPr>
          <a:xfrm>
            <a:off x="595653" y="1081700"/>
            <a:ext cx="2213700" cy="3822090"/>
            <a:chOff x="595653" y="1081700"/>
            <a:chExt cx="2213700" cy="3822090"/>
          </a:xfrm>
        </p:grpSpPr>
        <p:grpSp>
          <p:nvGrpSpPr>
            <p:cNvPr id="365" name="Google Shape;365;p18"/>
            <p:cNvGrpSpPr/>
            <p:nvPr/>
          </p:nvGrpSpPr>
          <p:grpSpPr>
            <a:xfrm>
              <a:off x="595653" y="3991003"/>
              <a:ext cx="2213700" cy="912787"/>
              <a:chOff x="545178" y="3937753"/>
              <a:chExt cx="2213700" cy="912787"/>
            </a:xfrm>
          </p:grpSpPr>
          <p:sp>
            <p:nvSpPr>
              <p:cNvPr id="366" name="Google Shape;366;p18"/>
              <p:cNvSpPr txBox="1"/>
              <p:nvPr/>
            </p:nvSpPr>
            <p:spPr>
              <a:xfrm>
                <a:off x="545178" y="4447040"/>
                <a:ext cx="2213700" cy="40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Krona One"/>
                    <a:ea typeface="Krona One"/>
                    <a:cs typeface="Krona One"/>
                    <a:sym typeface="Krona One"/>
                  </a:rPr>
                  <a:t>TALLER</a:t>
                </a:r>
                <a:endParaRPr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endParaRPr>
              </a:p>
            </p:txBody>
          </p:sp>
          <p:sp>
            <p:nvSpPr>
              <p:cNvPr id="367" name="Google Shape;367;p18"/>
              <p:cNvSpPr txBox="1"/>
              <p:nvPr/>
            </p:nvSpPr>
            <p:spPr>
              <a:xfrm>
                <a:off x="662738" y="3937753"/>
                <a:ext cx="2061000" cy="5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endParaRPr>
              </a:p>
            </p:txBody>
          </p:sp>
        </p:grpSp>
        <p:sp>
          <p:nvSpPr>
            <p:cNvPr id="368" name="Google Shape;368;p18"/>
            <p:cNvSpPr txBox="1"/>
            <p:nvPr/>
          </p:nvSpPr>
          <p:spPr>
            <a:xfrm>
              <a:off x="1176138" y="1081700"/>
              <a:ext cx="11352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PASO 1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369" name="Google Shape;369;p18"/>
          <p:cNvGrpSpPr/>
          <p:nvPr/>
        </p:nvGrpSpPr>
        <p:grpSpPr>
          <a:xfrm>
            <a:off x="3510372" y="1081700"/>
            <a:ext cx="2213700" cy="3808777"/>
            <a:chOff x="3510372" y="1081700"/>
            <a:chExt cx="2213700" cy="3808777"/>
          </a:xfrm>
        </p:grpSpPr>
        <p:sp>
          <p:nvSpPr>
            <p:cNvPr id="370" name="Google Shape;370;p18"/>
            <p:cNvSpPr txBox="1"/>
            <p:nvPr/>
          </p:nvSpPr>
          <p:spPr>
            <a:xfrm>
              <a:off x="3510372" y="4486977"/>
              <a:ext cx="2213700" cy="40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REPUESTOS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372" name="Google Shape;372;p18"/>
            <p:cNvSpPr txBox="1"/>
            <p:nvPr/>
          </p:nvSpPr>
          <p:spPr>
            <a:xfrm>
              <a:off x="4004363" y="1081700"/>
              <a:ext cx="11352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PASO 2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373" name="Google Shape;373;p18"/>
          <p:cNvGrpSpPr/>
          <p:nvPr/>
        </p:nvGrpSpPr>
        <p:grpSpPr>
          <a:xfrm>
            <a:off x="6328899" y="1081700"/>
            <a:ext cx="2213700" cy="3808777"/>
            <a:chOff x="6328899" y="1081700"/>
            <a:chExt cx="2213700" cy="3808777"/>
          </a:xfrm>
        </p:grpSpPr>
        <p:sp>
          <p:nvSpPr>
            <p:cNvPr id="374" name="Google Shape;374;p18"/>
            <p:cNvSpPr txBox="1"/>
            <p:nvPr/>
          </p:nvSpPr>
          <p:spPr>
            <a:xfrm>
              <a:off x="6328899" y="4486977"/>
              <a:ext cx="2213700" cy="40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MENSAJERÍA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376" name="Google Shape;376;p18"/>
            <p:cNvSpPr txBox="1"/>
            <p:nvPr/>
          </p:nvSpPr>
          <p:spPr>
            <a:xfrm>
              <a:off x="6797088" y="1081700"/>
              <a:ext cx="11352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PASO 3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2" name="Google Shape;1614;p45">
            <a:extLst>
              <a:ext uri="{FF2B5EF4-FFF2-40B4-BE49-F238E27FC236}">
                <a16:creationId xmlns:a16="http://schemas.microsoft.com/office/drawing/2014/main" id="{B484E3D8-7706-20A0-EE5A-AC5992F2453B}"/>
              </a:ext>
            </a:extLst>
          </p:cNvPr>
          <p:cNvGrpSpPr/>
          <p:nvPr/>
        </p:nvGrpSpPr>
        <p:grpSpPr>
          <a:xfrm>
            <a:off x="3584777" y="1641976"/>
            <a:ext cx="1119595" cy="1119595"/>
            <a:chOff x="3817150" y="1989650"/>
            <a:chExt cx="1488300" cy="1488300"/>
          </a:xfrm>
        </p:grpSpPr>
        <p:sp>
          <p:nvSpPr>
            <p:cNvPr id="3" name="Google Shape;1612;p45">
              <a:extLst>
                <a:ext uri="{FF2B5EF4-FFF2-40B4-BE49-F238E27FC236}">
                  <a16:creationId xmlns:a16="http://schemas.microsoft.com/office/drawing/2014/main" id="{DEC84A20-2935-F20B-723A-55F7E4EA14B4}"/>
                </a:ext>
              </a:extLst>
            </p:cNvPr>
            <p:cNvSpPr/>
            <p:nvPr/>
          </p:nvSpPr>
          <p:spPr>
            <a:xfrm>
              <a:off x="3817150" y="1989650"/>
              <a:ext cx="1488300" cy="148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615;p45">
              <a:extLst>
                <a:ext uri="{FF2B5EF4-FFF2-40B4-BE49-F238E27FC236}">
                  <a16:creationId xmlns:a16="http://schemas.microsoft.com/office/drawing/2014/main" id="{984D100C-9598-0555-2333-9F5731DE85D7}"/>
                </a:ext>
              </a:extLst>
            </p:cNvPr>
            <p:cNvGrpSpPr/>
            <p:nvPr/>
          </p:nvGrpSpPr>
          <p:grpSpPr>
            <a:xfrm>
              <a:off x="3953327" y="2244305"/>
              <a:ext cx="1236278" cy="979007"/>
              <a:chOff x="1190950" y="1315975"/>
              <a:chExt cx="1094245" cy="866532"/>
            </a:xfrm>
          </p:grpSpPr>
          <p:sp>
            <p:nvSpPr>
              <p:cNvPr id="5" name="Google Shape;1616;p45">
                <a:extLst>
                  <a:ext uri="{FF2B5EF4-FFF2-40B4-BE49-F238E27FC236}">
                    <a16:creationId xmlns:a16="http://schemas.microsoft.com/office/drawing/2014/main" id="{DECE022E-089C-4B25-1184-4ADA49CE4EC6}"/>
                  </a:ext>
                </a:extLst>
              </p:cNvPr>
              <p:cNvSpPr/>
              <p:nvPr/>
            </p:nvSpPr>
            <p:spPr>
              <a:xfrm>
                <a:off x="1406307" y="1315975"/>
                <a:ext cx="202189" cy="145227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081" extrusionOk="0">
                    <a:moveTo>
                      <a:pt x="89" y="1"/>
                    </a:moveTo>
                    <a:cubicBezTo>
                      <a:pt x="40" y="1"/>
                      <a:pt x="0" y="41"/>
                      <a:pt x="0" y="89"/>
                    </a:cubicBezTo>
                    <a:lnTo>
                      <a:pt x="0" y="1080"/>
                    </a:lnTo>
                    <a:lnTo>
                      <a:pt x="1504" y="1080"/>
                    </a:lnTo>
                    <a:lnTo>
                      <a:pt x="1504" y="89"/>
                    </a:lnTo>
                    <a:cubicBezTo>
                      <a:pt x="1504" y="41"/>
                      <a:pt x="1465" y="1"/>
                      <a:pt x="1416" y="1"/>
                    </a:cubicBezTo>
                    <a:close/>
                  </a:path>
                </a:pathLst>
              </a:custGeom>
              <a:solidFill>
                <a:srgbClr val="5A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617;p45">
                <a:extLst>
                  <a:ext uri="{FF2B5EF4-FFF2-40B4-BE49-F238E27FC236}">
                    <a16:creationId xmlns:a16="http://schemas.microsoft.com/office/drawing/2014/main" id="{7BDC20E7-121B-9E78-D569-E22CA17ED01F}"/>
                  </a:ext>
                </a:extLst>
              </p:cNvPr>
              <p:cNvSpPr/>
              <p:nvPr/>
            </p:nvSpPr>
            <p:spPr>
              <a:xfrm>
                <a:off x="1242808" y="1430572"/>
                <a:ext cx="990660" cy="586282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364" extrusionOk="0">
                    <a:moveTo>
                      <a:pt x="107" y="0"/>
                    </a:moveTo>
                    <a:cubicBezTo>
                      <a:pt x="50" y="0"/>
                      <a:pt x="1" y="45"/>
                      <a:pt x="1" y="107"/>
                    </a:cubicBezTo>
                    <a:lnTo>
                      <a:pt x="1" y="4363"/>
                    </a:lnTo>
                    <a:lnTo>
                      <a:pt x="7373" y="4363"/>
                    </a:lnTo>
                    <a:lnTo>
                      <a:pt x="7373" y="107"/>
                    </a:lnTo>
                    <a:cubicBezTo>
                      <a:pt x="7373" y="45"/>
                      <a:pt x="7324" y="0"/>
                      <a:pt x="7267" y="0"/>
                    </a:cubicBez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618;p45">
                <a:extLst>
                  <a:ext uri="{FF2B5EF4-FFF2-40B4-BE49-F238E27FC236}">
                    <a16:creationId xmlns:a16="http://schemas.microsoft.com/office/drawing/2014/main" id="{883FA9A3-46E7-F80C-B2B3-A9990442157B}"/>
                  </a:ext>
                </a:extLst>
              </p:cNvPr>
              <p:cNvSpPr/>
              <p:nvPr/>
            </p:nvSpPr>
            <p:spPr>
              <a:xfrm>
                <a:off x="1190950" y="2016725"/>
                <a:ext cx="1094240" cy="165782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1234" extrusionOk="0">
                    <a:moveTo>
                      <a:pt x="53" y="0"/>
                    </a:moveTo>
                    <a:cubicBezTo>
                      <a:pt x="27" y="0"/>
                      <a:pt x="0" y="23"/>
                      <a:pt x="0" y="53"/>
                    </a:cubicBezTo>
                    <a:lnTo>
                      <a:pt x="0" y="1180"/>
                    </a:lnTo>
                    <a:cubicBezTo>
                      <a:pt x="0" y="1211"/>
                      <a:pt x="27" y="1234"/>
                      <a:pt x="53" y="1234"/>
                    </a:cubicBezTo>
                    <a:lnTo>
                      <a:pt x="8092" y="1234"/>
                    </a:lnTo>
                    <a:cubicBezTo>
                      <a:pt x="8118" y="1234"/>
                      <a:pt x="8145" y="1211"/>
                      <a:pt x="8145" y="1180"/>
                    </a:cubicBezTo>
                    <a:lnTo>
                      <a:pt x="8145" y="53"/>
                    </a:lnTo>
                    <a:cubicBezTo>
                      <a:pt x="8145" y="23"/>
                      <a:pt x="8118" y="0"/>
                      <a:pt x="8092" y="0"/>
                    </a:cubicBezTo>
                    <a:close/>
                  </a:path>
                </a:pathLst>
              </a:custGeom>
              <a:solidFill>
                <a:srgbClr val="5A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619;p45">
                <a:extLst>
                  <a:ext uri="{FF2B5EF4-FFF2-40B4-BE49-F238E27FC236}">
                    <a16:creationId xmlns:a16="http://schemas.microsoft.com/office/drawing/2014/main" id="{6025CF65-74B6-5263-EB7A-47C0C472D861}"/>
                  </a:ext>
                </a:extLst>
              </p:cNvPr>
              <p:cNvSpPr/>
              <p:nvPr/>
            </p:nvSpPr>
            <p:spPr>
              <a:xfrm>
                <a:off x="1387633" y="1537915"/>
                <a:ext cx="239268" cy="239268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781" extrusionOk="0">
                    <a:moveTo>
                      <a:pt x="592" y="0"/>
                    </a:moveTo>
                    <a:lnTo>
                      <a:pt x="592" y="590"/>
                    </a:lnTo>
                    <a:lnTo>
                      <a:pt x="1" y="590"/>
                    </a:lnTo>
                    <a:lnTo>
                      <a:pt x="1" y="1190"/>
                    </a:lnTo>
                    <a:lnTo>
                      <a:pt x="592" y="1190"/>
                    </a:lnTo>
                    <a:lnTo>
                      <a:pt x="592" y="1780"/>
                    </a:lnTo>
                    <a:lnTo>
                      <a:pt x="1191" y="1780"/>
                    </a:lnTo>
                    <a:lnTo>
                      <a:pt x="1191" y="1190"/>
                    </a:lnTo>
                    <a:lnTo>
                      <a:pt x="1781" y="1190"/>
                    </a:lnTo>
                    <a:lnTo>
                      <a:pt x="1781" y="590"/>
                    </a:lnTo>
                    <a:lnTo>
                      <a:pt x="1191" y="590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F4D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620;p45">
                <a:extLst>
                  <a:ext uri="{FF2B5EF4-FFF2-40B4-BE49-F238E27FC236}">
                    <a16:creationId xmlns:a16="http://schemas.microsoft.com/office/drawing/2014/main" id="{8F8DBDAD-C503-9617-37CA-CCE6B3155C43}"/>
                  </a:ext>
                </a:extLst>
              </p:cNvPr>
              <p:cNvSpPr/>
              <p:nvPr/>
            </p:nvSpPr>
            <p:spPr>
              <a:xfrm>
                <a:off x="1867786" y="1315975"/>
                <a:ext cx="202189" cy="114731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854" extrusionOk="0">
                    <a:moveTo>
                      <a:pt x="337" y="1"/>
                    </a:moveTo>
                    <a:cubicBezTo>
                      <a:pt x="151" y="1"/>
                      <a:pt x="1" y="152"/>
                      <a:pt x="1" y="334"/>
                    </a:cubicBezTo>
                    <a:lnTo>
                      <a:pt x="1" y="853"/>
                    </a:lnTo>
                    <a:lnTo>
                      <a:pt x="1505" y="853"/>
                    </a:lnTo>
                    <a:lnTo>
                      <a:pt x="1505" y="334"/>
                    </a:lnTo>
                    <a:cubicBezTo>
                      <a:pt x="1505" y="152"/>
                      <a:pt x="1353" y="1"/>
                      <a:pt x="1167" y="1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621;p45">
                <a:extLst>
                  <a:ext uri="{FF2B5EF4-FFF2-40B4-BE49-F238E27FC236}">
                    <a16:creationId xmlns:a16="http://schemas.microsoft.com/office/drawing/2014/main" id="{83FCCE73-CACF-01A2-DC07-B20CF563A04A}"/>
                  </a:ext>
                </a:extLst>
              </p:cNvPr>
              <p:cNvSpPr/>
              <p:nvPr/>
            </p:nvSpPr>
            <p:spPr>
              <a:xfrm>
                <a:off x="1738277" y="1430572"/>
                <a:ext cx="495196" cy="586282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4364" extrusionOk="0">
                    <a:moveTo>
                      <a:pt x="2606" y="1389"/>
                    </a:moveTo>
                    <a:lnTo>
                      <a:pt x="2606" y="1989"/>
                    </a:lnTo>
                    <a:lnTo>
                      <a:pt x="826" y="1989"/>
                    </a:lnTo>
                    <a:lnTo>
                      <a:pt x="826" y="1389"/>
                    </a:lnTo>
                    <a:close/>
                    <a:moveTo>
                      <a:pt x="1" y="0"/>
                    </a:moveTo>
                    <a:lnTo>
                      <a:pt x="1" y="4363"/>
                    </a:lnTo>
                    <a:lnTo>
                      <a:pt x="3685" y="4363"/>
                    </a:lnTo>
                    <a:lnTo>
                      <a:pt x="3685" y="400"/>
                    </a:lnTo>
                    <a:cubicBezTo>
                      <a:pt x="3685" y="178"/>
                      <a:pt x="3507" y="0"/>
                      <a:pt x="3286" y="0"/>
                    </a:cubicBezTo>
                    <a:close/>
                  </a:path>
                </a:pathLst>
              </a:custGeom>
              <a:solidFill>
                <a:srgbClr val="80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622;p45">
                <a:extLst>
                  <a:ext uri="{FF2B5EF4-FFF2-40B4-BE49-F238E27FC236}">
                    <a16:creationId xmlns:a16="http://schemas.microsoft.com/office/drawing/2014/main" id="{B2D98B21-7E52-6907-9205-80963BD59028}"/>
                  </a:ext>
                </a:extLst>
              </p:cNvPr>
              <p:cNvSpPr/>
              <p:nvPr/>
            </p:nvSpPr>
            <p:spPr>
              <a:xfrm>
                <a:off x="1738277" y="2016725"/>
                <a:ext cx="546918" cy="165782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1234" extrusionOk="0">
                    <a:moveTo>
                      <a:pt x="1" y="0"/>
                    </a:moveTo>
                    <a:lnTo>
                      <a:pt x="1" y="1234"/>
                    </a:lnTo>
                    <a:lnTo>
                      <a:pt x="3872" y="1234"/>
                    </a:lnTo>
                    <a:cubicBezTo>
                      <a:pt x="3982" y="1234"/>
                      <a:pt x="4071" y="1145"/>
                      <a:pt x="4071" y="1035"/>
                    </a:cubicBezTo>
                    <a:lnTo>
                      <a:pt x="4071" y="199"/>
                    </a:lnTo>
                    <a:cubicBezTo>
                      <a:pt x="4071" y="89"/>
                      <a:pt x="3982" y="0"/>
                      <a:pt x="3872" y="0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623;p45">
                <a:extLst>
                  <a:ext uri="{FF2B5EF4-FFF2-40B4-BE49-F238E27FC236}">
                    <a16:creationId xmlns:a16="http://schemas.microsoft.com/office/drawing/2014/main" id="{9232EA2F-CEE9-E801-4807-F896AB659536}"/>
                  </a:ext>
                </a:extLst>
              </p:cNvPr>
              <p:cNvSpPr/>
              <p:nvPr/>
            </p:nvSpPr>
            <p:spPr>
              <a:xfrm>
                <a:off x="1849247" y="1617179"/>
                <a:ext cx="239268" cy="80607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600" extrusionOk="0">
                    <a:moveTo>
                      <a:pt x="0" y="0"/>
                    </a:moveTo>
                    <a:lnTo>
                      <a:pt x="0" y="600"/>
                    </a:lnTo>
                    <a:lnTo>
                      <a:pt x="1780" y="600"/>
                    </a:lnTo>
                    <a:lnTo>
                      <a:pt x="178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" name="Google Shape;891;p28">
            <a:extLst>
              <a:ext uri="{FF2B5EF4-FFF2-40B4-BE49-F238E27FC236}">
                <a16:creationId xmlns:a16="http://schemas.microsoft.com/office/drawing/2014/main" id="{19ADD00E-BAAE-BEFA-75FB-34255208CFC9}"/>
              </a:ext>
            </a:extLst>
          </p:cNvPr>
          <p:cNvGrpSpPr/>
          <p:nvPr/>
        </p:nvGrpSpPr>
        <p:grpSpPr>
          <a:xfrm>
            <a:off x="4213174" y="2048130"/>
            <a:ext cx="1203000" cy="1203000"/>
            <a:chOff x="941101" y="1693850"/>
            <a:chExt cx="1203000" cy="1203000"/>
          </a:xfrm>
        </p:grpSpPr>
        <p:grpSp>
          <p:nvGrpSpPr>
            <p:cNvPr id="14" name="Google Shape;892;p28">
              <a:extLst>
                <a:ext uri="{FF2B5EF4-FFF2-40B4-BE49-F238E27FC236}">
                  <a16:creationId xmlns:a16="http://schemas.microsoft.com/office/drawing/2014/main" id="{410B20A0-217C-FDA3-93AE-930B4D8642B5}"/>
                </a:ext>
              </a:extLst>
            </p:cNvPr>
            <p:cNvGrpSpPr/>
            <p:nvPr/>
          </p:nvGrpSpPr>
          <p:grpSpPr>
            <a:xfrm>
              <a:off x="941101" y="1693850"/>
              <a:ext cx="1203000" cy="1203000"/>
              <a:chOff x="881572" y="1432200"/>
              <a:chExt cx="1203000" cy="1203000"/>
            </a:xfrm>
          </p:grpSpPr>
          <p:sp>
            <p:nvSpPr>
              <p:cNvPr id="16" name="Google Shape;893;p28">
                <a:extLst>
                  <a:ext uri="{FF2B5EF4-FFF2-40B4-BE49-F238E27FC236}">
                    <a16:creationId xmlns:a16="http://schemas.microsoft.com/office/drawing/2014/main" id="{A9B9B62D-6921-67FB-CAA2-3AC288A7628D}"/>
                  </a:ext>
                </a:extLst>
              </p:cNvPr>
              <p:cNvSpPr/>
              <p:nvPr/>
            </p:nvSpPr>
            <p:spPr>
              <a:xfrm>
                <a:off x="881572" y="1432200"/>
                <a:ext cx="1203000" cy="1203000"/>
              </a:xfrm>
              <a:prstGeom prst="ellipse">
                <a:avLst/>
              </a:prstGeom>
              <a:solidFill>
                <a:srgbClr val="1F4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" name="Google Shape;894;p28">
                <a:extLst>
                  <a:ext uri="{FF2B5EF4-FFF2-40B4-BE49-F238E27FC236}">
                    <a16:creationId xmlns:a16="http://schemas.microsoft.com/office/drawing/2014/main" id="{7B9B605D-CF44-2A68-DED7-BF44A894433B}"/>
                  </a:ext>
                </a:extLst>
              </p:cNvPr>
              <p:cNvGrpSpPr/>
              <p:nvPr/>
            </p:nvGrpSpPr>
            <p:grpSpPr>
              <a:xfrm>
                <a:off x="1110392" y="1660945"/>
                <a:ext cx="745400" cy="745520"/>
                <a:chOff x="1959049" y="1148473"/>
                <a:chExt cx="2428804" cy="2429195"/>
              </a:xfrm>
            </p:grpSpPr>
            <p:sp>
              <p:nvSpPr>
                <p:cNvPr id="18" name="Google Shape;895;p28">
                  <a:extLst>
                    <a:ext uri="{FF2B5EF4-FFF2-40B4-BE49-F238E27FC236}">
                      <a16:creationId xmlns:a16="http://schemas.microsoft.com/office/drawing/2014/main" id="{FC6923A3-080A-FB2E-0479-869A68F0967C}"/>
                    </a:ext>
                  </a:extLst>
                </p:cNvPr>
                <p:cNvSpPr/>
                <p:nvPr/>
              </p:nvSpPr>
              <p:spPr>
                <a:xfrm>
                  <a:off x="1959050" y="1149826"/>
                  <a:ext cx="2428800" cy="242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4" h="8580" extrusionOk="0">
                      <a:moveTo>
                        <a:pt x="4292" y="0"/>
                      </a:moveTo>
                      <a:cubicBezTo>
                        <a:pt x="1922" y="0"/>
                        <a:pt x="1" y="1918"/>
                        <a:pt x="1" y="4288"/>
                      </a:cubicBezTo>
                      <a:cubicBezTo>
                        <a:pt x="1" y="6658"/>
                        <a:pt x="1922" y="8579"/>
                        <a:pt x="4292" y="8579"/>
                      </a:cubicBezTo>
                      <a:cubicBezTo>
                        <a:pt x="6662" y="8579"/>
                        <a:pt x="8584" y="6658"/>
                        <a:pt x="8584" y="4288"/>
                      </a:cubicBezTo>
                      <a:cubicBezTo>
                        <a:pt x="8584" y="1918"/>
                        <a:pt x="6662" y="0"/>
                        <a:pt x="4292" y="0"/>
                      </a:cubicBezTo>
                      <a:close/>
                    </a:path>
                  </a:pathLst>
                </a:custGeom>
                <a:solidFill>
                  <a:srgbClr val="5A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896;p28">
                  <a:extLst>
                    <a:ext uri="{FF2B5EF4-FFF2-40B4-BE49-F238E27FC236}">
                      <a16:creationId xmlns:a16="http://schemas.microsoft.com/office/drawing/2014/main" id="{41A9659C-ED81-2116-EEE5-244EC27776BE}"/>
                    </a:ext>
                  </a:extLst>
                </p:cNvPr>
                <p:cNvSpPr/>
                <p:nvPr/>
              </p:nvSpPr>
              <p:spPr>
                <a:xfrm>
                  <a:off x="1959049" y="1148473"/>
                  <a:ext cx="2428803" cy="2429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0" h="6201" extrusionOk="0">
                      <a:moveTo>
                        <a:pt x="2465" y="490"/>
                      </a:moveTo>
                      <a:cubicBezTo>
                        <a:pt x="2634" y="490"/>
                        <a:pt x="2783" y="637"/>
                        <a:pt x="2783" y="817"/>
                      </a:cubicBezTo>
                      <a:lnTo>
                        <a:pt x="2783" y="1354"/>
                      </a:lnTo>
                      <a:cubicBezTo>
                        <a:pt x="2783" y="1487"/>
                        <a:pt x="2699" y="1606"/>
                        <a:pt x="2570" y="1655"/>
                      </a:cubicBezTo>
                      <a:cubicBezTo>
                        <a:pt x="2534" y="1669"/>
                        <a:pt x="2494" y="1686"/>
                        <a:pt x="2459" y="1700"/>
                      </a:cubicBezTo>
                      <a:cubicBezTo>
                        <a:pt x="2414" y="1721"/>
                        <a:pt x="2365" y="1731"/>
                        <a:pt x="2318" y="1731"/>
                      </a:cubicBezTo>
                      <a:cubicBezTo>
                        <a:pt x="2234" y="1731"/>
                        <a:pt x="2153" y="1700"/>
                        <a:pt x="2090" y="1637"/>
                      </a:cubicBezTo>
                      <a:lnTo>
                        <a:pt x="1713" y="1260"/>
                      </a:lnTo>
                      <a:cubicBezTo>
                        <a:pt x="1562" y="1114"/>
                        <a:pt x="1589" y="861"/>
                        <a:pt x="1771" y="754"/>
                      </a:cubicBezTo>
                      <a:cubicBezTo>
                        <a:pt x="1961" y="648"/>
                        <a:pt x="2166" y="559"/>
                        <a:pt x="2383" y="502"/>
                      </a:cubicBezTo>
                      <a:cubicBezTo>
                        <a:pt x="2411" y="494"/>
                        <a:pt x="2438" y="490"/>
                        <a:pt x="2465" y="490"/>
                      </a:cubicBezTo>
                      <a:close/>
                      <a:moveTo>
                        <a:pt x="3738" y="490"/>
                      </a:moveTo>
                      <a:cubicBezTo>
                        <a:pt x="3765" y="490"/>
                        <a:pt x="3793" y="494"/>
                        <a:pt x="3821" y="502"/>
                      </a:cubicBezTo>
                      <a:cubicBezTo>
                        <a:pt x="4034" y="559"/>
                        <a:pt x="4243" y="648"/>
                        <a:pt x="4434" y="754"/>
                      </a:cubicBezTo>
                      <a:cubicBezTo>
                        <a:pt x="4612" y="861"/>
                        <a:pt x="4638" y="1114"/>
                        <a:pt x="4491" y="1260"/>
                      </a:cubicBezTo>
                      <a:lnTo>
                        <a:pt x="4110" y="1637"/>
                      </a:lnTo>
                      <a:cubicBezTo>
                        <a:pt x="4050" y="1700"/>
                        <a:pt x="3969" y="1731"/>
                        <a:pt x="3886" y="1731"/>
                      </a:cubicBezTo>
                      <a:cubicBezTo>
                        <a:pt x="3839" y="1731"/>
                        <a:pt x="3791" y="1721"/>
                        <a:pt x="3746" y="1700"/>
                      </a:cubicBezTo>
                      <a:cubicBezTo>
                        <a:pt x="3706" y="1686"/>
                        <a:pt x="3670" y="1669"/>
                        <a:pt x="3635" y="1655"/>
                      </a:cubicBezTo>
                      <a:cubicBezTo>
                        <a:pt x="3506" y="1606"/>
                        <a:pt x="3418" y="1487"/>
                        <a:pt x="3418" y="1354"/>
                      </a:cubicBezTo>
                      <a:lnTo>
                        <a:pt x="3418" y="817"/>
                      </a:lnTo>
                      <a:cubicBezTo>
                        <a:pt x="3418" y="637"/>
                        <a:pt x="3566" y="490"/>
                        <a:pt x="3738" y="490"/>
                      </a:cubicBezTo>
                      <a:close/>
                      <a:moveTo>
                        <a:pt x="1031" y="1615"/>
                      </a:moveTo>
                      <a:cubicBezTo>
                        <a:pt x="1114" y="1615"/>
                        <a:pt x="1197" y="1646"/>
                        <a:pt x="1260" y="1709"/>
                      </a:cubicBezTo>
                      <a:lnTo>
                        <a:pt x="1642" y="2090"/>
                      </a:lnTo>
                      <a:cubicBezTo>
                        <a:pt x="1740" y="2188"/>
                        <a:pt x="1762" y="2335"/>
                        <a:pt x="1705" y="2459"/>
                      </a:cubicBezTo>
                      <a:cubicBezTo>
                        <a:pt x="1687" y="2495"/>
                        <a:pt x="1668" y="2530"/>
                        <a:pt x="1656" y="2569"/>
                      </a:cubicBezTo>
                      <a:cubicBezTo>
                        <a:pt x="1611" y="2694"/>
                        <a:pt x="1492" y="2782"/>
                        <a:pt x="1353" y="2782"/>
                      </a:cubicBezTo>
                      <a:lnTo>
                        <a:pt x="816" y="2782"/>
                      </a:lnTo>
                      <a:cubicBezTo>
                        <a:pt x="608" y="2782"/>
                        <a:pt x="448" y="2583"/>
                        <a:pt x="501" y="2379"/>
                      </a:cubicBezTo>
                      <a:cubicBezTo>
                        <a:pt x="564" y="2166"/>
                        <a:pt x="648" y="1962"/>
                        <a:pt x="759" y="1770"/>
                      </a:cubicBezTo>
                      <a:cubicBezTo>
                        <a:pt x="817" y="1668"/>
                        <a:pt x="923" y="1615"/>
                        <a:pt x="1031" y="1615"/>
                      </a:cubicBezTo>
                      <a:close/>
                      <a:moveTo>
                        <a:pt x="5171" y="1615"/>
                      </a:moveTo>
                      <a:cubicBezTo>
                        <a:pt x="5280" y="1615"/>
                        <a:pt x="5388" y="1668"/>
                        <a:pt x="5446" y="1770"/>
                      </a:cubicBezTo>
                      <a:cubicBezTo>
                        <a:pt x="5552" y="1962"/>
                        <a:pt x="5641" y="2166"/>
                        <a:pt x="5699" y="2379"/>
                      </a:cubicBezTo>
                      <a:cubicBezTo>
                        <a:pt x="5757" y="2583"/>
                        <a:pt x="5593" y="2782"/>
                        <a:pt x="5384" y="2782"/>
                      </a:cubicBezTo>
                      <a:lnTo>
                        <a:pt x="4847" y="2782"/>
                      </a:lnTo>
                      <a:cubicBezTo>
                        <a:pt x="4714" y="2782"/>
                        <a:pt x="4594" y="2694"/>
                        <a:pt x="4545" y="2569"/>
                      </a:cubicBezTo>
                      <a:cubicBezTo>
                        <a:pt x="4532" y="2530"/>
                        <a:pt x="4518" y="2495"/>
                        <a:pt x="4501" y="2459"/>
                      </a:cubicBezTo>
                      <a:cubicBezTo>
                        <a:pt x="4442" y="2335"/>
                        <a:pt x="4465" y="2188"/>
                        <a:pt x="4563" y="2090"/>
                      </a:cubicBezTo>
                      <a:lnTo>
                        <a:pt x="4940" y="1709"/>
                      </a:lnTo>
                      <a:cubicBezTo>
                        <a:pt x="5003" y="1646"/>
                        <a:pt x="5087" y="1615"/>
                        <a:pt x="5171" y="1615"/>
                      </a:cubicBezTo>
                      <a:close/>
                      <a:moveTo>
                        <a:pt x="1353" y="3417"/>
                      </a:moveTo>
                      <a:cubicBezTo>
                        <a:pt x="1492" y="3417"/>
                        <a:pt x="1611" y="3501"/>
                        <a:pt x="1656" y="3630"/>
                      </a:cubicBezTo>
                      <a:cubicBezTo>
                        <a:pt x="1668" y="3671"/>
                        <a:pt x="1687" y="3706"/>
                        <a:pt x="1705" y="3741"/>
                      </a:cubicBezTo>
                      <a:cubicBezTo>
                        <a:pt x="1762" y="3866"/>
                        <a:pt x="1740" y="4013"/>
                        <a:pt x="1642" y="4110"/>
                      </a:cubicBezTo>
                      <a:lnTo>
                        <a:pt x="1260" y="4487"/>
                      </a:lnTo>
                      <a:cubicBezTo>
                        <a:pt x="1196" y="4553"/>
                        <a:pt x="1112" y="4585"/>
                        <a:pt x="1029" y="4585"/>
                      </a:cubicBezTo>
                      <a:cubicBezTo>
                        <a:pt x="921" y="4585"/>
                        <a:pt x="816" y="4532"/>
                        <a:pt x="759" y="4429"/>
                      </a:cubicBezTo>
                      <a:cubicBezTo>
                        <a:pt x="648" y="4239"/>
                        <a:pt x="564" y="4034"/>
                        <a:pt x="501" y="3817"/>
                      </a:cubicBezTo>
                      <a:cubicBezTo>
                        <a:pt x="448" y="3618"/>
                        <a:pt x="608" y="3417"/>
                        <a:pt x="816" y="3417"/>
                      </a:cubicBezTo>
                      <a:close/>
                      <a:moveTo>
                        <a:pt x="5384" y="3417"/>
                      </a:moveTo>
                      <a:cubicBezTo>
                        <a:pt x="5593" y="3417"/>
                        <a:pt x="5757" y="3618"/>
                        <a:pt x="5699" y="3817"/>
                      </a:cubicBezTo>
                      <a:cubicBezTo>
                        <a:pt x="5641" y="4034"/>
                        <a:pt x="5552" y="4239"/>
                        <a:pt x="5446" y="4429"/>
                      </a:cubicBezTo>
                      <a:cubicBezTo>
                        <a:pt x="5388" y="4532"/>
                        <a:pt x="5282" y="4585"/>
                        <a:pt x="5173" y="4585"/>
                      </a:cubicBezTo>
                      <a:cubicBezTo>
                        <a:pt x="5089" y="4585"/>
                        <a:pt x="5004" y="4553"/>
                        <a:pt x="4940" y="4487"/>
                      </a:cubicBezTo>
                      <a:lnTo>
                        <a:pt x="4563" y="4110"/>
                      </a:lnTo>
                      <a:cubicBezTo>
                        <a:pt x="4465" y="4013"/>
                        <a:pt x="4442" y="3866"/>
                        <a:pt x="4501" y="3741"/>
                      </a:cubicBezTo>
                      <a:cubicBezTo>
                        <a:pt x="4518" y="3706"/>
                        <a:pt x="4532" y="3671"/>
                        <a:pt x="4545" y="3630"/>
                      </a:cubicBezTo>
                      <a:cubicBezTo>
                        <a:pt x="4594" y="3501"/>
                        <a:pt x="4714" y="3417"/>
                        <a:pt x="4847" y="3417"/>
                      </a:cubicBezTo>
                      <a:close/>
                      <a:moveTo>
                        <a:pt x="2321" y="4466"/>
                      </a:moveTo>
                      <a:cubicBezTo>
                        <a:pt x="2368" y="4466"/>
                        <a:pt x="2415" y="4476"/>
                        <a:pt x="2459" y="4496"/>
                      </a:cubicBezTo>
                      <a:cubicBezTo>
                        <a:pt x="2494" y="4513"/>
                        <a:pt x="2534" y="4531"/>
                        <a:pt x="2570" y="4545"/>
                      </a:cubicBezTo>
                      <a:cubicBezTo>
                        <a:pt x="2699" y="4593"/>
                        <a:pt x="2783" y="4709"/>
                        <a:pt x="2783" y="4847"/>
                      </a:cubicBezTo>
                      <a:lnTo>
                        <a:pt x="2783" y="5384"/>
                      </a:lnTo>
                      <a:cubicBezTo>
                        <a:pt x="2783" y="5565"/>
                        <a:pt x="2632" y="5709"/>
                        <a:pt x="2462" y="5709"/>
                      </a:cubicBezTo>
                      <a:cubicBezTo>
                        <a:pt x="2436" y="5709"/>
                        <a:pt x="2410" y="5706"/>
                        <a:pt x="2383" y="5699"/>
                      </a:cubicBezTo>
                      <a:cubicBezTo>
                        <a:pt x="2166" y="5637"/>
                        <a:pt x="1961" y="5552"/>
                        <a:pt x="1771" y="5445"/>
                      </a:cubicBezTo>
                      <a:cubicBezTo>
                        <a:pt x="1589" y="5339"/>
                        <a:pt x="1562" y="5086"/>
                        <a:pt x="1713" y="4939"/>
                      </a:cubicBezTo>
                      <a:lnTo>
                        <a:pt x="2090" y="4558"/>
                      </a:lnTo>
                      <a:cubicBezTo>
                        <a:pt x="2153" y="4498"/>
                        <a:pt x="2237" y="4466"/>
                        <a:pt x="2321" y="4466"/>
                      </a:cubicBezTo>
                      <a:close/>
                      <a:moveTo>
                        <a:pt x="3883" y="4466"/>
                      </a:moveTo>
                      <a:cubicBezTo>
                        <a:pt x="3967" y="4466"/>
                        <a:pt x="4050" y="4498"/>
                        <a:pt x="4110" y="4558"/>
                      </a:cubicBezTo>
                      <a:lnTo>
                        <a:pt x="4491" y="4939"/>
                      </a:lnTo>
                      <a:cubicBezTo>
                        <a:pt x="4638" y="5086"/>
                        <a:pt x="4612" y="5339"/>
                        <a:pt x="4434" y="5445"/>
                      </a:cubicBezTo>
                      <a:cubicBezTo>
                        <a:pt x="4243" y="5552"/>
                        <a:pt x="4034" y="5637"/>
                        <a:pt x="3821" y="5699"/>
                      </a:cubicBezTo>
                      <a:cubicBezTo>
                        <a:pt x="3794" y="5706"/>
                        <a:pt x="3767" y="5709"/>
                        <a:pt x="3741" y="5709"/>
                      </a:cubicBezTo>
                      <a:cubicBezTo>
                        <a:pt x="3568" y="5709"/>
                        <a:pt x="3418" y="5565"/>
                        <a:pt x="3418" y="5384"/>
                      </a:cubicBezTo>
                      <a:lnTo>
                        <a:pt x="3418" y="4847"/>
                      </a:lnTo>
                      <a:cubicBezTo>
                        <a:pt x="3418" y="4709"/>
                        <a:pt x="3506" y="4593"/>
                        <a:pt x="3635" y="4545"/>
                      </a:cubicBezTo>
                      <a:cubicBezTo>
                        <a:pt x="3670" y="4531"/>
                        <a:pt x="3706" y="4513"/>
                        <a:pt x="3746" y="4496"/>
                      </a:cubicBezTo>
                      <a:cubicBezTo>
                        <a:pt x="3790" y="4476"/>
                        <a:pt x="3837" y="4466"/>
                        <a:pt x="3883" y="4466"/>
                      </a:cubicBezTo>
                      <a:close/>
                      <a:moveTo>
                        <a:pt x="3102" y="0"/>
                      </a:moveTo>
                      <a:cubicBezTo>
                        <a:pt x="1389" y="0"/>
                        <a:pt x="0" y="1389"/>
                        <a:pt x="0" y="3098"/>
                      </a:cubicBezTo>
                      <a:cubicBezTo>
                        <a:pt x="0" y="4812"/>
                        <a:pt x="1389" y="6201"/>
                        <a:pt x="3102" y="6201"/>
                      </a:cubicBezTo>
                      <a:cubicBezTo>
                        <a:pt x="4815" y="6201"/>
                        <a:pt x="6200" y="4812"/>
                        <a:pt x="6200" y="3098"/>
                      </a:cubicBezTo>
                      <a:cubicBezTo>
                        <a:pt x="6200" y="1389"/>
                        <a:pt x="4815" y="0"/>
                        <a:pt x="3102" y="0"/>
                      </a:cubicBezTo>
                      <a:close/>
                    </a:path>
                  </a:pathLst>
                </a:custGeom>
                <a:solidFill>
                  <a:srgbClr val="9898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897;p28">
                  <a:extLst>
                    <a:ext uri="{FF2B5EF4-FFF2-40B4-BE49-F238E27FC236}">
                      <a16:creationId xmlns:a16="http://schemas.microsoft.com/office/drawing/2014/main" id="{1B80448B-8904-0152-538B-8E7292B1B14E}"/>
                    </a:ext>
                  </a:extLst>
                </p:cNvPr>
                <p:cNvSpPr/>
                <p:nvPr/>
              </p:nvSpPr>
              <p:spPr>
                <a:xfrm>
                  <a:off x="3174235" y="1148473"/>
                  <a:ext cx="1213618" cy="2429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8" h="6201" extrusionOk="0">
                      <a:moveTo>
                        <a:pt x="636" y="490"/>
                      </a:moveTo>
                      <a:cubicBezTo>
                        <a:pt x="663" y="490"/>
                        <a:pt x="691" y="494"/>
                        <a:pt x="719" y="502"/>
                      </a:cubicBezTo>
                      <a:cubicBezTo>
                        <a:pt x="932" y="559"/>
                        <a:pt x="1141" y="648"/>
                        <a:pt x="1332" y="754"/>
                      </a:cubicBezTo>
                      <a:cubicBezTo>
                        <a:pt x="1510" y="861"/>
                        <a:pt x="1536" y="1114"/>
                        <a:pt x="1389" y="1260"/>
                      </a:cubicBezTo>
                      <a:lnTo>
                        <a:pt x="1008" y="1637"/>
                      </a:lnTo>
                      <a:cubicBezTo>
                        <a:pt x="948" y="1700"/>
                        <a:pt x="867" y="1731"/>
                        <a:pt x="784" y="1731"/>
                      </a:cubicBezTo>
                      <a:cubicBezTo>
                        <a:pt x="737" y="1731"/>
                        <a:pt x="689" y="1721"/>
                        <a:pt x="644" y="1700"/>
                      </a:cubicBezTo>
                      <a:cubicBezTo>
                        <a:pt x="604" y="1686"/>
                        <a:pt x="568" y="1669"/>
                        <a:pt x="533" y="1655"/>
                      </a:cubicBezTo>
                      <a:cubicBezTo>
                        <a:pt x="404" y="1606"/>
                        <a:pt x="316" y="1487"/>
                        <a:pt x="316" y="1354"/>
                      </a:cubicBezTo>
                      <a:lnTo>
                        <a:pt x="316" y="817"/>
                      </a:lnTo>
                      <a:cubicBezTo>
                        <a:pt x="316" y="637"/>
                        <a:pt x="464" y="490"/>
                        <a:pt x="636" y="490"/>
                      </a:cubicBezTo>
                      <a:close/>
                      <a:moveTo>
                        <a:pt x="2069" y="1615"/>
                      </a:moveTo>
                      <a:cubicBezTo>
                        <a:pt x="2178" y="1615"/>
                        <a:pt x="2286" y="1668"/>
                        <a:pt x="2344" y="1770"/>
                      </a:cubicBezTo>
                      <a:cubicBezTo>
                        <a:pt x="2450" y="1962"/>
                        <a:pt x="2539" y="2166"/>
                        <a:pt x="2597" y="2379"/>
                      </a:cubicBezTo>
                      <a:cubicBezTo>
                        <a:pt x="2655" y="2583"/>
                        <a:pt x="2491" y="2782"/>
                        <a:pt x="2282" y="2782"/>
                      </a:cubicBezTo>
                      <a:lnTo>
                        <a:pt x="1745" y="2782"/>
                      </a:lnTo>
                      <a:cubicBezTo>
                        <a:pt x="1612" y="2782"/>
                        <a:pt x="1492" y="2694"/>
                        <a:pt x="1443" y="2569"/>
                      </a:cubicBezTo>
                      <a:cubicBezTo>
                        <a:pt x="1430" y="2530"/>
                        <a:pt x="1416" y="2495"/>
                        <a:pt x="1399" y="2459"/>
                      </a:cubicBezTo>
                      <a:cubicBezTo>
                        <a:pt x="1340" y="2335"/>
                        <a:pt x="1363" y="2188"/>
                        <a:pt x="1461" y="2090"/>
                      </a:cubicBezTo>
                      <a:lnTo>
                        <a:pt x="1838" y="1709"/>
                      </a:lnTo>
                      <a:cubicBezTo>
                        <a:pt x="1901" y="1646"/>
                        <a:pt x="1985" y="1615"/>
                        <a:pt x="2069" y="1615"/>
                      </a:cubicBezTo>
                      <a:close/>
                      <a:moveTo>
                        <a:pt x="2282" y="3417"/>
                      </a:moveTo>
                      <a:cubicBezTo>
                        <a:pt x="2491" y="3417"/>
                        <a:pt x="2655" y="3618"/>
                        <a:pt x="2597" y="3817"/>
                      </a:cubicBezTo>
                      <a:cubicBezTo>
                        <a:pt x="2539" y="4034"/>
                        <a:pt x="2450" y="4239"/>
                        <a:pt x="2344" y="4429"/>
                      </a:cubicBezTo>
                      <a:cubicBezTo>
                        <a:pt x="2286" y="4532"/>
                        <a:pt x="2180" y="4585"/>
                        <a:pt x="2071" y="4585"/>
                      </a:cubicBezTo>
                      <a:cubicBezTo>
                        <a:pt x="1987" y="4585"/>
                        <a:pt x="1902" y="4553"/>
                        <a:pt x="1838" y="4487"/>
                      </a:cubicBezTo>
                      <a:lnTo>
                        <a:pt x="1461" y="4110"/>
                      </a:lnTo>
                      <a:cubicBezTo>
                        <a:pt x="1363" y="4013"/>
                        <a:pt x="1340" y="3866"/>
                        <a:pt x="1399" y="3741"/>
                      </a:cubicBezTo>
                      <a:cubicBezTo>
                        <a:pt x="1416" y="3706"/>
                        <a:pt x="1430" y="3671"/>
                        <a:pt x="1443" y="3630"/>
                      </a:cubicBezTo>
                      <a:cubicBezTo>
                        <a:pt x="1492" y="3501"/>
                        <a:pt x="1612" y="3417"/>
                        <a:pt x="1745" y="3417"/>
                      </a:cubicBezTo>
                      <a:close/>
                      <a:moveTo>
                        <a:pt x="781" y="4466"/>
                      </a:moveTo>
                      <a:cubicBezTo>
                        <a:pt x="865" y="4466"/>
                        <a:pt x="948" y="4498"/>
                        <a:pt x="1008" y="4558"/>
                      </a:cubicBezTo>
                      <a:lnTo>
                        <a:pt x="1389" y="4939"/>
                      </a:lnTo>
                      <a:cubicBezTo>
                        <a:pt x="1536" y="5086"/>
                        <a:pt x="1510" y="5339"/>
                        <a:pt x="1332" y="5445"/>
                      </a:cubicBezTo>
                      <a:cubicBezTo>
                        <a:pt x="1141" y="5552"/>
                        <a:pt x="932" y="5637"/>
                        <a:pt x="719" y="5699"/>
                      </a:cubicBezTo>
                      <a:cubicBezTo>
                        <a:pt x="692" y="5706"/>
                        <a:pt x="665" y="5709"/>
                        <a:pt x="639" y="5709"/>
                      </a:cubicBezTo>
                      <a:cubicBezTo>
                        <a:pt x="466" y="5709"/>
                        <a:pt x="316" y="5565"/>
                        <a:pt x="316" y="5384"/>
                      </a:cubicBezTo>
                      <a:lnTo>
                        <a:pt x="316" y="4847"/>
                      </a:lnTo>
                      <a:cubicBezTo>
                        <a:pt x="316" y="4709"/>
                        <a:pt x="404" y="4593"/>
                        <a:pt x="533" y="4545"/>
                      </a:cubicBezTo>
                      <a:cubicBezTo>
                        <a:pt x="568" y="4531"/>
                        <a:pt x="604" y="4513"/>
                        <a:pt x="644" y="4496"/>
                      </a:cubicBezTo>
                      <a:cubicBezTo>
                        <a:pt x="688" y="4476"/>
                        <a:pt x="735" y="4466"/>
                        <a:pt x="781" y="4466"/>
                      </a:cubicBezTo>
                      <a:close/>
                      <a:moveTo>
                        <a:pt x="0" y="0"/>
                      </a:moveTo>
                      <a:lnTo>
                        <a:pt x="0" y="2264"/>
                      </a:lnTo>
                      <a:cubicBezTo>
                        <a:pt x="461" y="2264"/>
                        <a:pt x="834" y="2636"/>
                        <a:pt x="834" y="3098"/>
                      </a:cubicBezTo>
                      <a:cubicBezTo>
                        <a:pt x="834" y="3560"/>
                        <a:pt x="461" y="3937"/>
                        <a:pt x="0" y="3937"/>
                      </a:cubicBezTo>
                      <a:lnTo>
                        <a:pt x="0" y="6201"/>
                      </a:lnTo>
                      <a:cubicBezTo>
                        <a:pt x="1713" y="6201"/>
                        <a:pt x="3098" y="4812"/>
                        <a:pt x="3098" y="3098"/>
                      </a:cubicBezTo>
                      <a:cubicBezTo>
                        <a:pt x="3098" y="1389"/>
                        <a:pt x="171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807F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898;p28">
                  <a:extLst>
                    <a:ext uri="{FF2B5EF4-FFF2-40B4-BE49-F238E27FC236}">
                      <a16:creationId xmlns:a16="http://schemas.microsoft.com/office/drawing/2014/main" id="{70A3ABB9-4255-82A9-92ED-5D321D58E984}"/>
                    </a:ext>
                  </a:extLst>
                </p:cNvPr>
                <p:cNvSpPr/>
                <p:nvPr/>
              </p:nvSpPr>
              <p:spPr>
                <a:xfrm>
                  <a:off x="2839088" y="2028525"/>
                  <a:ext cx="668700" cy="668700"/>
                </a:xfrm>
                <a:prstGeom prst="ellipse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" name="Google Shape;890;p28">
              <a:extLst>
                <a:ext uri="{FF2B5EF4-FFF2-40B4-BE49-F238E27FC236}">
                  <a16:creationId xmlns:a16="http://schemas.microsoft.com/office/drawing/2014/main" id="{061A4649-F0DF-175B-1D94-8BFF7A598E04}"/>
                </a:ext>
              </a:extLst>
            </p:cNvPr>
            <p:cNvSpPr txBox="1"/>
            <p:nvPr/>
          </p:nvSpPr>
          <p:spPr>
            <a:xfrm>
              <a:off x="1204975" y="1955502"/>
              <a:ext cx="6756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0D263C6-31E5-7653-BCD1-17433AE74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4040" y="1476481"/>
            <a:ext cx="785564" cy="78556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392B89D6-A7E2-738B-CB72-C2C47CC9E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62968" y="3474998"/>
            <a:ext cx="808879" cy="808879"/>
          </a:xfrm>
          <a:prstGeom prst="rect">
            <a:avLst/>
          </a:prstGeom>
        </p:spPr>
      </p:pic>
      <p:pic>
        <p:nvPicPr>
          <p:cNvPr id="293" name="Graphic 292">
            <a:extLst>
              <a:ext uri="{FF2B5EF4-FFF2-40B4-BE49-F238E27FC236}">
                <a16:creationId xmlns:a16="http://schemas.microsoft.com/office/drawing/2014/main" id="{21BA2367-2D79-CF5E-8C92-30C83DD937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87997" y="2313131"/>
            <a:ext cx="852349" cy="852349"/>
          </a:xfrm>
          <a:prstGeom prst="rect">
            <a:avLst/>
          </a:prstGeom>
        </p:spPr>
      </p:pic>
      <p:pic>
        <p:nvPicPr>
          <p:cNvPr id="294" name="Graphic 293">
            <a:extLst>
              <a:ext uri="{FF2B5EF4-FFF2-40B4-BE49-F238E27FC236}">
                <a16:creationId xmlns:a16="http://schemas.microsoft.com/office/drawing/2014/main" id="{045B3C2F-1065-D4C7-A354-55E20BD7C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1387" y="2230155"/>
            <a:ext cx="852349" cy="852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-0.00463 L 0.0059 -0.00432 C 0.0158 -0.00432 0.02587 -0.00432 0.03594 -0.00339 C 0.04219 -0.00308 0.04844 -0.00154 0.05469 -0.00092 L 0.06597 0.00062 L 0.31337 -0.00339 L 0.31337 -0.00308 " pathEditMode="relative" rAng="0" ptsTypes="AAAAA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719 0.01142 L 0.31719 0.01173 C 0.29531 0.01574 0.28854 0.0179 0.26372 0.0179 L 0.01025 0.01513 C 0.00625 0.01389 0.00781 0.01389 0.0059 0.01389 L 0.0059 0.0142 " pathEditMode="relative" rAng="0" ptsTypes="AAAA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73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833 L 0.00434 -0.00802 C 0.08247 0.00062 0.00921 -0.00741 0.21476 -0.00833 L 0.28542 -0.00833 L 0.28542 -0.00802 " pathEditMode="relative" rAng="0" ptsTypes="AAA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629 0.00525 L 0.28629 0.00556 L 0.00122 0.00648 L 0.00122 0.00679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3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0.00432 L -0.00105 -0.00432 L 0.346 -0.00432 L 0.00191 0.00771 " pathEditMode="relative" ptsTypes="AAAA">
                                      <p:cBhvr>
                                        <p:cTn id="42" dur="2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432 L -0.00104 -0.00401 L 0.34601 -0.00432 L 0.00191 0.00771 " pathEditMode="relative" rAng="0" ptsTypes="AAAA">
                                      <p:cBhvr>
                                        <p:cTn id="54" dur="2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4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0"/>
          <p:cNvSpPr txBox="1">
            <a:spLocks noGrp="1"/>
          </p:cNvSpPr>
          <p:nvPr>
            <p:ph type="title"/>
          </p:nvPr>
        </p:nvSpPr>
        <p:spPr>
          <a:xfrm>
            <a:off x="181039" y="170871"/>
            <a:ext cx="24272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Repuestos</a:t>
            </a:r>
            <a:endParaRPr/>
          </a:p>
        </p:txBody>
      </p:sp>
      <p:sp>
        <p:nvSpPr>
          <p:cNvPr id="1042" name="Google Shape;1042;p30"/>
          <p:cNvSpPr txBox="1"/>
          <p:nvPr/>
        </p:nvSpPr>
        <p:spPr>
          <a:xfrm>
            <a:off x="142407" y="768157"/>
            <a:ext cx="8690774" cy="29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WEB SERVICES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43" name="Google Shape;1043;p30"/>
          <p:cNvSpPr txBox="1"/>
          <p:nvPr/>
        </p:nvSpPr>
        <p:spPr>
          <a:xfrm>
            <a:off x="213859" y="1060657"/>
            <a:ext cx="2604292" cy="80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/catalog     /order   /status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-&gt; a mensajería:</a:t>
            </a:r>
          </a:p>
          <a:p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/delivery   /orden /pago</a:t>
            </a:r>
          </a:p>
        </p:txBody>
      </p:sp>
      <p:sp>
        <p:nvSpPr>
          <p:cNvPr id="1046" name="Google Shape;1046;p30"/>
          <p:cNvSpPr txBox="1"/>
          <p:nvPr/>
        </p:nvSpPr>
        <p:spPr>
          <a:xfrm>
            <a:off x="142407" y="2044938"/>
            <a:ext cx="8690774" cy="29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BASE DE DATOS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47" name="Google Shape;1047;p30"/>
          <p:cNvSpPr txBox="1"/>
          <p:nvPr/>
        </p:nvSpPr>
        <p:spPr>
          <a:xfrm>
            <a:off x="213859" y="2363735"/>
            <a:ext cx="2604292" cy="63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Firebase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0" name="Google Shape;1050;p30"/>
          <p:cNvSpPr txBox="1"/>
          <p:nvPr/>
        </p:nvSpPr>
        <p:spPr>
          <a:xfrm>
            <a:off x="142407" y="3179312"/>
            <a:ext cx="8690774" cy="29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SERVIDOR Y REPLICACIÓN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51" name="Google Shape;1051;p30"/>
          <p:cNvSpPr txBox="1"/>
          <p:nvPr/>
        </p:nvSpPr>
        <p:spPr>
          <a:xfrm>
            <a:off x="213859" y="3509351"/>
            <a:ext cx="2604292" cy="80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Servidor NodeJS principal y backup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20" name="Google Shape;920;p30"/>
          <p:cNvSpPr/>
          <p:nvPr/>
        </p:nvSpPr>
        <p:spPr>
          <a:xfrm rot="16200000" flipH="1">
            <a:off x="6875590" y="4136831"/>
            <a:ext cx="1453350" cy="1795464"/>
          </a:xfrm>
          <a:prstGeom prst="triangle">
            <a:avLst>
              <a:gd name="adj" fmla="val 50000"/>
            </a:avLst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30"/>
          <p:cNvGrpSpPr/>
          <p:nvPr/>
        </p:nvGrpSpPr>
        <p:grpSpPr>
          <a:xfrm flipH="1">
            <a:off x="6482622" y="4740086"/>
            <a:ext cx="1497068" cy="20560"/>
            <a:chOff x="1269783" y="2131345"/>
            <a:chExt cx="2393848" cy="41119"/>
          </a:xfrm>
        </p:grpSpPr>
        <p:sp>
          <p:nvSpPr>
            <p:cNvPr id="922" name="Google Shape;922;p30"/>
            <p:cNvSpPr/>
            <p:nvPr/>
          </p:nvSpPr>
          <p:spPr>
            <a:xfrm>
              <a:off x="3398108" y="2131345"/>
              <a:ext cx="265523" cy="41119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2865937" y="2131345"/>
              <a:ext cx="265523" cy="41119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40" y="6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2334065" y="2131345"/>
              <a:ext cx="265224" cy="41119"/>
            </a:xfrm>
            <a:custGeom>
              <a:avLst/>
              <a:gdLst/>
              <a:ahLst/>
              <a:cxnLst/>
              <a:rect l="l" t="t" r="r" b="b"/>
              <a:pathLst>
                <a:path w="4435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5" y="670"/>
                  </a:lnTo>
                  <a:lnTo>
                    <a:pt x="4435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1801894" y="2131345"/>
              <a:ext cx="265523" cy="41119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1269783" y="2131345"/>
              <a:ext cx="265463" cy="41119"/>
            </a:xfrm>
            <a:custGeom>
              <a:avLst/>
              <a:gdLst/>
              <a:ahLst/>
              <a:cxnLst/>
              <a:rect l="l" t="t" r="r" b="b"/>
              <a:pathLst>
                <a:path w="4439" h="671" extrusionOk="0">
                  <a:moveTo>
                    <a:pt x="0" y="0"/>
                  </a:moveTo>
                  <a:lnTo>
                    <a:pt x="0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30"/>
          <p:cNvGrpSpPr/>
          <p:nvPr/>
        </p:nvGrpSpPr>
        <p:grpSpPr>
          <a:xfrm flipH="1">
            <a:off x="8069993" y="4745403"/>
            <a:ext cx="1497068" cy="20560"/>
            <a:chOff x="1269783" y="3268256"/>
            <a:chExt cx="2393848" cy="41119"/>
          </a:xfrm>
        </p:grpSpPr>
        <p:sp>
          <p:nvSpPr>
            <p:cNvPr id="928" name="Google Shape;928;p30"/>
            <p:cNvSpPr/>
            <p:nvPr/>
          </p:nvSpPr>
          <p:spPr>
            <a:xfrm>
              <a:off x="3398108" y="3268256"/>
              <a:ext cx="265523" cy="41119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2865937" y="3268256"/>
              <a:ext cx="265523" cy="41119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40" y="6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2334065" y="3268256"/>
              <a:ext cx="265224" cy="41119"/>
            </a:xfrm>
            <a:custGeom>
              <a:avLst/>
              <a:gdLst/>
              <a:ahLst/>
              <a:cxnLst/>
              <a:rect l="l" t="t" r="r" b="b"/>
              <a:pathLst>
                <a:path w="4435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5" y="670"/>
                  </a:lnTo>
                  <a:lnTo>
                    <a:pt x="4435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1801894" y="3268256"/>
              <a:ext cx="265523" cy="41119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269783" y="3268256"/>
              <a:ext cx="265463" cy="41119"/>
            </a:xfrm>
            <a:custGeom>
              <a:avLst/>
              <a:gdLst/>
              <a:ahLst/>
              <a:cxnLst/>
              <a:rect l="l" t="t" r="r" b="b"/>
              <a:pathLst>
                <a:path w="4439" h="671" extrusionOk="0">
                  <a:moveTo>
                    <a:pt x="0" y="0"/>
                  </a:moveTo>
                  <a:lnTo>
                    <a:pt x="0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30"/>
          <p:cNvGrpSpPr/>
          <p:nvPr/>
        </p:nvGrpSpPr>
        <p:grpSpPr>
          <a:xfrm flipH="1">
            <a:off x="7365481" y="4919171"/>
            <a:ext cx="575043" cy="230840"/>
            <a:chOff x="754039" y="3439286"/>
            <a:chExt cx="919511" cy="461680"/>
          </a:xfrm>
        </p:grpSpPr>
        <p:sp>
          <p:nvSpPr>
            <p:cNvPr id="934" name="Google Shape;934;p30"/>
            <p:cNvSpPr/>
            <p:nvPr/>
          </p:nvSpPr>
          <p:spPr>
            <a:xfrm>
              <a:off x="754039" y="3461592"/>
              <a:ext cx="893676" cy="439374"/>
            </a:xfrm>
            <a:custGeom>
              <a:avLst/>
              <a:gdLst/>
              <a:ahLst/>
              <a:cxnLst/>
              <a:rect l="l" t="t" r="r" b="b"/>
              <a:pathLst>
                <a:path w="14944" h="7170" extrusionOk="0">
                  <a:moveTo>
                    <a:pt x="9064" y="0"/>
                  </a:moveTo>
                  <a:lnTo>
                    <a:pt x="9064" y="782"/>
                  </a:lnTo>
                  <a:lnTo>
                    <a:pt x="1780" y="782"/>
                  </a:lnTo>
                  <a:cubicBezTo>
                    <a:pt x="1416" y="782"/>
                    <a:pt x="1084" y="897"/>
                    <a:pt x="813" y="1102"/>
                  </a:cubicBezTo>
                  <a:cubicBezTo>
                    <a:pt x="617" y="1243"/>
                    <a:pt x="457" y="1430"/>
                    <a:pt x="342" y="1647"/>
                  </a:cubicBezTo>
                  <a:cubicBezTo>
                    <a:pt x="249" y="1821"/>
                    <a:pt x="187" y="2011"/>
                    <a:pt x="164" y="2216"/>
                  </a:cubicBezTo>
                  <a:cubicBezTo>
                    <a:pt x="164" y="2216"/>
                    <a:pt x="0" y="3028"/>
                    <a:pt x="0" y="3587"/>
                  </a:cubicBezTo>
                  <a:cubicBezTo>
                    <a:pt x="0" y="4146"/>
                    <a:pt x="164" y="4959"/>
                    <a:pt x="164" y="4959"/>
                  </a:cubicBezTo>
                  <a:cubicBezTo>
                    <a:pt x="262" y="5775"/>
                    <a:pt x="955" y="6387"/>
                    <a:pt x="1780" y="6387"/>
                  </a:cubicBezTo>
                  <a:lnTo>
                    <a:pt x="9064" y="6387"/>
                  </a:lnTo>
                  <a:lnTo>
                    <a:pt x="9064" y="7169"/>
                  </a:lnTo>
                  <a:cubicBezTo>
                    <a:pt x="9450" y="7169"/>
                    <a:pt x="9761" y="6858"/>
                    <a:pt x="9761" y="6471"/>
                  </a:cubicBezTo>
                  <a:lnTo>
                    <a:pt x="9761" y="6387"/>
                  </a:lnTo>
                  <a:lnTo>
                    <a:pt x="12996" y="6387"/>
                  </a:lnTo>
                  <a:cubicBezTo>
                    <a:pt x="13684" y="6387"/>
                    <a:pt x="14310" y="5988"/>
                    <a:pt x="14598" y="5367"/>
                  </a:cubicBezTo>
                  <a:cubicBezTo>
                    <a:pt x="14807" y="4910"/>
                    <a:pt x="14923" y="4386"/>
                    <a:pt x="14940" y="3787"/>
                  </a:cubicBezTo>
                  <a:cubicBezTo>
                    <a:pt x="14944" y="3720"/>
                    <a:pt x="14944" y="3654"/>
                    <a:pt x="14944" y="3587"/>
                  </a:cubicBezTo>
                  <a:cubicBezTo>
                    <a:pt x="14944" y="3503"/>
                    <a:pt x="14944" y="3418"/>
                    <a:pt x="14940" y="3334"/>
                  </a:cubicBezTo>
                  <a:cubicBezTo>
                    <a:pt x="14917" y="2757"/>
                    <a:pt x="14802" y="2251"/>
                    <a:pt x="14598" y="1807"/>
                  </a:cubicBezTo>
                  <a:cubicBezTo>
                    <a:pt x="14438" y="1456"/>
                    <a:pt x="14167" y="1172"/>
                    <a:pt x="13844" y="995"/>
                  </a:cubicBezTo>
                  <a:cubicBezTo>
                    <a:pt x="13698" y="919"/>
                    <a:pt x="13542" y="858"/>
                    <a:pt x="13378" y="821"/>
                  </a:cubicBezTo>
                  <a:cubicBezTo>
                    <a:pt x="13293" y="804"/>
                    <a:pt x="13209" y="791"/>
                    <a:pt x="13125" y="786"/>
                  </a:cubicBezTo>
                  <a:cubicBezTo>
                    <a:pt x="13085" y="782"/>
                    <a:pt x="13040" y="782"/>
                    <a:pt x="12996" y="782"/>
                  </a:cubicBezTo>
                  <a:lnTo>
                    <a:pt x="9761" y="782"/>
                  </a:lnTo>
                  <a:lnTo>
                    <a:pt x="9761" y="698"/>
                  </a:lnTo>
                  <a:cubicBezTo>
                    <a:pt x="9761" y="311"/>
                    <a:pt x="9450" y="0"/>
                    <a:pt x="9064" y="0"/>
                  </a:cubicBez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79515" y="3487145"/>
              <a:ext cx="894035" cy="343594"/>
            </a:xfrm>
            <a:custGeom>
              <a:avLst/>
              <a:gdLst/>
              <a:ahLst/>
              <a:cxnLst/>
              <a:rect l="l" t="t" r="r" b="b"/>
              <a:pathLst>
                <a:path w="14950" h="5607" extrusionOk="0">
                  <a:moveTo>
                    <a:pt x="1780" y="1"/>
                  </a:moveTo>
                  <a:cubicBezTo>
                    <a:pt x="955" y="1"/>
                    <a:pt x="262" y="613"/>
                    <a:pt x="164" y="1430"/>
                  </a:cubicBezTo>
                  <a:cubicBezTo>
                    <a:pt x="164" y="1430"/>
                    <a:pt x="0" y="2242"/>
                    <a:pt x="0" y="2801"/>
                  </a:cubicBezTo>
                  <a:cubicBezTo>
                    <a:pt x="0" y="3360"/>
                    <a:pt x="164" y="4173"/>
                    <a:pt x="164" y="4173"/>
                  </a:cubicBezTo>
                  <a:cubicBezTo>
                    <a:pt x="262" y="4989"/>
                    <a:pt x="955" y="5607"/>
                    <a:pt x="1780" y="5607"/>
                  </a:cubicBezTo>
                  <a:lnTo>
                    <a:pt x="12996" y="5607"/>
                  </a:lnTo>
                  <a:cubicBezTo>
                    <a:pt x="13684" y="5607"/>
                    <a:pt x="14315" y="5207"/>
                    <a:pt x="14598" y="4581"/>
                  </a:cubicBezTo>
                  <a:cubicBezTo>
                    <a:pt x="14829" y="4075"/>
                    <a:pt x="14949" y="3485"/>
                    <a:pt x="14944" y="2801"/>
                  </a:cubicBezTo>
                  <a:cubicBezTo>
                    <a:pt x="14949" y="2123"/>
                    <a:pt x="14829" y="1527"/>
                    <a:pt x="14598" y="1027"/>
                  </a:cubicBezTo>
                  <a:cubicBezTo>
                    <a:pt x="14315" y="400"/>
                    <a:pt x="13684" y="1"/>
                    <a:pt x="12996" y="1"/>
                  </a:cubicBez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1398218" y="3527957"/>
              <a:ext cx="221446" cy="262031"/>
            </a:xfrm>
            <a:custGeom>
              <a:avLst/>
              <a:gdLst/>
              <a:ahLst/>
              <a:cxnLst/>
              <a:rect l="l" t="t" r="r" b="b"/>
              <a:pathLst>
                <a:path w="3703" h="4276" extrusionOk="0">
                  <a:moveTo>
                    <a:pt x="1" y="0"/>
                  </a:moveTo>
                  <a:lnTo>
                    <a:pt x="1" y="19"/>
                  </a:lnTo>
                  <a:lnTo>
                    <a:pt x="2215" y="19"/>
                  </a:lnTo>
                  <a:cubicBezTo>
                    <a:pt x="2734" y="19"/>
                    <a:pt x="3205" y="316"/>
                    <a:pt x="3422" y="791"/>
                  </a:cubicBezTo>
                  <a:cubicBezTo>
                    <a:pt x="3596" y="1172"/>
                    <a:pt x="3684" y="1621"/>
                    <a:pt x="3684" y="2131"/>
                  </a:cubicBezTo>
                  <a:lnTo>
                    <a:pt x="3684" y="2135"/>
                  </a:lnTo>
                  <a:lnTo>
                    <a:pt x="3684" y="2145"/>
                  </a:lnTo>
                  <a:cubicBezTo>
                    <a:pt x="3684" y="2655"/>
                    <a:pt x="3596" y="3103"/>
                    <a:pt x="3422" y="3485"/>
                  </a:cubicBezTo>
                  <a:cubicBezTo>
                    <a:pt x="3205" y="3956"/>
                    <a:pt x="2734" y="4257"/>
                    <a:pt x="2215" y="4257"/>
                  </a:cubicBezTo>
                  <a:lnTo>
                    <a:pt x="1" y="4257"/>
                  </a:lnTo>
                  <a:lnTo>
                    <a:pt x="1" y="4275"/>
                  </a:lnTo>
                  <a:lnTo>
                    <a:pt x="2215" y="4275"/>
                  </a:lnTo>
                  <a:cubicBezTo>
                    <a:pt x="2739" y="4275"/>
                    <a:pt x="3219" y="3968"/>
                    <a:pt x="3436" y="3493"/>
                  </a:cubicBezTo>
                  <a:cubicBezTo>
                    <a:pt x="3613" y="3108"/>
                    <a:pt x="3702" y="2659"/>
                    <a:pt x="3702" y="2145"/>
                  </a:cubicBezTo>
                  <a:lnTo>
                    <a:pt x="3702" y="2135"/>
                  </a:lnTo>
                  <a:lnTo>
                    <a:pt x="3702" y="2131"/>
                  </a:lnTo>
                  <a:cubicBezTo>
                    <a:pt x="3702" y="1616"/>
                    <a:pt x="3613" y="1168"/>
                    <a:pt x="3436" y="781"/>
                  </a:cubicBezTo>
                  <a:cubicBezTo>
                    <a:pt x="3219" y="302"/>
                    <a:pt x="2739" y="0"/>
                    <a:pt x="2215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789322" y="3487145"/>
              <a:ext cx="884227" cy="184206"/>
            </a:xfrm>
            <a:custGeom>
              <a:avLst/>
              <a:gdLst/>
              <a:ahLst/>
              <a:cxnLst/>
              <a:rect l="l" t="t" r="r" b="b"/>
              <a:pathLst>
                <a:path w="14786" h="3006" extrusionOk="0">
                  <a:moveTo>
                    <a:pt x="1616" y="1"/>
                  </a:moveTo>
                  <a:cubicBezTo>
                    <a:pt x="791" y="1"/>
                    <a:pt x="98" y="613"/>
                    <a:pt x="0" y="1430"/>
                  </a:cubicBezTo>
                  <a:cubicBezTo>
                    <a:pt x="0" y="1430"/>
                    <a:pt x="586" y="404"/>
                    <a:pt x="1616" y="404"/>
                  </a:cubicBezTo>
                  <a:lnTo>
                    <a:pt x="12832" y="404"/>
                  </a:lnTo>
                  <a:cubicBezTo>
                    <a:pt x="13520" y="404"/>
                    <a:pt x="14151" y="804"/>
                    <a:pt x="14434" y="1430"/>
                  </a:cubicBezTo>
                  <a:cubicBezTo>
                    <a:pt x="14643" y="1883"/>
                    <a:pt x="14759" y="2411"/>
                    <a:pt x="14776" y="3006"/>
                  </a:cubicBezTo>
                  <a:cubicBezTo>
                    <a:pt x="14780" y="2939"/>
                    <a:pt x="14780" y="2873"/>
                    <a:pt x="14780" y="2801"/>
                  </a:cubicBezTo>
                  <a:cubicBezTo>
                    <a:pt x="14785" y="2123"/>
                    <a:pt x="14665" y="1527"/>
                    <a:pt x="14434" y="1027"/>
                  </a:cubicBezTo>
                  <a:cubicBezTo>
                    <a:pt x="14151" y="400"/>
                    <a:pt x="13520" y="1"/>
                    <a:pt x="12832" y="1"/>
                  </a:cubicBez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1321553" y="3439286"/>
              <a:ext cx="41682" cy="59870"/>
            </a:xfrm>
            <a:custGeom>
              <a:avLst/>
              <a:gdLst/>
              <a:ahLst/>
              <a:cxnLst/>
              <a:rect l="l" t="t" r="r" b="b"/>
              <a:pathLst>
                <a:path w="697" h="977" extrusionOk="0">
                  <a:moveTo>
                    <a:pt x="0" y="1"/>
                  </a:moveTo>
                  <a:lnTo>
                    <a:pt x="0" y="977"/>
                  </a:lnTo>
                  <a:lnTo>
                    <a:pt x="697" y="977"/>
                  </a:lnTo>
                  <a:lnTo>
                    <a:pt x="697" y="698"/>
                  </a:lnTo>
                  <a:cubicBezTo>
                    <a:pt x="697" y="311"/>
                    <a:pt x="386" y="1"/>
                    <a:pt x="0" y="1"/>
                  </a:cubicBez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975364" y="3507858"/>
              <a:ext cx="344637" cy="33765"/>
            </a:xfrm>
            <a:custGeom>
              <a:avLst/>
              <a:gdLst/>
              <a:ahLst/>
              <a:cxnLst/>
              <a:rect l="l" t="t" r="r" b="b"/>
              <a:pathLst>
                <a:path w="5763" h="551" extrusionOk="0">
                  <a:moveTo>
                    <a:pt x="3174" y="0"/>
                  </a:moveTo>
                  <a:cubicBezTo>
                    <a:pt x="1422" y="0"/>
                    <a:pt x="1" y="124"/>
                    <a:pt x="1" y="275"/>
                  </a:cubicBezTo>
                  <a:cubicBezTo>
                    <a:pt x="1" y="426"/>
                    <a:pt x="1422" y="550"/>
                    <a:pt x="3174" y="550"/>
                  </a:cubicBezTo>
                  <a:cubicBezTo>
                    <a:pt x="4927" y="550"/>
                    <a:pt x="5763" y="426"/>
                    <a:pt x="5763" y="275"/>
                  </a:cubicBezTo>
                  <a:cubicBezTo>
                    <a:pt x="5763" y="124"/>
                    <a:pt x="4927" y="0"/>
                    <a:pt x="3174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1555615" y="3504855"/>
              <a:ext cx="86593" cy="61096"/>
            </a:xfrm>
            <a:custGeom>
              <a:avLst/>
              <a:gdLst/>
              <a:ahLst/>
              <a:cxnLst/>
              <a:rect l="l" t="t" r="r" b="b"/>
              <a:pathLst>
                <a:path w="1448" h="997" extrusionOk="0">
                  <a:moveTo>
                    <a:pt x="176" y="0"/>
                  </a:moveTo>
                  <a:cubicBezTo>
                    <a:pt x="139" y="0"/>
                    <a:pt x="103" y="2"/>
                    <a:pt x="67" y="5"/>
                  </a:cubicBezTo>
                  <a:cubicBezTo>
                    <a:pt x="9" y="13"/>
                    <a:pt x="1" y="89"/>
                    <a:pt x="58" y="107"/>
                  </a:cubicBezTo>
                  <a:cubicBezTo>
                    <a:pt x="364" y="191"/>
                    <a:pt x="675" y="351"/>
                    <a:pt x="964" y="586"/>
                  </a:cubicBezTo>
                  <a:cubicBezTo>
                    <a:pt x="1110" y="706"/>
                    <a:pt x="1239" y="839"/>
                    <a:pt x="1349" y="977"/>
                  </a:cubicBezTo>
                  <a:cubicBezTo>
                    <a:pt x="1361" y="991"/>
                    <a:pt x="1375" y="997"/>
                    <a:pt x="1389" y="997"/>
                  </a:cubicBezTo>
                  <a:cubicBezTo>
                    <a:pt x="1419" y="997"/>
                    <a:pt x="1448" y="969"/>
                    <a:pt x="1439" y="932"/>
                  </a:cubicBezTo>
                  <a:cubicBezTo>
                    <a:pt x="1363" y="693"/>
                    <a:pt x="1220" y="471"/>
                    <a:pt x="1017" y="298"/>
                  </a:cubicBezTo>
                  <a:cubicBezTo>
                    <a:pt x="768" y="97"/>
                    <a:pt x="469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1555615" y="3504916"/>
              <a:ext cx="36957" cy="16300"/>
            </a:xfrm>
            <a:custGeom>
              <a:avLst/>
              <a:gdLst/>
              <a:ahLst/>
              <a:cxnLst/>
              <a:rect l="l" t="t" r="r" b="b"/>
              <a:pathLst>
                <a:path w="618" h="266" extrusionOk="0">
                  <a:moveTo>
                    <a:pt x="170" y="0"/>
                  </a:moveTo>
                  <a:cubicBezTo>
                    <a:pt x="135" y="0"/>
                    <a:pt x="101" y="1"/>
                    <a:pt x="67" y="4"/>
                  </a:cubicBezTo>
                  <a:cubicBezTo>
                    <a:pt x="9" y="12"/>
                    <a:pt x="1" y="88"/>
                    <a:pt x="58" y="106"/>
                  </a:cubicBezTo>
                  <a:cubicBezTo>
                    <a:pt x="196" y="141"/>
                    <a:pt x="337" y="199"/>
                    <a:pt x="475" y="266"/>
                  </a:cubicBezTo>
                  <a:cubicBezTo>
                    <a:pt x="520" y="204"/>
                    <a:pt x="569" y="137"/>
                    <a:pt x="618" y="75"/>
                  </a:cubicBezTo>
                  <a:cubicBezTo>
                    <a:pt x="472" y="24"/>
                    <a:pt x="321" y="0"/>
                    <a:pt x="170" y="0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48428" y="3507858"/>
              <a:ext cx="29542" cy="45163"/>
            </a:xfrm>
            <a:custGeom>
              <a:avLst/>
              <a:gdLst/>
              <a:ahLst/>
              <a:cxnLst/>
              <a:rect l="l" t="t" r="r" b="b"/>
              <a:pathLst>
                <a:path w="494" h="737" extrusionOk="0">
                  <a:moveTo>
                    <a:pt x="1" y="0"/>
                  </a:moveTo>
                  <a:lnTo>
                    <a:pt x="1" y="736"/>
                  </a:lnTo>
                  <a:lnTo>
                    <a:pt x="493" y="736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1019437" y="3499095"/>
              <a:ext cx="7535" cy="53926"/>
            </a:xfrm>
            <a:custGeom>
              <a:avLst/>
              <a:gdLst/>
              <a:ahLst/>
              <a:cxnLst/>
              <a:rect l="l" t="t" r="r" b="b"/>
              <a:pathLst>
                <a:path w="126" h="880" extrusionOk="0">
                  <a:moveTo>
                    <a:pt x="1" y="1"/>
                  </a:moveTo>
                  <a:lnTo>
                    <a:pt x="1" y="879"/>
                  </a:lnTo>
                  <a:lnTo>
                    <a:pt x="126" y="879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1321553" y="3818665"/>
              <a:ext cx="41682" cy="59931"/>
            </a:xfrm>
            <a:custGeom>
              <a:avLst/>
              <a:gdLst/>
              <a:ahLst/>
              <a:cxnLst/>
              <a:rect l="l" t="t" r="r" b="b"/>
              <a:pathLst>
                <a:path w="697" h="978" extrusionOk="0">
                  <a:moveTo>
                    <a:pt x="0" y="1"/>
                  </a:moveTo>
                  <a:lnTo>
                    <a:pt x="0" y="978"/>
                  </a:lnTo>
                  <a:cubicBezTo>
                    <a:pt x="386" y="978"/>
                    <a:pt x="697" y="667"/>
                    <a:pt x="697" y="281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1163020" y="3572875"/>
              <a:ext cx="83962" cy="171950"/>
            </a:xfrm>
            <a:custGeom>
              <a:avLst/>
              <a:gdLst/>
              <a:ahLst/>
              <a:cxnLst/>
              <a:rect l="l" t="t" r="r" b="b"/>
              <a:pathLst>
                <a:path w="1404" h="2806" extrusionOk="0">
                  <a:moveTo>
                    <a:pt x="374" y="0"/>
                  </a:moveTo>
                  <a:cubicBezTo>
                    <a:pt x="169" y="0"/>
                    <a:pt x="1" y="169"/>
                    <a:pt x="1" y="373"/>
                  </a:cubicBezTo>
                  <a:lnTo>
                    <a:pt x="1" y="1402"/>
                  </a:lnTo>
                  <a:lnTo>
                    <a:pt x="1" y="2432"/>
                  </a:lnTo>
                  <a:cubicBezTo>
                    <a:pt x="1" y="2641"/>
                    <a:pt x="169" y="2805"/>
                    <a:pt x="374" y="2805"/>
                  </a:cubicBezTo>
                  <a:lnTo>
                    <a:pt x="1031" y="2805"/>
                  </a:lnTo>
                  <a:cubicBezTo>
                    <a:pt x="1234" y="2805"/>
                    <a:pt x="1404" y="2641"/>
                    <a:pt x="1404" y="2432"/>
                  </a:cubicBezTo>
                  <a:lnTo>
                    <a:pt x="1404" y="1402"/>
                  </a:lnTo>
                  <a:lnTo>
                    <a:pt x="1404" y="373"/>
                  </a:lnTo>
                  <a:cubicBezTo>
                    <a:pt x="1404" y="169"/>
                    <a:pt x="1234" y="0"/>
                    <a:pt x="1031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1286749" y="3526793"/>
              <a:ext cx="157697" cy="264176"/>
            </a:xfrm>
            <a:custGeom>
              <a:avLst/>
              <a:gdLst/>
              <a:ahLst/>
              <a:cxnLst/>
              <a:rect l="l" t="t" r="r" b="b"/>
              <a:pathLst>
                <a:path w="2637" h="4311" extrusionOk="0">
                  <a:moveTo>
                    <a:pt x="1857" y="1"/>
                  </a:moveTo>
                  <a:cubicBezTo>
                    <a:pt x="1828" y="1"/>
                    <a:pt x="1799" y="4"/>
                    <a:pt x="1771" y="11"/>
                  </a:cubicBezTo>
                  <a:lnTo>
                    <a:pt x="249" y="357"/>
                  </a:lnTo>
                  <a:cubicBezTo>
                    <a:pt x="97" y="392"/>
                    <a:pt x="1" y="530"/>
                    <a:pt x="9" y="681"/>
                  </a:cubicBezTo>
                  <a:lnTo>
                    <a:pt x="80" y="1560"/>
                  </a:lnTo>
                  <a:cubicBezTo>
                    <a:pt x="116" y="1955"/>
                    <a:pt x="116" y="2354"/>
                    <a:pt x="80" y="2754"/>
                  </a:cubicBezTo>
                  <a:lnTo>
                    <a:pt x="9" y="3633"/>
                  </a:lnTo>
                  <a:cubicBezTo>
                    <a:pt x="1" y="3783"/>
                    <a:pt x="97" y="3921"/>
                    <a:pt x="249" y="3952"/>
                  </a:cubicBezTo>
                  <a:lnTo>
                    <a:pt x="1771" y="4303"/>
                  </a:lnTo>
                  <a:cubicBezTo>
                    <a:pt x="1797" y="4308"/>
                    <a:pt x="1824" y="4311"/>
                    <a:pt x="1851" y="4311"/>
                  </a:cubicBezTo>
                  <a:cubicBezTo>
                    <a:pt x="1993" y="4311"/>
                    <a:pt x="2130" y="4233"/>
                    <a:pt x="2197" y="4098"/>
                  </a:cubicBezTo>
                  <a:cubicBezTo>
                    <a:pt x="2375" y="3756"/>
                    <a:pt x="2637" y="3090"/>
                    <a:pt x="2637" y="2154"/>
                  </a:cubicBezTo>
                  <a:cubicBezTo>
                    <a:pt x="2637" y="1222"/>
                    <a:pt x="2375" y="556"/>
                    <a:pt x="2197" y="210"/>
                  </a:cubicBezTo>
                  <a:cubicBezTo>
                    <a:pt x="2131" y="81"/>
                    <a:pt x="1997" y="1"/>
                    <a:pt x="1857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1372743" y="3526793"/>
              <a:ext cx="71702" cy="264176"/>
            </a:xfrm>
            <a:custGeom>
              <a:avLst/>
              <a:gdLst/>
              <a:ahLst/>
              <a:cxnLst/>
              <a:rect l="l" t="t" r="r" b="b"/>
              <a:pathLst>
                <a:path w="1199" h="4311" extrusionOk="0">
                  <a:moveTo>
                    <a:pt x="419" y="1"/>
                  </a:moveTo>
                  <a:cubicBezTo>
                    <a:pt x="390" y="1"/>
                    <a:pt x="361" y="4"/>
                    <a:pt x="333" y="11"/>
                  </a:cubicBezTo>
                  <a:lnTo>
                    <a:pt x="271" y="24"/>
                  </a:lnTo>
                  <a:cubicBezTo>
                    <a:pt x="1" y="1445"/>
                    <a:pt x="1" y="2865"/>
                    <a:pt x="271" y="4289"/>
                  </a:cubicBezTo>
                  <a:lnTo>
                    <a:pt x="333" y="4303"/>
                  </a:lnTo>
                  <a:cubicBezTo>
                    <a:pt x="359" y="4308"/>
                    <a:pt x="386" y="4311"/>
                    <a:pt x="413" y="4311"/>
                  </a:cubicBezTo>
                  <a:cubicBezTo>
                    <a:pt x="555" y="4311"/>
                    <a:pt x="692" y="4233"/>
                    <a:pt x="759" y="4098"/>
                  </a:cubicBezTo>
                  <a:cubicBezTo>
                    <a:pt x="937" y="3756"/>
                    <a:pt x="1199" y="3090"/>
                    <a:pt x="1199" y="2154"/>
                  </a:cubicBezTo>
                  <a:cubicBezTo>
                    <a:pt x="1199" y="1222"/>
                    <a:pt x="937" y="556"/>
                    <a:pt x="759" y="210"/>
                  </a:cubicBezTo>
                  <a:cubicBezTo>
                    <a:pt x="693" y="81"/>
                    <a:pt x="559" y="1"/>
                    <a:pt x="419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878007" y="3543032"/>
              <a:ext cx="125583" cy="231820"/>
            </a:xfrm>
            <a:custGeom>
              <a:avLst/>
              <a:gdLst/>
              <a:ahLst/>
              <a:cxnLst/>
              <a:rect l="l" t="t" r="r" b="b"/>
              <a:pathLst>
                <a:path w="2100" h="3783" extrusionOk="0">
                  <a:moveTo>
                    <a:pt x="677" y="1"/>
                  </a:moveTo>
                  <a:cubicBezTo>
                    <a:pt x="531" y="1"/>
                    <a:pt x="395" y="90"/>
                    <a:pt x="338" y="225"/>
                  </a:cubicBezTo>
                  <a:cubicBezTo>
                    <a:pt x="205" y="549"/>
                    <a:pt x="0" y="1148"/>
                    <a:pt x="0" y="1889"/>
                  </a:cubicBezTo>
                  <a:cubicBezTo>
                    <a:pt x="0" y="2635"/>
                    <a:pt x="205" y="3235"/>
                    <a:pt x="338" y="3554"/>
                  </a:cubicBezTo>
                  <a:cubicBezTo>
                    <a:pt x="394" y="3692"/>
                    <a:pt x="530" y="3782"/>
                    <a:pt x="675" y="3782"/>
                  </a:cubicBezTo>
                  <a:cubicBezTo>
                    <a:pt x="688" y="3782"/>
                    <a:pt x="702" y="3781"/>
                    <a:pt x="715" y="3780"/>
                  </a:cubicBezTo>
                  <a:lnTo>
                    <a:pt x="1740" y="3683"/>
                  </a:lnTo>
                  <a:cubicBezTo>
                    <a:pt x="1948" y="3661"/>
                    <a:pt x="2100" y="3474"/>
                    <a:pt x="2073" y="3270"/>
                  </a:cubicBezTo>
                  <a:lnTo>
                    <a:pt x="2020" y="2782"/>
                  </a:lnTo>
                  <a:cubicBezTo>
                    <a:pt x="1948" y="2192"/>
                    <a:pt x="1948" y="1592"/>
                    <a:pt x="2020" y="1002"/>
                  </a:cubicBezTo>
                  <a:lnTo>
                    <a:pt x="2073" y="514"/>
                  </a:lnTo>
                  <a:cubicBezTo>
                    <a:pt x="2100" y="305"/>
                    <a:pt x="1948" y="119"/>
                    <a:pt x="1740" y="101"/>
                  </a:cubicBezTo>
                  <a:lnTo>
                    <a:pt x="715" y="3"/>
                  </a:lnTo>
                  <a:cubicBezTo>
                    <a:pt x="702" y="1"/>
                    <a:pt x="690" y="1"/>
                    <a:pt x="677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975364" y="3776260"/>
              <a:ext cx="344637" cy="33826"/>
            </a:xfrm>
            <a:custGeom>
              <a:avLst/>
              <a:gdLst/>
              <a:ahLst/>
              <a:cxnLst/>
              <a:rect l="l" t="t" r="r" b="b"/>
              <a:pathLst>
                <a:path w="5763" h="552" extrusionOk="0">
                  <a:moveTo>
                    <a:pt x="3174" y="1"/>
                  </a:moveTo>
                  <a:cubicBezTo>
                    <a:pt x="1422" y="1"/>
                    <a:pt x="1" y="125"/>
                    <a:pt x="1" y="276"/>
                  </a:cubicBezTo>
                  <a:cubicBezTo>
                    <a:pt x="1" y="427"/>
                    <a:pt x="1422" y="551"/>
                    <a:pt x="3174" y="551"/>
                  </a:cubicBezTo>
                  <a:cubicBezTo>
                    <a:pt x="4927" y="551"/>
                    <a:pt x="5763" y="427"/>
                    <a:pt x="5763" y="276"/>
                  </a:cubicBezTo>
                  <a:cubicBezTo>
                    <a:pt x="5763" y="125"/>
                    <a:pt x="4927" y="1"/>
                    <a:pt x="3174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1555615" y="3751932"/>
              <a:ext cx="86593" cy="60912"/>
            </a:xfrm>
            <a:custGeom>
              <a:avLst/>
              <a:gdLst/>
              <a:ahLst/>
              <a:cxnLst/>
              <a:rect l="l" t="t" r="r" b="b"/>
              <a:pathLst>
                <a:path w="1448" h="994" extrusionOk="0">
                  <a:moveTo>
                    <a:pt x="1389" y="0"/>
                  </a:moveTo>
                  <a:cubicBezTo>
                    <a:pt x="1375" y="0"/>
                    <a:pt x="1361" y="6"/>
                    <a:pt x="1349" y="20"/>
                  </a:cubicBezTo>
                  <a:cubicBezTo>
                    <a:pt x="1239" y="158"/>
                    <a:pt x="1110" y="291"/>
                    <a:pt x="964" y="411"/>
                  </a:cubicBezTo>
                  <a:cubicBezTo>
                    <a:pt x="675" y="647"/>
                    <a:pt x="364" y="807"/>
                    <a:pt x="58" y="891"/>
                  </a:cubicBezTo>
                  <a:cubicBezTo>
                    <a:pt x="1" y="904"/>
                    <a:pt x="9" y="983"/>
                    <a:pt x="67" y="988"/>
                  </a:cubicBezTo>
                  <a:cubicBezTo>
                    <a:pt x="107" y="992"/>
                    <a:pt x="148" y="994"/>
                    <a:pt x="188" y="994"/>
                  </a:cubicBezTo>
                  <a:cubicBezTo>
                    <a:pt x="478" y="994"/>
                    <a:pt x="771" y="894"/>
                    <a:pt x="1017" y="695"/>
                  </a:cubicBezTo>
                  <a:cubicBezTo>
                    <a:pt x="1220" y="526"/>
                    <a:pt x="1363" y="305"/>
                    <a:pt x="1439" y="65"/>
                  </a:cubicBezTo>
                  <a:cubicBezTo>
                    <a:pt x="1448" y="29"/>
                    <a:pt x="1419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1555615" y="3796421"/>
              <a:ext cx="36957" cy="16423"/>
            </a:xfrm>
            <a:custGeom>
              <a:avLst/>
              <a:gdLst/>
              <a:ahLst/>
              <a:cxnLst/>
              <a:rect l="l" t="t" r="r" b="b"/>
              <a:pathLst>
                <a:path w="618" h="268" extrusionOk="0">
                  <a:moveTo>
                    <a:pt x="475" y="1"/>
                  </a:moveTo>
                  <a:cubicBezTo>
                    <a:pt x="337" y="71"/>
                    <a:pt x="196" y="124"/>
                    <a:pt x="58" y="165"/>
                  </a:cubicBezTo>
                  <a:cubicBezTo>
                    <a:pt x="1" y="178"/>
                    <a:pt x="9" y="257"/>
                    <a:pt x="67" y="262"/>
                  </a:cubicBezTo>
                  <a:cubicBezTo>
                    <a:pt x="108" y="266"/>
                    <a:pt x="149" y="268"/>
                    <a:pt x="191" y="268"/>
                  </a:cubicBezTo>
                  <a:cubicBezTo>
                    <a:pt x="335" y="268"/>
                    <a:pt x="479" y="243"/>
                    <a:pt x="618" y="191"/>
                  </a:cubicBezTo>
                  <a:cubicBezTo>
                    <a:pt x="569" y="129"/>
                    <a:pt x="520" y="67"/>
                    <a:pt x="475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1148428" y="3764862"/>
              <a:ext cx="29542" cy="53865"/>
            </a:xfrm>
            <a:custGeom>
              <a:avLst/>
              <a:gdLst/>
              <a:ahLst/>
              <a:cxnLst/>
              <a:rect l="l" t="t" r="r" b="b"/>
              <a:pathLst>
                <a:path w="494" h="879" extrusionOk="0">
                  <a:moveTo>
                    <a:pt x="1" y="0"/>
                  </a:moveTo>
                  <a:lnTo>
                    <a:pt x="1" y="879"/>
                  </a:lnTo>
                  <a:lnTo>
                    <a:pt x="493" y="879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019437" y="3764862"/>
              <a:ext cx="7535" cy="53865"/>
            </a:xfrm>
            <a:custGeom>
              <a:avLst/>
              <a:gdLst/>
              <a:ahLst/>
              <a:cxnLst/>
              <a:rect l="l" t="t" r="r" b="b"/>
              <a:pathLst>
                <a:path w="126" h="879" extrusionOk="0">
                  <a:moveTo>
                    <a:pt x="1" y="0"/>
                  </a:moveTo>
                  <a:lnTo>
                    <a:pt x="1" y="879"/>
                  </a:lnTo>
                  <a:lnTo>
                    <a:pt x="126" y="879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310609" y="3617731"/>
              <a:ext cx="22665" cy="82176"/>
            </a:xfrm>
            <a:custGeom>
              <a:avLst/>
              <a:gdLst/>
              <a:ahLst/>
              <a:cxnLst/>
              <a:rect l="l" t="t" r="r" b="b"/>
              <a:pathLst>
                <a:path w="379" h="1341" extrusionOk="0">
                  <a:moveTo>
                    <a:pt x="183" y="0"/>
                  </a:moveTo>
                  <a:cubicBezTo>
                    <a:pt x="81" y="0"/>
                    <a:pt x="1" y="84"/>
                    <a:pt x="1" y="182"/>
                  </a:cubicBezTo>
                  <a:lnTo>
                    <a:pt x="1" y="1163"/>
                  </a:lnTo>
                  <a:cubicBezTo>
                    <a:pt x="1" y="1260"/>
                    <a:pt x="81" y="1340"/>
                    <a:pt x="183" y="1340"/>
                  </a:cubicBezTo>
                  <a:lnTo>
                    <a:pt x="200" y="1340"/>
                  </a:lnTo>
                  <a:cubicBezTo>
                    <a:pt x="298" y="1340"/>
                    <a:pt x="378" y="1260"/>
                    <a:pt x="378" y="1163"/>
                  </a:cubicBezTo>
                  <a:lnTo>
                    <a:pt x="378" y="182"/>
                  </a:lnTo>
                  <a:cubicBezTo>
                    <a:pt x="378" y="84"/>
                    <a:pt x="298" y="0"/>
                    <a:pt x="200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30"/>
          <p:cNvGrpSpPr/>
          <p:nvPr/>
        </p:nvGrpSpPr>
        <p:grpSpPr>
          <a:xfrm flipH="1">
            <a:off x="7495593" y="4459917"/>
            <a:ext cx="548489" cy="220974"/>
            <a:chOff x="3613674" y="1602690"/>
            <a:chExt cx="877051" cy="441948"/>
          </a:xfrm>
        </p:grpSpPr>
        <p:sp>
          <p:nvSpPr>
            <p:cNvPr id="985" name="Google Shape;985;p30"/>
            <p:cNvSpPr/>
            <p:nvPr/>
          </p:nvSpPr>
          <p:spPr>
            <a:xfrm>
              <a:off x="3613674" y="1605632"/>
              <a:ext cx="851576" cy="439006"/>
            </a:xfrm>
            <a:custGeom>
              <a:avLst/>
              <a:gdLst/>
              <a:ahLst/>
              <a:cxnLst/>
              <a:rect l="l" t="t" r="r" b="b"/>
              <a:pathLst>
                <a:path w="14240" h="7164" extrusionOk="0">
                  <a:moveTo>
                    <a:pt x="8584" y="0"/>
                  </a:moveTo>
                  <a:lnTo>
                    <a:pt x="8598" y="156"/>
                  </a:lnTo>
                  <a:lnTo>
                    <a:pt x="8535" y="156"/>
                  </a:lnTo>
                  <a:lnTo>
                    <a:pt x="8571" y="418"/>
                  </a:lnTo>
                  <a:cubicBezTo>
                    <a:pt x="5318" y="426"/>
                    <a:pt x="1629" y="604"/>
                    <a:pt x="1629" y="604"/>
                  </a:cubicBezTo>
                  <a:cubicBezTo>
                    <a:pt x="1629" y="604"/>
                    <a:pt x="1628" y="604"/>
                    <a:pt x="1627" y="604"/>
                  </a:cubicBezTo>
                  <a:cubicBezTo>
                    <a:pt x="1570" y="604"/>
                    <a:pt x="459" y="617"/>
                    <a:pt x="187" y="1633"/>
                  </a:cubicBezTo>
                  <a:cubicBezTo>
                    <a:pt x="183" y="1660"/>
                    <a:pt x="173" y="1686"/>
                    <a:pt x="169" y="1713"/>
                  </a:cubicBezTo>
                  <a:cubicBezTo>
                    <a:pt x="165" y="1723"/>
                    <a:pt x="165" y="1735"/>
                    <a:pt x="165" y="1745"/>
                  </a:cubicBezTo>
                  <a:cubicBezTo>
                    <a:pt x="160" y="1762"/>
                    <a:pt x="156" y="1784"/>
                    <a:pt x="152" y="1807"/>
                  </a:cubicBezTo>
                  <a:cubicBezTo>
                    <a:pt x="152" y="1811"/>
                    <a:pt x="152" y="1819"/>
                    <a:pt x="146" y="1825"/>
                  </a:cubicBezTo>
                  <a:lnTo>
                    <a:pt x="1" y="1825"/>
                  </a:lnTo>
                  <a:lnTo>
                    <a:pt x="1" y="2677"/>
                  </a:lnTo>
                  <a:lnTo>
                    <a:pt x="89" y="2677"/>
                  </a:lnTo>
                  <a:lnTo>
                    <a:pt x="89" y="2752"/>
                  </a:lnTo>
                  <a:lnTo>
                    <a:pt x="89" y="2810"/>
                  </a:lnTo>
                  <a:lnTo>
                    <a:pt x="89" y="2885"/>
                  </a:lnTo>
                  <a:lnTo>
                    <a:pt x="89" y="2943"/>
                  </a:lnTo>
                  <a:cubicBezTo>
                    <a:pt x="85" y="2970"/>
                    <a:pt x="85" y="2997"/>
                    <a:pt x="85" y="3023"/>
                  </a:cubicBezTo>
                  <a:lnTo>
                    <a:pt x="85" y="3076"/>
                  </a:lnTo>
                  <a:lnTo>
                    <a:pt x="85" y="3161"/>
                  </a:lnTo>
                  <a:lnTo>
                    <a:pt x="85" y="3204"/>
                  </a:lnTo>
                  <a:lnTo>
                    <a:pt x="85" y="3311"/>
                  </a:lnTo>
                  <a:lnTo>
                    <a:pt x="85" y="3329"/>
                  </a:lnTo>
                  <a:lnTo>
                    <a:pt x="85" y="3471"/>
                  </a:lnTo>
                  <a:lnTo>
                    <a:pt x="85" y="3582"/>
                  </a:lnTo>
                  <a:lnTo>
                    <a:pt x="85" y="4083"/>
                  </a:lnTo>
                  <a:cubicBezTo>
                    <a:pt x="85" y="4185"/>
                    <a:pt x="89" y="4292"/>
                    <a:pt x="89" y="4398"/>
                  </a:cubicBezTo>
                  <a:lnTo>
                    <a:pt x="1" y="4398"/>
                  </a:lnTo>
                  <a:lnTo>
                    <a:pt x="1" y="5246"/>
                  </a:lnTo>
                  <a:lnTo>
                    <a:pt x="134" y="5246"/>
                  </a:lnTo>
                  <a:cubicBezTo>
                    <a:pt x="146" y="5353"/>
                    <a:pt x="165" y="5451"/>
                    <a:pt x="187" y="5531"/>
                  </a:cubicBezTo>
                  <a:cubicBezTo>
                    <a:pt x="459" y="6547"/>
                    <a:pt x="1570" y="6560"/>
                    <a:pt x="1627" y="6560"/>
                  </a:cubicBezTo>
                  <a:cubicBezTo>
                    <a:pt x="1628" y="6560"/>
                    <a:pt x="1629" y="6560"/>
                    <a:pt x="1629" y="6560"/>
                  </a:cubicBezTo>
                  <a:cubicBezTo>
                    <a:pt x="1629" y="6560"/>
                    <a:pt x="5318" y="6738"/>
                    <a:pt x="8571" y="6746"/>
                  </a:cubicBezTo>
                  <a:lnTo>
                    <a:pt x="8535" y="7004"/>
                  </a:lnTo>
                  <a:lnTo>
                    <a:pt x="8598" y="7004"/>
                  </a:lnTo>
                  <a:lnTo>
                    <a:pt x="8584" y="7164"/>
                  </a:lnTo>
                  <a:lnTo>
                    <a:pt x="9077" y="7164"/>
                  </a:lnTo>
                  <a:lnTo>
                    <a:pt x="9201" y="6746"/>
                  </a:lnTo>
                  <a:cubicBezTo>
                    <a:pt x="11163" y="6738"/>
                    <a:pt x="12863" y="6658"/>
                    <a:pt x="13328" y="6418"/>
                  </a:cubicBezTo>
                  <a:cubicBezTo>
                    <a:pt x="14203" y="5965"/>
                    <a:pt x="14239" y="3777"/>
                    <a:pt x="14239" y="3595"/>
                  </a:cubicBezTo>
                  <a:lnTo>
                    <a:pt x="14239" y="3582"/>
                  </a:lnTo>
                  <a:cubicBezTo>
                    <a:pt x="14239" y="3582"/>
                    <a:pt x="14239" y="1217"/>
                    <a:pt x="13328" y="746"/>
                  </a:cubicBezTo>
                  <a:cubicBezTo>
                    <a:pt x="12863" y="506"/>
                    <a:pt x="11163" y="426"/>
                    <a:pt x="9201" y="418"/>
                  </a:cubicBezTo>
                  <a:lnTo>
                    <a:pt x="9077" y="0"/>
                  </a:ln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3639149" y="1689094"/>
              <a:ext cx="15489" cy="52271"/>
            </a:xfrm>
            <a:custGeom>
              <a:avLst/>
              <a:gdLst/>
              <a:ahLst/>
              <a:cxnLst/>
              <a:rect l="l" t="t" r="r" b="b"/>
              <a:pathLst>
                <a:path w="259" h="853" extrusionOk="0">
                  <a:moveTo>
                    <a:pt x="1" y="0"/>
                  </a:moveTo>
                  <a:lnTo>
                    <a:pt x="1" y="853"/>
                  </a:lnTo>
                  <a:lnTo>
                    <a:pt x="258" y="853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3639149" y="1846887"/>
              <a:ext cx="15489" cy="52026"/>
            </a:xfrm>
            <a:custGeom>
              <a:avLst/>
              <a:gdLst/>
              <a:ahLst/>
              <a:cxnLst/>
              <a:rect l="l" t="t" r="r" b="b"/>
              <a:pathLst>
                <a:path w="259" h="849" extrusionOk="0">
                  <a:moveTo>
                    <a:pt x="1" y="0"/>
                  </a:moveTo>
                  <a:lnTo>
                    <a:pt x="1" y="848"/>
                  </a:lnTo>
                  <a:lnTo>
                    <a:pt x="258" y="848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643694" y="1602690"/>
              <a:ext cx="847031" cy="388206"/>
            </a:xfrm>
            <a:custGeom>
              <a:avLst/>
              <a:gdLst/>
              <a:ahLst/>
              <a:cxnLst/>
              <a:rect l="l" t="t" r="r" b="b"/>
              <a:pathLst>
                <a:path w="14164" h="6335" extrusionOk="0">
                  <a:moveTo>
                    <a:pt x="8748" y="0"/>
                  </a:moveTo>
                  <a:cubicBezTo>
                    <a:pt x="5434" y="0"/>
                    <a:pt x="1553" y="190"/>
                    <a:pt x="1553" y="190"/>
                  </a:cubicBezTo>
                  <a:cubicBezTo>
                    <a:pt x="1553" y="190"/>
                    <a:pt x="1553" y="190"/>
                    <a:pt x="1551" y="190"/>
                  </a:cubicBezTo>
                  <a:cubicBezTo>
                    <a:pt x="1498" y="190"/>
                    <a:pt x="389" y="202"/>
                    <a:pt x="111" y="1220"/>
                  </a:cubicBezTo>
                  <a:cubicBezTo>
                    <a:pt x="0" y="1637"/>
                    <a:pt x="9" y="2502"/>
                    <a:pt x="9" y="3168"/>
                  </a:cubicBezTo>
                  <a:cubicBezTo>
                    <a:pt x="9" y="3834"/>
                    <a:pt x="0" y="4700"/>
                    <a:pt x="111" y="5116"/>
                  </a:cubicBezTo>
                  <a:cubicBezTo>
                    <a:pt x="386" y="6125"/>
                    <a:pt x="1477" y="6142"/>
                    <a:pt x="1549" y="6142"/>
                  </a:cubicBezTo>
                  <a:cubicBezTo>
                    <a:pt x="1552" y="6142"/>
                    <a:pt x="1553" y="6142"/>
                    <a:pt x="1553" y="6142"/>
                  </a:cubicBezTo>
                  <a:cubicBezTo>
                    <a:pt x="1553" y="6142"/>
                    <a:pt x="5464" y="6335"/>
                    <a:pt x="8787" y="6335"/>
                  </a:cubicBezTo>
                  <a:cubicBezTo>
                    <a:pt x="10892" y="6335"/>
                    <a:pt x="12762" y="6258"/>
                    <a:pt x="13252" y="6005"/>
                  </a:cubicBezTo>
                  <a:cubicBezTo>
                    <a:pt x="14163" y="5534"/>
                    <a:pt x="14163" y="3168"/>
                    <a:pt x="14163" y="3168"/>
                  </a:cubicBezTo>
                  <a:cubicBezTo>
                    <a:pt x="14163" y="3168"/>
                    <a:pt x="14163" y="802"/>
                    <a:pt x="13252" y="333"/>
                  </a:cubicBezTo>
                  <a:cubicBezTo>
                    <a:pt x="12759" y="78"/>
                    <a:pt x="10870" y="0"/>
                    <a:pt x="8748" y="0"/>
                  </a:cubicBez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643933" y="1602690"/>
              <a:ext cx="846791" cy="206205"/>
            </a:xfrm>
            <a:custGeom>
              <a:avLst/>
              <a:gdLst/>
              <a:ahLst/>
              <a:cxnLst/>
              <a:rect l="l" t="t" r="r" b="b"/>
              <a:pathLst>
                <a:path w="14160" h="3365" extrusionOk="0">
                  <a:moveTo>
                    <a:pt x="8744" y="0"/>
                  </a:moveTo>
                  <a:cubicBezTo>
                    <a:pt x="5430" y="0"/>
                    <a:pt x="1549" y="190"/>
                    <a:pt x="1549" y="190"/>
                  </a:cubicBezTo>
                  <a:cubicBezTo>
                    <a:pt x="1549" y="190"/>
                    <a:pt x="1549" y="190"/>
                    <a:pt x="1547" y="190"/>
                  </a:cubicBezTo>
                  <a:cubicBezTo>
                    <a:pt x="1494" y="190"/>
                    <a:pt x="385" y="202"/>
                    <a:pt x="107" y="1220"/>
                  </a:cubicBezTo>
                  <a:cubicBezTo>
                    <a:pt x="0" y="1615"/>
                    <a:pt x="5" y="2410"/>
                    <a:pt x="5" y="3057"/>
                  </a:cubicBezTo>
                  <a:cubicBezTo>
                    <a:pt x="9" y="2507"/>
                    <a:pt x="23" y="1930"/>
                    <a:pt x="107" y="1611"/>
                  </a:cubicBezTo>
                  <a:cubicBezTo>
                    <a:pt x="382" y="601"/>
                    <a:pt x="1477" y="585"/>
                    <a:pt x="1546" y="585"/>
                  </a:cubicBezTo>
                  <a:cubicBezTo>
                    <a:pt x="1548" y="585"/>
                    <a:pt x="1549" y="585"/>
                    <a:pt x="1549" y="585"/>
                  </a:cubicBezTo>
                  <a:cubicBezTo>
                    <a:pt x="1549" y="585"/>
                    <a:pt x="5430" y="395"/>
                    <a:pt x="8744" y="395"/>
                  </a:cubicBezTo>
                  <a:cubicBezTo>
                    <a:pt x="10866" y="395"/>
                    <a:pt x="12755" y="473"/>
                    <a:pt x="13248" y="728"/>
                  </a:cubicBezTo>
                  <a:cubicBezTo>
                    <a:pt x="13999" y="1113"/>
                    <a:pt x="14133" y="2787"/>
                    <a:pt x="14154" y="3364"/>
                  </a:cubicBezTo>
                  <a:cubicBezTo>
                    <a:pt x="14159" y="3239"/>
                    <a:pt x="14159" y="3168"/>
                    <a:pt x="14159" y="3168"/>
                  </a:cubicBezTo>
                  <a:cubicBezTo>
                    <a:pt x="14159" y="3168"/>
                    <a:pt x="14159" y="802"/>
                    <a:pt x="13248" y="333"/>
                  </a:cubicBezTo>
                  <a:cubicBezTo>
                    <a:pt x="12755" y="78"/>
                    <a:pt x="10866" y="0"/>
                    <a:pt x="8744" y="0"/>
                  </a:cubicBez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644173" y="1808833"/>
              <a:ext cx="60" cy="18752"/>
            </a:xfrm>
            <a:custGeom>
              <a:avLst/>
              <a:gdLst/>
              <a:ahLst/>
              <a:cxnLst/>
              <a:rect l="l" t="t" r="r" b="b"/>
              <a:pathLst>
                <a:path w="1" h="306" extrusionOk="0">
                  <a:moveTo>
                    <a:pt x="1" y="195"/>
                  </a:moveTo>
                  <a:lnTo>
                    <a:pt x="1" y="0"/>
                  </a:lnTo>
                  <a:lnTo>
                    <a:pt x="1" y="306"/>
                  </a:lnTo>
                  <a:close/>
                </a:path>
              </a:pathLst>
            </a:custGeom>
            <a:solidFill>
              <a:srgbClr val="E5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4396711" y="1631737"/>
              <a:ext cx="59742" cy="42467"/>
            </a:xfrm>
            <a:custGeom>
              <a:avLst/>
              <a:gdLst/>
              <a:ahLst/>
              <a:cxnLst/>
              <a:rect l="l" t="t" r="r" b="b"/>
              <a:pathLst>
                <a:path w="999" h="693" extrusionOk="0">
                  <a:moveTo>
                    <a:pt x="58" y="0"/>
                  </a:moveTo>
                  <a:cubicBezTo>
                    <a:pt x="13" y="0"/>
                    <a:pt x="0" y="67"/>
                    <a:pt x="44" y="80"/>
                  </a:cubicBezTo>
                  <a:cubicBezTo>
                    <a:pt x="492" y="244"/>
                    <a:pt x="777" y="515"/>
                    <a:pt x="918" y="680"/>
                  </a:cubicBezTo>
                  <a:cubicBezTo>
                    <a:pt x="927" y="689"/>
                    <a:pt x="938" y="692"/>
                    <a:pt x="948" y="692"/>
                  </a:cubicBezTo>
                  <a:cubicBezTo>
                    <a:pt x="974" y="692"/>
                    <a:pt x="999" y="668"/>
                    <a:pt x="990" y="639"/>
                  </a:cubicBezTo>
                  <a:cubicBezTo>
                    <a:pt x="838" y="111"/>
                    <a:pt x="355" y="9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4297740" y="1641786"/>
              <a:ext cx="162660" cy="82053"/>
            </a:xfrm>
            <a:custGeom>
              <a:avLst/>
              <a:gdLst/>
              <a:ahLst/>
              <a:cxnLst/>
              <a:rect l="l" t="t" r="r" b="b"/>
              <a:pathLst>
                <a:path w="2720" h="1339" extrusionOk="0">
                  <a:moveTo>
                    <a:pt x="57" y="0"/>
                  </a:moveTo>
                  <a:cubicBezTo>
                    <a:pt x="12" y="0"/>
                    <a:pt x="0" y="58"/>
                    <a:pt x="43" y="76"/>
                  </a:cubicBezTo>
                  <a:cubicBezTo>
                    <a:pt x="1024" y="467"/>
                    <a:pt x="1930" y="875"/>
                    <a:pt x="2645" y="1332"/>
                  </a:cubicBezTo>
                  <a:cubicBezTo>
                    <a:pt x="2652" y="1336"/>
                    <a:pt x="2659" y="1338"/>
                    <a:pt x="2667" y="1338"/>
                  </a:cubicBezTo>
                  <a:cubicBezTo>
                    <a:pt x="2695" y="1338"/>
                    <a:pt x="2720" y="1307"/>
                    <a:pt x="2702" y="1278"/>
                  </a:cubicBezTo>
                  <a:cubicBezTo>
                    <a:pt x="2622" y="1114"/>
                    <a:pt x="2458" y="826"/>
                    <a:pt x="2241" y="582"/>
                  </a:cubicBezTo>
                  <a:cubicBezTo>
                    <a:pt x="1996" y="307"/>
                    <a:pt x="683" y="90"/>
                    <a:pt x="61" y="0"/>
                  </a:cubicBezTo>
                  <a:cubicBezTo>
                    <a:pt x="60" y="0"/>
                    <a:pt x="58" y="0"/>
                    <a:pt x="57" y="0"/>
                  </a:cubicBez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3840560" y="1626834"/>
              <a:ext cx="358391" cy="30762"/>
            </a:xfrm>
            <a:custGeom>
              <a:avLst/>
              <a:gdLst/>
              <a:ahLst/>
              <a:cxnLst/>
              <a:rect l="l" t="t" r="r" b="b"/>
              <a:pathLst>
                <a:path w="5993" h="502" extrusionOk="0">
                  <a:moveTo>
                    <a:pt x="5927" y="0"/>
                  </a:moveTo>
                  <a:lnTo>
                    <a:pt x="68" y="94"/>
                  </a:lnTo>
                  <a:cubicBezTo>
                    <a:pt x="15" y="98"/>
                    <a:pt x="1" y="174"/>
                    <a:pt x="50" y="191"/>
                  </a:cubicBezTo>
                  <a:lnTo>
                    <a:pt x="906" y="502"/>
                  </a:lnTo>
                  <a:lnTo>
                    <a:pt x="920" y="502"/>
                  </a:lnTo>
                  <a:cubicBezTo>
                    <a:pt x="1106" y="502"/>
                    <a:pt x="4267" y="502"/>
                    <a:pt x="4542" y="408"/>
                  </a:cubicBezTo>
                  <a:cubicBezTo>
                    <a:pt x="4720" y="346"/>
                    <a:pt x="5433" y="201"/>
                    <a:pt x="5935" y="98"/>
                  </a:cubicBezTo>
                  <a:cubicBezTo>
                    <a:pt x="5993" y="84"/>
                    <a:pt x="5984" y="0"/>
                    <a:pt x="5927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3796307" y="1719059"/>
              <a:ext cx="288304" cy="13910"/>
            </a:xfrm>
            <a:custGeom>
              <a:avLst/>
              <a:gdLst/>
              <a:ahLst/>
              <a:cxnLst/>
              <a:rect l="l" t="t" r="r" b="b"/>
              <a:pathLst>
                <a:path w="4821" h="227" extrusionOk="0">
                  <a:moveTo>
                    <a:pt x="0" y="0"/>
                  </a:moveTo>
                  <a:lnTo>
                    <a:pt x="0" y="226"/>
                  </a:lnTo>
                  <a:lnTo>
                    <a:pt x="4821" y="226"/>
                  </a:lnTo>
                  <a:lnTo>
                    <a:pt x="4821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3796307" y="1756011"/>
              <a:ext cx="288304" cy="14217"/>
            </a:xfrm>
            <a:custGeom>
              <a:avLst/>
              <a:gdLst/>
              <a:ahLst/>
              <a:cxnLst/>
              <a:rect l="l" t="t" r="r" b="b"/>
              <a:pathLst>
                <a:path w="4821" h="232" extrusionOk="0">
                  <a:moveTo>
                    <a:pt x="0" y="0"/>
                  </a:moveTo>
                  <a:lnTo>
                    <a:pt x="0" y="231"/>
                  </a:lnTo>
                  <a:lnTo>
                    <a:pt x="4821" y="231"/>
                  </a:lnTo>
                  <a:lnTo>
                    <a:pt x="4821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4135200" y="1642031"/>
              <a:ext cx="163857" cy="309584"/>
            </a:xfrm>
            <a:custGeom>
              <a:avLst/>
              <a:gdLst/>
              <a:ahLst/>
              <a:cxnLst/>
              <a:rect l="l" t="t" r="r" b="b"/>
              <a:pathLst>
                <a:path w="2740" h="5052" extrusionOk="0">
                  <a:moveTo>
                    <a:pt x="1875" y="1"/>
                  </a:moveTo>
                  <a:cubicBezTo>
                    <a:pt x="1845" y="1"/>
                    <a:pt x="1814" y="5"/>
                    <a:pt x="1785" y="14"/>
                  </a:cubicBezTo>
                  <a:lnTo>
                    <a:pt x="232" y="453"/>
                  </a:lnTo>
                  <a:cubicBezTo>
                    <a:pt x="94" y="489"/>
                    <a:pt x="0" y="613"/>
                    <a:pt x="0" y="756"/>
                  </a:cubicBezTo>
                  <a:lnTo>
                    <a:pt x="0" y="2526"/>
                  </a:lnTo>
                  <a:lnTo>
                    <a:pt x="0" y="4298"/>
                  </a:lnTo>
                  <a:cubicBezTo>
                    <a:pt x="0" y="4435"/>
                    <a:pt x="94" y="4560"/>
                    <a:pt x="232" y="4599"/>
                  </a:cubicBezTo>
                  <a:lnTo>
                    <a:pt x="1785" y="5039"/>
                  </a:lnTo>
                  <a:cubicBezTo>
                    <a:pt x="1814" y="5048"/>
                    <a:pt x="1844" y="5052"/>
                    <a:pt x="1873" y="5052"/>
                  </a:cubicBezTo>
                  <a:cubicBezTo>
                    <a:pt x="1977" y="5052"/>
                    <a:pt x="2077" y="5000"/>
                    <a:pt x="2136" y="4910"/>
                  </a:cubicBezTo>
                  <a:cubicBezTo>
                    <a:pt x="2739" y="3991"/>
                    <a:pt x="2739" y="2526"/>
                    <a:pt x="2739" y="2526"/>
                  </a:cubicBezTo>
                  <a:cubicBezTo>
                    <a:pt x="2739" y="2526"/>
                    <a:pt x="2739" y="1061"/>
                    <a:pt x="2136" y="143"/>
                  </a:cubicBezTo>
                  <a:cubicBezTo>
                    <a:pt x="2077" y="53"/>
                    <a:pt x="1978" y="1"/>
                    <a:pt x="1875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4222032" y="1642031"/>
              <a:ext cx="77025" cy="309584"/>
            </a:xfrm>
            <a:custGeom>
              <a:avLst/>
              <a:gdLst/>
              <a:ahLst/>
              <a:cxnLst/>
              <a:rect l="l" t="t" r="r" b="b"/>
              <a:pathLst>
                <a:path w="1288" h="5052" extrusionOk="0">
                  <a:moveTo>
                    <a:pt x="423" y="1"/>
                  </a:moveTo>
                  <a:cubicBezTo>
                    <a:pt x="393" y="1"/>
                    <a:pt x="362" y="5"/>
                    <a:pt x="333" y="14"/>
                  </a:cubicBezTo>
                  <a:lnTo>
                    <a:pt x="195" y="49"/>
                  </a:lnTo>
                  <a:cubicBezTo>
                    <a:pt x="0" y="1710"/>
                    <a:pt x="0" y="3356"/>
                    <a:pt x="195" y="5003"/>
                  </a:cubicBezTo>
                  <a:lnTo>
                    <a:pt x="333" y="5039"/>
                  </a:lnTo>
                  <a:cubicBezTo>
                    <a:pt x="362" y="5048"/>
                    <a:pt x="392" y="5052"/>
                    <a:pt x="421" y="5052"/>
                  </a:cubicBezTo>
                  <a:cubicBezTo>
                    <a:pt x="525" y="5052"/>
                    <a:pt x="625" y="5000"/>
                    <a:pt x="684" y="4910"/>
                  </a:cubicBezTo>
                  <a:cubicBezTo>
                    <a:pt x="1287" y="3991"/>
                    <a:pt x="1287" y="2526"/>
                    <a:pt x="1287" y="2526"/>
                  </a:cubicBezTo>
                  <a:cubicBezTo>
                    <a:pt x="1287" y="2526"/>
                    <a:pt x="1287" y="1061"/>
                    <a:pt x="684" y="143"/>
                  </a:cubicBezTo>
                  <a:cubicBezTo>
                    <a:pt x="625" y="53"/>
                    <a:pt x="526" y="1"/>
                    <a:pt x="423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4396711" y="1919381"/>
              <a:ext cx="59742" cy="42589"/>
            </a:xfrm>
            <a:custGeom>
              <a:avLst/>
              <a:gdLst/>
              <a:ahLst/>
              <a:cxnLst/>
              <a:rect l="l" t="t" r="r" b="b"/>
              <a:pathLst>
                <a:path w="999" h="695" extrusionOk="0">
                  <a:moveTo>
                    <a:pt x="950" y="0"/>
                  </a:moveTo>
                  <a:cubicBezTo>
                    <a:pt x="939" y="0"/>
                    <a:pt x="928" y="5"/>
                    <a:pt x="918" y="15"/>
                  </a:cubicBezTo>
                  <a:cubicBezTo>
                    <a:pt x="777" y="180"/>
                    <a:pt x="492" y="446"/>
                    <a:pt x="44" y="610"/>
                  </a:cubicBezTo>
                  <a:cubicBezTo>
                    <a:pt x="0" y="628"/>
                    <a:pt x="13" y="694"/>
                    <a:pt x="58" y="694"/>
                  </a:cubicBezTo>
                  <a:cubicBezTo>
                    <a:pt x="355" y="685"/>
                    <a:pt x="838" y="583"/>
                    <a:pt x="990" y="55"/>
                  </a:cubicBezTo>
                  <a:cubicBezTo>
                    <a:pt x="999" y="24"/>
                    <a:pt x="975" y="0"/>
                    <a:pt x="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4297740" y="1869806"/>
              <a:ext cx="162660" cy="82115"/>
            </a:xfrm>
            <a:custGeom>
              <a:avLst/>
              <a:gdLst/>
              <a:ahLst/>
              <a:cxnLst/>
              <a:rect l="l" t="t" r="r" b="b"/>
              <a:pathLst>
                <a:path w="2720" h="1340" extrusionOk="0">
                  <a:moveTo>
                    <a:pt x="2668" y="1"/>
                  </a:moveTo>
                  <a:cubicBezTo>
                    <a:pt x="2660" y="1"/>
                    <a:pt x="2652" y="3"/>
                    <a:pt x="2645" y="7"/>
                  </a:cubicBezTo>
                  <a:cubicBezTo>
                    <a:pt x="1930" y="460"/>
                    <a:pt x="1024" y="869"/>
                    <a:pt x="43" y="1259"/>
                  </a:cubicBezTo>
                  <a:cubicBezTo>
                    <a:pt x="0" y="1277"/>
                    <a:pt x="12" y="1339"/>
                    <a:pt x="57" y="1339"/>
                  </a:cubicBezTo>
                  <a:cubicBezTo>
                    <a:pt x="58" y="1339"/>
                    <a:pt x="60" y="1339"/>
                    <a:pt x="61" y="1339"/>
                  </a:cubicBezTo>
                  <a:cubicBezTo>
                    <a:pt x="683" y="1251"/>
                    <a:pt x="1996" y="1033"/>
                    <a:pt x="2241" y="757"/>
                  </a:cubicBezTo>
                  <a:cubicBezTo>
                    <a:pt x="2458" y="513"/>
                    <a:pt x="2622" y="220"/>
                    <a:pt x="2702" y="56"/>
                  </a:cubicBezTo>
                  <a:cubicBezTo>
                    <a:pt x="2720" y="29"/>
                    <a:pt x="2696" y="1"/>
                    <a:pt x="2668" y="1"/>
                  </a:cubicBez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3840560" y="1935742"/>
              <a:ext cx="358391" cy="31069"/>
            </a:xfrm>
            <a:custGeom>
              <a:avLst/>
              <a:gdLst/>
              <a:ahLst/>
              <a:cxnLst/>
              <a:rect l="l" t="t" r="r" b="b"/>
              <a:pathLst>
                <a:path w="5993" h="507" extrusionOk="0">
                  <a:moveTo>
                    <a:pt x="920" y="1"/>
                  </a:moveTo>
                  <a:cubicBezTo>
                    <a:pt x="916" y="1"/>
                    <a:pt x="912" y="6"/>
                    <a:pt x="906" y="6"/>
                  </a:cubicBezTo>
                  <a:lnTo>
                    <a:pt x="50" y="316"/>
                  </a:lnTo>
                  <a:cubicBezTo>
                    <a:pt x="1" y="334"/>
                    <a:pt x="15" y="410"/>
                    <a:pt x="68" y="410"/>
                  </a:cubicBezTo>
                  <a:lnTo>
                    <a:pt x="5927" y="507"/>
                  </a:lnTo>
                  <a:cubicBezTo>
                    <a:pt x="5984" y="507"/>
                    <a:pt x="5993" y="423"/>
                    <a:pt x="5935" y="410"/>
                  </a:cubicBezTo>
                  <a:cubicBezTo>
                    <a:pt x="5433" y="308"/>
                    <a:pt x="4720" y="156"/>
                    <a:pt x="4542" y="99"/>
                  </a:cubicBezTo>
                  <a:cubicBezTo>
                    <a:pt x="4267" y="6"/>
                    <a:pt x="1106" y="1"/>
                    <a:pt x="920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4152483" y="1966259"/>
              <a:ext cx="44134" cy="50127"/>
            </a:xfrm>
            <a:custGeom>
              <a:avLst/>
              <a:gdLst/>
              <a:ahLst/>
              <a:cxnLst/>
              <a:rect l="l" t="t" r="r" b="b"/>
              <a:pathLst>
                <a:path w="738" h="818" extrusionOk="0">
                  <a:moveTo>
                    <a:pt x="71" y="0"/>
                  </a:moveTo>
                  <a:lnTo>
                    <a:pt x="0" y="817"/>
                  </a:lnTo>
                  <a:lnTo>
                    <a:pt x="493" y="81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263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3666478" y="1643502"/>
              <a:ext cx="158235" cy="306704"/>
            </a:xfrm>
            <a:custGeom>
              <a:avLst/>
              <a:gdLst/>
              <a:ahLst/>
              <a:cxnLst/>
              <a:rect l="l" t="t" r="r" b="b"/>
              <a:pathLst>
                <a:path w="2646" h="5005" extrusionOk="0">
                  <a:moveTo>
                    <a:pt x="1663" y="0"/>
                  </a:moveTo>
                  <a:cubicBezTo>
                    <a:pt x="1591" y="0"/>
                    <a:pt x="1519" y="6"/>
                    <a:pt x="1447" y="17"/>
                  </a:cubicBezTo>
                  <a:cubicBezTo>
                    <a:pt x="684" y="146"/>
                    <a:pt x="103" y="767"/>
                    <a:pt x="27" y="1539"/>
                  </a:cubicBezTo>
                  <a:lnTo>
                    <a:pt x="1" y="2502"/>
                  </a:lnTo>
                  <a:lnTo>
                    <a:pt x="27" y="3465"/>
                  </a:lnTo>
                  <a:cubicBezTo>
                    <a:pt x="103" y="4237"/>
                    <a:pt x="684" y="4859"/>
                    <a:pt x="1447" y="4988"/>
                  </a:cubicBezTo>
                  <a:cubicBezTo>
                    <a:pt x="1518" y="4999"/>
                    <a:pt x="1590" y="5005"/>
                    <a:pt x="1660" y="5005"/>
                  </a:cubicBezTo>
                  <a:cubicBezTo>
                    <a:pt x="1761" y="5005"/>
                    <a:pt x="1861" y="4993"/>
                    <a:pt x="1958" y="4970"/>
                  </a:cubicBezTo>
                  <a:lnTo>
                    <a:pt x="2592" y="4823"/>
                  </a:lnTo>
                  <a:cubicBezTo>
                    <a:pt x="2645" y="4810"/>
                    <a:pt x="2645" y="4735"/>
                    <a:pt x="2592" y="4726"/>
                  </a:cubicBezTo>
                  <a:lnTo>
                    <a:pt x="2055" y="4606"/>
                  </a:lnTo>
                  <a:cubicBezTo>
                    <a:pt x="1346" y="4450"/>
                    <a:pt x="804" y="3874"/>
                    <a:pt x="693" y="3155"/>
                  </a:cubicBezTo>
                  <a:lnTo>
                    <a:pt x="680" y="2502"/>
                  </a:lnTo>
                  <a:lnTo>
                    <a:pt x="693" y="1850"/>
                  </a:lnTo>
                  <a:cubicBezTo>
                    <a:pt x="804" y="1131"/>
                    <a:pt x="1346" y="554"/>
                    <a:pt x="2055" y="398"/>
                  </a:cubicBezTo>
                  <a:lnTo>
                    <a:pt x="2592" y="279"/>
                  </a:lnTo>
                  <a:cubicBezTo>
                    <a:pt x="2645" y="269"/>
                    <a:pt x="2645" y="195"/>
                    <a:pt x="2592" y="181"/>
                  </a:cubicBezTo>
                  <a:lnTo>
                    <a:pt x="1958" y="35"/>
                  </a:lnTo>
                  <a:cubicBezTo>
                    <a:pt x="1862" y="11"/>
                    <a:pt x="1763" y="0"/>
                    <a:pt x="1663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3796307" y="1860430"/>
              <a:ext cx="288304" cy="14217"/>
            </a:xfrm>
            <a:custGeom>
              <a:avLst/>
              <a:gdLst/>
              <a:ahLst/>
              <a:cxnLst/>
              <a:rect l="l" t="t" r="r" b="b"/>
              <a:pathLst>
                <a:path w="4821" h="232" extrusionOk="0">
                  <a:moveTo>
                    <a:pt x="0" y="1"/>
                  </a:moveTo>
                  <a:lnTo>
                    <a:pt x="0" y="232"/>
                  </a:lnTo>
                  <a:lnTo>
                    <a:pt x="4821" y="232"/>
                  </a:lnTo>
                  <a:lnTo>
                    <a:pt x="4821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3796307" y="1823479"/>
              <a:ext cx="288304" cy="14156"/>
            </a:xfrm>
            <a:custGeom>
              <a:avLst/>
              <a:gdLst/>
              <a:ahLst/>
              <a:cxnLst/>
              <a:rect l="l" t="t" r="r" b="b"/>
              <a:pathLst>
                <a:path w="4821" h="231" extrusionOk="0">
                  <a:moveTo>
                    <a:pt x="0" y="1"/>
                  </a:moveTo>
                  <a:lnTo>
                    <a:pt x="0" y="231"/>
                  </a:lnTo>
                  <a:lnTo>
                    <a:pt x="4821" y="231"/>
                  </a:lnTo>
                  <a:lnTo>
                    <a:pt x="4821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4149852" y="1966014"/>
              <a:ext cx="9628" cy="40567"/>
            </a:xfrm>
            <a:custGeom>
              <a:avLst/>
              <a:gdLst/>
              <a:ahLst/>
              <a:cxnLst/>
              <a:rect l="l" t="t" r="r" b="b"/>
              <a:pathLst>
                <a:path w="161" h="662" extrusionOk="0">
                  <a:moveTo>
                    <a:pt x="89" y="0"/>
                  </a:moveTo>
                  <a:lnTo>
                    <a:pt x="0" y="662"/>
                  </a:lnTo>
                  <a:lnTo>
                    <a:pt x="66" y="662"/>
                  </a:lnTo>
                  <a:lnTo>
                    <a:pt x="160" y="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4148775" y="1766612"/>
              <a:ext cx="20990" cy="75680"/>
            </a:xfrm>
            <a:custGeom>
              <a:avLst/>
              <a:gdLst/>
              <a:ahLst/>
              <a:cxnLst/>
              <a:rect l="l" t="t" r="r" b="b"/>
              <a:pathLst>
                <a:path w="351" h="1235" extrusionOk="0">
                  <a:moveTo>
                    <a:pt x="178" y="1"/>
                  </a:moveTo>
                  <a:cubicBezTo>
                    <a:pt x="80" y="1"/>
                    <a:pt x="0" y="77"/>
                    <a:pt x="0" y="174"/>
                  </a:cubicBezTo>
                  <a:lnTo>
                    <a:pt x="0" y="1062"/>
                  </a:lnTo>
                  <a:cubicBezTo>
                    <a:pt x="0" y="1155"/>
                    <a:pt x="80" y="1234"/>
                    <a:pt x="178" y="1234"/>
                  </a:cubicBezTo>
                  <a:cubicBezTo>
                    <a:pt x="271" y="1234"/>
                    <a:pt x="351" y="1155"/>
                    <a:pt x="351" y="1062"/>
                  </a:cubicBezTo>
                  <a:lnTo>
                    <a:pt x="351" y="174"/>
                  </a:lnTo>
                  <a:cubicBezTo>
                    <a:pt x="351" y="77"/>
                    <a:pt x="271" y="1"/>
                    <a:pt x="178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4328179" y="1720714"/>
              <a:ext cx="84978" cy="12256"/>
            </a:xfrm>
            <a:custGeom>
              <a:avLst/>
              <a:gdLst/>
              <a:ahLst/>
              <a:cxnLst/>
              <a:rect l="l" t="t" r="r" b="b"/>
              <a:pathLst>
                <a:path w="1421" h="200" extrusionOk="0">
                  <a:moveTo>
                    <a:pt x="1" y="0"/>
                  </a:moveTo>
                  <a:lnTo>
                    <a:pt x="58" y="199"/>
                  </a:lnTo>
                  <a:lnTo>
                    <a:pt x="1421" y="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4328179" y="1860430"/>
              <a:ext cx="84978" cy="12624"/>
            </a:xfrm>
            <a:custGeom>
              <a:avLst/>
              <a:gdLst/>
              <a:ahLst/>
              <a:cxnLst/>
              <a:rect l="l" t="t" r="r" b="b"/>
              <a:pathLst>
                <a:path w="1421" h="206" extrusionOk="0">
                  <a:moveTo>
                    <a:pt x="58" y="1"/>
                  </a:moveTo>
                  <a:lnTo>
                    <a:pt x="1" y="205"/>
                  </a:lnTo>
                  <a:lnTo>
                    <a:pt x="1421" y="37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4315979" y="1677389"/>
              <a:ext cx="31396" cy="55580"/>
            </a:xfrm>
            <a:custGeom>
              <a:avLst/>
              <a:gdLst/>
              <a:ahLst/>
              <a:cxnLst/>
              <a:rect l="l" t="t" r="r" b="b"/>
              <a:pathLst>
                <a:path w="525" h="907" extrusionOk="0">
                  <a:moveTo>
                    <a:pt x="0" y="1"/>
                  </a:moveTo>
                  <a:lnTo>
                    <a:pt x="262" y="906"/>
                  </a:lnTo>
                  <a:lnTo>
                    <a:pt x="525" y="90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21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4315979" y="1860430"/>
              <a:ext cx="31396" cy="55826"/>
            </a:xfrm>
            <a:custGeom>
              <a:avLst/>
              <a:gdLst/>
              <a:ahLst/>
              <a:cxnLst/>
              <a:rect l="l" t="t" r="r" b="b"/>
              <a:pathLst>
                <a:path w="525" h="911" extrusionOk="0">
                  <a:moveTo>
                    <a:pt x="262" y="1"/>
                  </a:moveTo>
                  <a:lnTo>
                    <a:pt x="0" y="910"/>
                  </a:lnTo>
                  <a:lnTo>
                    <a:pt x="262" y="910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21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30"/>
          <p:cNvGrpSpPr/>
          <p:nvPr/>
        </p:nvGrpSpPr>
        <p:grpSpPr>
          <a:xfrm flipH="1">
            <a:off x="6406450" y="4919196"/>
            <a:ext cx="575042" cy="230810"/>
            <a:chOff x="2136584" y="2516484"/>
            <a:chExt cx="919510" cy="461619"/>
          </a:xfrm>
        </p:grpSpPr>
        <p:sp>
          <p:nvSpPr>
            <p:cNvPr id="1012" name="Google Shape;1012;p30"/>
            <p:cNvSpPr/>
            <p:nvPr/>
          </p:nvSpPr>
          <p:spPr>
            <a:xfrm>
              <a:off x="2136584" y="2538790"/>
              <a:ext cx="894035" cy="439313"/>
            </a:xfrm>
            <a:custGeom>
              <a:avLst/>
              <a:gdLst/>
              <a:ahLst/>
              <a:cxnLst/>
              <a:rect l="l" t="t" r="r" b="b"/>
              <a:pathLst>
                <a:path w="14950" h="7169" extrusionOk="0">
                  <a:moveTo>
                    <a:pt x="9069" y="0"/>
                  </a:moveTo>
                  <a:lnTo>
                    <a:pt x="9069" y="781"/>
                  </a:lnTo>
                  <a:lnTo>
                    <a:pt x="1780" y="781"/>
                  </a:lnTo>
                  <a:cubicBezTo>
                    <a:pt x="1421" y="781"/>
                    <a:pt x="1084" y="897"/>
                    <a:pt x="813" y="1101"/>
                  </a:cubicBezTo>
                  <a:cubicBezTo>
                    <a:pt x="618" y="1243"/>
                    <a:pt x="459" y="1430"/>
                    <a:pt x="342" y="1647"/>
                  </a:cubicBezTo>
                  <a:cubicBezTo>
                    <a:pt x="250" y="1820"/>
                    <a:pt x="192" y="2010"/>
                    <a:pt x="166" y="2215"/>
                  </a:cubicBezTo>
                  <a:cubicBezTo>
                    <a:pt x="166" y="2215"/>
                    <a:pt x="0" y="3028"/>
                    <a:pt x="0" y="3587"/>
                  </a:cubicBezTo>
                  <a:cubicBezTo>
                    <a:pt x="0" y="4146"/>
                    <a:pt x="166" y="4958"/>
                    <a:pt x="166" y="4958"/>
                  </a:cubicBezTo>
                  <a:cubicBezTo>
                    <a:pt x="263" y="5775"/>
                    <a:pt x="955" y="6387"/>
                    <a:pt x="1780" y="6387"/>
                  </a:cubicBezTo>
                  <a:lnTo>
                    <a:pt x="9069" y="6387"/>
                  </a:lnTo>
                  <a:lnTo>
                    <a:pt x="9069" y="7168"/>
                  </a:lnTo>
                  <a:cubicBezTo>
                    <a:pt x="9450" y="7168"/>
                    <a:pt x="9765" y="6857"/>
                    <a:pt x="9765" y="6471"/>
                  </a:cubicBezTo>
                  <a:lnTo>
                    <a:pt x="9765" y="6387"/>
                  </a:lnTo>
                  <a:lnTo>
                    <a:pt x="13001" y="6387"/>
                  </a:lnTo>
                  <a:cubicBezTo>
                    <a:pt x="13688" y="6387"/>
                    <a:pt x="14315" y="5988"/>
                    <a:pt x="14599" y="5362"/>
                  </a:cubicBezTo>
                  <a:cubicBezTo>
                    <a:pt x="14807" y="4909"/>
                    <a:pt x="14923" y="4386"/>
                    <a:pt x="14945" y="3786"/>
                  </a:cubicBezTo>
                  <a:cubicBezTo>
                    <a:pt x="14945" y="3720"/>
                    <a:pt x="14950" y="3653"/>
                    <a:pt x="14950" y="3587"/>
                  </a:cubicBezTo>
                  <a:cubicBezTo>
                    <a:pt x="14950" y="3497"/>
                    <a:pt x="14945" y="3418"/>
                    <a:pt x="14940" y="3333"/>
                  </a:cubicBezTo>
                  <a:cubicBezTo>
                    <a:pt x="14919" y="2756"/>
                    <a:pt x="14803" y="2250"/>
                    <a:pt x="14599" y="1807"/>
                  </a:cubicBezTo>
                  <a:cubicBezTo>
                    <a:pt x="14439" y="1456"/>
                    <a:pt x="14173" y="1172"/>
                    <a:pt x="13844" y="994"/>
                  </a:cubicBezTo>
                  <a:cubicBezTo>
                    <a:pt x="13698" y="914"/>
                    <a:pt x="13542" y="857"/>
                    <a:pt x="13378" y="822"/>
                  </a:cubicBezTo>
                  <a:cubicBezTo>
                    <a:pt x="13299" y="803"/>
                    <a:pt x="13214" y="791"/>
                    <a:pt x="13129" y="785"/>
                  </a:cubicBezTo>
                  <a:cubicBezTo>
                    <a:pt x="13085" y="781"/>
                    <a:pt x="13041" y="781"/>
                    <a:pt x="13001" y="781"/>
                  </a:cubicBezTo>
                  <a:lnTo>
                    <a:pt x="9765" y="781"/>
                  </a:lnTo>
                  <a:lnTo>
                    <a:pt x="9765" y="697"/>
                  </a:lnTo>
                  <a:cubicBezTo>
                    <a:pt x="9765" y="311"/>
                    <a:pt x="9450" y="0"/>
                    <a:pt x="9069" y="0"/>
                  </a:cubicBez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2162059" y="2564343"/>
              <a:ext cx="894035" cy="343594"/>
            </a:xfrm>
            <a:custGeom>
              <a:avLst/>
              <a:gdLst/>
              <a:ahLst/>
              <a:cxnLst/>
              <a:rect l="l" t="t" r="r" b="b"/>
              <a:pathLst>
                <a:path w="14950" h="5607" extrusionOk="0">
                  <a:moveTo>
                    <a:pt x="1781" y="1"/>
                  </a:moveTo>
                  <a:cubicBezTo>
                    <a:pt x="955" y="1"/>
                    <a:pt x="263" y="613"/>
                    <a:pt x="166" y="1429"/>
                  </a:cubicBezTo>
                  <a:cubicBezTo>
                    <a:pt x="166" y="1429"/>
                    <a:pt x="1" y="2242"/>
                    <a:pt x="1" y="2801"/>
                  </a:cubicBezTo>
                  <a:cubicBezTo>
                    <a:pt x="1" y="3361"/>
                    <a:pt x="166" y="4172"/>
                    <a:pt x="166" y="4172"/>
                  </a:cubicBezTo>
                  <a:cubicBezTo>
                    <a:pt x="263" y="4989"/>
                    <a:pt x="955" y="5606"/>
                    <a:pt x="1781" y="5606"/>
                  </a:cubicBezTo>
                  <a:lnTo>
                    <a:pt x="13001" y="5606"/>
                  </a:lnTo>
                  <a:cubicBezTo>
                    <a:pt x="13688" y="5606"/>
                    <a:pt x="14315" y="5207"/>
                    <a:pt x="14603" y="4581"/>
                  </a:cubicBezTo>
                  <a:cubicBezTo>
                    <a:pt x="14834" y="4075"/>
                    <a:pt x="14950" y="3484"/>
                    <a:pt x="14950" y="2801"/>
                  </a:cubicBezTo>
                  <a:cubicBezTo>
                    <a:pt x="14950" y="2122"/>
                    <a:pt x="14834" y="1527"/>
                    <a:pt x="14603" y="1026"/>
                  </a:cubicBezTo>
                  <a:cubicBezTo>
                    <a:pt x="14315" y="400"/>
                    <a:pt x="13688" y="1"/>
                    <a:pt x="13001" y="1"/>
                  </a:cubicBez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2781062" y="2602704"/>
              <a:ext cx="223240" cy="266566"/>
            </a:xfrm>
            <a:custGeom>
              <a:avLst/>
              <a:gdLst/>
              <a:ahLst/>
              <a:cxnLst/>
              <a:rect l="l" t="t" r="r" b="b"/>
              <a:pathLst>
                <a:path w="3733" h="4350" extrusionOk="0">
                  <a:moveTo>
                    <a:pt x="0" y="0"/>
                  </a:moveTo>
                  <a:lnTo>
                    <a:pt x="0" y="89"/>
                  </a:lnTo>
                  <a:lnTo>
                    <a:pt x="2210" y="89"/>
                  </a:lnTo>
                  <a:cubicBezTo>
                    <a:pt x="2716" y="89"/>
                    <a:pt x="3178" y="387"/>
                    <a:pt x="3386" y="844"/>
                  </a:cubicBezTo>
                  <a:cubicBezTo>
                    <a:pt x="3560" y="1221"/>
                    <a:pt x="3644" y="1665"/>
                    <a:pt x="3644" y="2171"/>
                  </a:cubicBezTo>
                  <a:lnTo>
                    <a:pt x="3644" y="2180"/>
                  </a:lnTo>
                  <a:cubicBezTo>
                    <a:pt x="3644" y="2686"/>
                    <a:pt x="3560" y="3134"/>
                    <a:pt x="3386" y="3511"/>
                  </a:cubicBezTo>
                  <a:cubicBezTo>
                    <a:pt x="3178" y="3968"/>
                    <a:pt x="2716" y="4261"/>
                    <a:pt x="2210" y="4261"/>
                  </a:cubicBezTo>
                  <a:lnTo>
                    <a:pt x="0" y="4261"/>
                  </a:lnTo>
                  <a:lnTo>
                    <a:pt x="0" y="4349"/>
                  </a:lnTo>
                  <a:lnTo>
                    <a:pt x="2210" y="4349"/>
                  </a:lnTo>
                  <a:cubicBezTo>
                    <a:pt x="2747" y="4349"/>
                    <a:pt x="3241" y="4035"/>
                    <a:pt x="3466" y="3546"/>
                  </a:cubicBezTo>
                  <a:cubicBezTo>
                    <a:pt x="3644" y="3161"/>
                    <a:pt x="3733" y="2698"/>
                    <a:pt x="3733" y="2180"/>
                  </a:cubicBezTo>
                  <a:lnTo>
                    <a:pt x="3733" y="2171"/>
                  </a:lnTo>
                  <a:cubicBezTo>
                    <a:pt x="3733" y="1651"/>
                    <a:pt x="3644" y="1194"/>
                    <a:pt x="3466" y="808"/>
                  </a:cubicBezTo>
                  <a:cubicBezTo>
                    <a:pt x="3241" y="320"/>
                    <a:pt x="2747" y="0"/>
                    <a:pt x="2210" y="0"/>
                  </a:cubicBez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2171926" y="2564343"/>
              <a:ext cx="884167" cy="184145"/>
            </a:xfrm>
            <a:custGeom>
              <a:avLst/>
              <a:gdLst/>
              <a:ahLst/>
              <a:cxnLst/>
              <a:rect l="l" t="t" r="r" b="b"/>
              <a:pathLst>
                <a:path w="14785" h="3005" extrusionOk="0">
                  <a:moveTo>
                    <a:pt x="1616" y="1"/>
                  </a:moveTo>
                  <a:cubicBezTo>
                    <a:pt x="790" y="1"/>
                    <a:pt x="98" y="613"/>
                    <a:pt x="1" y="1429"/>
                  </a:cubicBezTo>
                  <a:cubicBezTo>
                    <a:pt x="1" y="1429"/>
                    <a:pt x="587" y="405"/>
                    <a:pt x="1616" y="405"/>
                  </a:cubicBezTo>
                  <a:lnTo>
                    <a:pt x="12836" y="405"/>
                  </a:lnTo>
                  <a:cubicBezTo>
                    <a:pt x="13523" y="405"/>
                    <a:pt x="14150" y="804"/>
                    <a:pt x="14438" y="1429"/>
                  </a:cubicBezTo>
                  <a:cubicBezTo>
                    <a:pt x="14647" y="1882"/>
                    <a:pt x="14758" y="2410"/>
                    <a:pt x="14780" y="3005"/>
                  </a:cubicBezTo>
                  <a:cubicBezTo>
                    <a:pt x="14780" y="2939"/>
                    <a:pt x="14785" y="2872"/>
                    <a:pt x="14785" y="2801"/>
                  </a:cubicBezTo>
                  <a:cubicBezTo>
                    <a:pt x="14785" y="2122"/>
                    <a:pt x="14669" y="1527"/>
                    <a:pt x="14438" y="1026"/>
                  </a:cubicBezTo>
                  <a:cubicBezTo>
                    <a:pt x="14150" y="400"/>
                    <a:pt x="13523" y="1"/>
                    <a:pt x="12836" y="1"/>
                  </a:cubicBezTo>
                  <a:close/>
                </a:path>
              </a:pathLst>
            </a:custGeom>
            <a:solidFill>
              <a:srgbClr val="D482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2704337" y="2516484"/>
              <a:ext cx="41742" cy="59870"/>
            </a:xfrm>
            <a:custGeom>
              <a:avLst/>
              <a:gdLst/>
              <a:ahLst/>
              <a:cxnLst/>
              <a:rect l="l" t="t" r="r" b="b"/>
              <a:pathLst>
                <a:path w="698" h="977" extrusionOk="0">
                  <a:moveTo>
                    <a:pt x="1" y="0"/>
                  </a:moveTo>
                  <a:lnTo>
                    <a:pt x="1" y="977"/>
                  </a:lnTo>
                  <a:lnTo>
                    <a:pt x="697" y="977"/>
                  </a:lnTo>
                  <a:lnTo>
                    <a:pt x="697" y="697"/>
                  </a:lnTo>
                  <a:cubicBezTo>
                    <a:pt x="697" y="311"/>
                    <a:pt x="382" y="0"/>
                    <a:pt x="1" y="0"/>
                  </a:cubicBezTo>
                  <a:close/>
                </a:path>
              </a:pathLst>
            </a:custGeom>
            <a:solidFill>
              <a:srgbClr val="D482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2357968" y="2584994"/>
              <a:ext cx="344577" cy="33826"/>
            </a:xfrm>
            <a:custGeom>
              <a:avLst/>
              <a:gdLst/>
              <a:ahLst/>
              <a:cxnLst/>
              <a:rect l="l" t="t" r="r" b="b"/>
              <a:pathLst>
                <a:path w="5762" h="552" extrusionOk="0">
                  <a:moveTo>
                    <a:pt x="3174" y="0"/>
                  </a:moveTo>
                  <a:cubicBezTo>
                    <a:pt x="1421" y="0"/>
                    <a:pt x="0" y="125"/>
                    <a:pt x="0" y="276"/>
                  </a:cubicBezTo>
                  <a:cubicBezTo>
                    <a:pt x="0" y="427"/>
                    <a:pt x="1421" y="551"/>
                    <a:pt x="3174" y="551"/>
                  </a:cubicBezTo>
                  <a:cubicBezTo>
                    <a:pt x="4932" y="551"/>
                    <a:pt x="5762" y="427"/>
                    <a:pt x="5762" y="276"/>
                  </a:cubicBezTo>
                  <a:cubicBezTo>
                    <a:pt x="5762" y="125"/>
                    <a:pt x="4932" y="0"/>
                    <a:pt x="3174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2188132" y="2586097"/>
              <a:ext cx="51669" cy="62199"/>
            </a:xfrm>
            <a:custGeom>
              <a:avLst/>
              <a:gdLst/>
              <a:ahLst/>
              <a:cxnLst/>
              <a:rect l="l" t="t" r="r" b="b"/>
              <a:pathLst>
                <a:path w="864" h="1015" extrusionOk="0">
                  <a:moveTo>
                    <a:pt x="808" y="0"/>
                  </a:moveTo>
                  <a:cubicBezTo>
                    <a:pt x="806" y="0"/>
                    <a:pt x="805" y="0"/>
                    <a:pt x="803" y="1"/>
                  </a:cubicBezTo>
                  <a:cubicBezTo>
                    <a:pt x="617" y="40"/>
                    <a:pt x="439" y="129"/>
                    <a:pt x="293" y="275"/>
                  </a:cubicBezTo>
                  <a:cubicBezTo>
                    <a:pt x="97" y="471"/>
                    <a:pt x="0" y="724"/>
                    <a:pt x="0" y="977"/>
                  </a:cubicBezTo>
                  <a:cubicBezTo>
                    <a:pt x="0" y="1000"/>
                    <a:pt x="20" y="1015"/>
                    <a:pt x="38" y="1015"/>
                  </a:cubicBezTo>
                  <a:cubicBezTo>
                    <a:pt x="52" y="1015"/>
                    <a:pt x="65" y="1007"/>
                    <a:pt x="71" y="990"/>
                  </a:cubicBezTo>
                  <a:cubicBezTo>
                    <a:pt x="160" y="764"/>
                    <a:pt x="306" y="537"/>
                    <a:pt x="506" y="338"/>
                  </a:cubicBezTo>
                  <a:cubicBezTo>
                    <a:pt x="608" y="236"/>
                    <a:pt x="719" y="147"/>
                    <a:pt x="830" y="72"/>
                  </a:cubicBezTo>
                  <a:cubicBezTo>
                    <a:pt x="864" y="50"/>
                    <a:pt x="844" y="0"/>
                    <a:pt x="808" y="0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2938458" y="2582053"/>
              <a:ext cx="86473" cy="61096"/>
            </a:xfrm>
            <a:custGeom>
              <a:avLst/>
              <a:gdLst/>
              <a:ahLst/>
              <a:cxnLst/>
              <a:rect l="l" t="t" r="r" b="b"/>
              <a:pathLst>
                <a:path w="1446" h="997" extrusionOk="0">
                  <a:moveTo>
                    <a:pt x="173" y="0"/>
                  </a:moveTo>
                  <a:cubicBezTo>
                    <a:pt x="136" y="0"/>
                    <a:pt x="99" y="2"/>
                    <a:pt x="62" y="5"/>
                  </a:cubicBezTo>
                  <a:cubicBezTo>
                    <a:pt x="5" y="13"/>
                    <a:pt x="0" y="89"/>
                    <a:pt x="54" y="106"/>
                  </a:cubicBezTo>
                  <a:cubicBezTo>
                    <a:pt x="359" y="191"/>
                    <a:pt x="675" y="351"/>
                    <a:pt x="959" y="585"/>
                  </a:cubicBezTo>
                  <a:cubicBezTo>
                    <a:pt x="1105" y="706"/>
                    <a:pt x="1234" y="839"/>
                    <a:pt x="1345" y="976"/>
                  </a:cubicBezTo>
                  <a:cubicBezTo>
                    <a:pt x="1356" y="990"/>
                    <a:pt x="1371" y="996"/>
                    <a:pt x="1385" y="996"/>
                  </a:cubicBezTo>
                  <a:cubicBezTo>
                    <a:pt x="1416" y="996"/>
                    <a:pt x="1446" y="968"/>
                    <a:pt x="1434" y="932"/>
                  </a:cubicBezTo>
                  <a:cubicBezTo>
                    <a:pt x="1363" y="692"/>
                    <a:pt x="1221" y="470"/>
                    <a:pt x="1012" y="298"/>
                  </a:cubicBezTo>
                  <a:cubicBezTo>
                    <a:pt x="768" y="96"/>
                    <a:pt x="470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2938458" y="2582053"/>
              <a:ext cx="36658" cy="16300"/>
            </a:xfrm>
            <a:custGeom>
              <a:avLst/>
              <a:gdLst/>
              <a:ahLst/>
              <a:cxnLst/>
              <a:rect l="l" t="t" r="r" b="b"/>
              <a:pathLst>
                <a:path w="613" h="266" extrusionOk="0">
                  <a:moveTo>
                    <a:pt x="168" y="1"/>
                  </a:moveTo>
                  <a:cubicBezTo>
                    <a:pt x="133" y="1"/>
                    <a:pt x="97" y="2"/>
                    <a:pt x="62" y="5"/>
                  </a:cubicBezTo>
                  <a:cubicBezTo>
                    <a:pt x="5" y="13"/>
                    <a:pt x="0" y="89"/>
                    <a:pt x="54" y="106"/>
                  </a:cubicBezTo>
                  <a:cubicBezTo>
                    <a:pt x="191" y="142"/>
                    <a:pt x="333" y="200"/>
                    <a:pt x="471" y="266"/>
                  </a:cubicBezTo>
                  <a:cubicBezTo>
                    <a:pt x="515" y="204"/>
                    <a:pt x="564" y="138"/>
                    <a:pt x="613" y="75"/>
                  </a:cubicBezTo>
                  <a:cubicBezTo>
                    <a:pt x="469" y="25"/>
                    <a:pt x="319" y="1"/>
                    <a:pt x="168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2531033" y="2584994"/>
              <a:ext cx="29542" cy="45224"/>
            </a:xfrm>
            <a:custGeom>
              <a:avLst/>
              <a:gdLst/>
              <a:ahLst/>
              <a:cxnLst/>
              <a:rect l="l" t="t" r="r" b="b"/>
              <a:pathLst>
                <a:path w="494" h="738" extrusionOk="0">
                  <a:moveTo>
                    <a:pt x="0" y="0"/>
                  </a:moveTo>
                  <a:lnTo>
                    <a:pt x="0" y="738"/>
                  </a:lnTo>
                  <a:lnTo>
                    <a:pt x="493" y="738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2402281" y="2589651"/>
              <a:ext cx="7236" cy="40567"/>
            </a:xfrm>
            <a:custGeom>
              <a:avLst/>
              <a:gdLst/>
              <a:ahLst/>
              <a:cxnLst/>
              <a:rect l="l" t="t" r="r" b="b"/>
              <a:pathLst>
                <a:path w="121" h="662" extrusionOk="0">
                  <a:moveTo>
                    <a:pt x="0" y="0"/>
                  </a:moveTo>
                  <a:lnTo>
                    <a:pt x="0" y="662"/>
                  </a:lnTo>
                  <a:lnTo>
                    <a:pt x="121" y="66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2704337" y="2895924"/>
              <a:ext cx="41742" cy="59809"/>
            </a:xfrm>
            <a:custGeom>
              <a:avLst/>
              <a:gdLst/>
              <a:ahLst/>
              <a:cxnLst/>
              <a:rect l="l" t="t" r="r" b="b"/>
              <a:pathLst>
                <a:path w="698" h="976" extrusionOk="0">
                  <a:moveTo>
                    <a:pt x="1" y="0"/>
                  </a:moveTo>
                  <a:lnTo>
                    <a:pt x="1" y="976"/>
                  </a:lnTo>
                  <a:cubicBezTo>
                    <a:pt x="382" y="976"/>
                    <a:pt x="697" y="666"/>
                    <a:pt x="697" y="279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2545624" y="2650011"/>
              <a:ext cx="83962" cy="171950"/>
            </a:xfrm>
            <a:custGeom>
              <a:avLst/>
              <a:gdLst/>
              <a:ahLst/>
              <a:cxnLst/>
              <a:rect l="l" t="t" r="r" b="b"/>
              <a:pathLst>
                <a:path w="1404" h="2806" extrusionOk="0">
                  <a:moveTo>
                    <a:pt x="373" y="0"/>
                  </a:moveTo>
                  <a:cubicBezTo>
                    <a:pt x="170" y="0"/>
                    <a:pt x="0" y="169"/>
                    <a:pt x="0" y="373"/>
                  </a:cubicBezTo>
                  <a:lnTo>
                    <a:pt x="0" y="1403"/>
                  </a:lnTo>
                  <a:lnTo>
                    <a:pt x="0" y="2432"/>
                  </a:lnTo>
                  <a:cubicBezTo>
                    <a:pt x="0" y="2641"/>
                    <a:pt x="170" y="2805"/>
                    <a:pt x="373" y="2805"/>
                  </a:cubicBezTo>
                  <a:lnTo>
                    <a:pt x="1030" y="2805"/>
                  </a:lnTo>
                  <a:cubicBezTo>
                    <a:pt x="1239" y="2805"/>
                    <a:pt x="1403" y="2641"/>
                    <a:pt x="1403" y="2432"/>
                  </a:cubicBezTo>
                  <a:lnTo>
                    <a:pt x="1403" y="1403"/>
                  </a:lnTo>
                  <a:lnTo>
                    <a:pt x="1403" y="373"/>
                  </a:lnTo>
                  <a:cubicBezTo>
                    <a:pt x="1403" y="169"/>
                    <a:pt x="1239" y="0"/>
                    <a:pt x="1030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2669293" y="2603991"/>
              <a:ext cx="157757" cy="263992"/>
            </a:xfrm>
            <a:custGeom>
              <a:avLst/>
              <a:gdLst/>
              <a:ahLst/>
              <a:cxnLst/>
              <a:rect l="l" t="t" r="r" b="b"/>
              <a:pathLst>
                <a:path w="2638" h="4308" extrusionOk="0">
                  <a:moveTo>
                    <a:pt x="1857" y="0"/>
                  </a:moveTo>
                  <a:cubicBezTo>
                    <a:pt x="1829" y="0"/>
                    <a:pt x="1800" y="4"/>
                    <a:pt x="1771" y="10"/>
                  </a:cubicBezTo>
                  <a:lnTo>
                    <a:pt x="249" y="356"/>
                  </a:lnTo>
                  <a:cubicBezTo>
                    <a:pt x="103" y="392"/>
                    <a:pt x="1" y="530"/>
                    <a:pt x="14" y="680"/>
                  </a:cubicBezTo>
                  <a:lnTo>
                    <a:pt x="85" y="1555"/>
                  </a:lnTo>
                  <a:cubicBezTo>
                    <a:pt x="116" y="1954"/>
                    <a:pt x="116" y="2354"/>
                    <a:pt x="85" y="2753"/>
                  </a:cubicBezTo>
                  <a:lnTo>
                    <a:pt x="14" y="3632"/>
                  </a:lnTo>
                  <a:cubicBezTo>
                    <a:pt x="1" y="3783"/>
                    <a:pt x="103" y="3920"/>
                    <a:pt x="249" y="3951"/>
                  </a:cubicBezTo>
                  <a:lnTo>
                    <a:pt x="1771" y="4298"/>
                  </a:lnTo>
                  <a:cubicBezTo>
                    <a:pt x="1801" y="4305"/>
                    <a:pt x="1831" y="4308"/>
                    <a:pt x="1861" y="4308"/>
                  </a:cubicBezTo>
                  <a:cubicBezTo>
                    <a:pt x="2003" y="4308"/>
                    <a:pt x="2137" y="4230"/>
                    <a:pt x="2203" y="4098"/>
                  </a:cubicBezTo>
                  <a:cubicBezTo>
                    <a:pt x="2375" y="3756"/>
                    <a:pt x="2637" y="3086"/>
                    <a:pt x="2637" y="2154"/>
                  </a:cubicBezTo>
                  <a:cubicBezTo>
                    <a:pt x="2637" y="1222"/>
                    <a:pt x="2375" y="557"/>
                    <a:pt x="2203" y="210"/>
                  </a:cubicBezTo>
                  <a:cubicBezTo>
                    <a:pt x="2136" y="80"/>
                    <a:pt x="2001" y="0"/>
                    <a:pt x="1857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2755287" y="2603991"/>
              <a:ext cx="71762" cy="263992"/>
            </a:xfrm>
            <a:custGeom>
              <a:avLst/>
              <a:gdLst/>
              <a:ahLst/>
              <a:cxnLst/>
              <a:rect l="l" t="t" r="r" b="b"/>
              <a:pathLst>
                <a:path w="1200" h="4308" extrusionOk="0">
                  <a:moveTo>
                    <a:pt x="419" y="0"/>
                  </a:moveTo>
                  <a:cubicBezTo>
                    <a:pt x="391" y="0"/>
                    <a:pt x="362" y="4"/>
                    <a:pt x="333" y="10"/>
                  </a:cubicBezTo>
                  <a:lnTo>
                    <a:pt x="276" y="24"/>
                  </a:lnTo>
                  <a:cubicBezTo>
                    <a:pt x="1" y="1444"/>
                    <a:pt x="1" y="2864"/>
                    <a:pt x="276" y="4285"/>
                  </a:cubicBezTo>
                  <a:lnTo>
                    <a:pt x="333" y="4298"/>
                  </a:lnTo>
                  <a:cubicBezTo>
                    <a:pt x="363" y="4305"/>
                    <a:pt x="393" y="4308"/>
                    <a:pt x="423" y="4308"/>
                  </a:cubicBezTo>
                  <a:cubicBezTo>
                    <a:pt x="565" y="4308"/>
                    <a:pt x="699" y="4230"/>
                    <a:pt x="765" y="4098"/>
                  </a:cubicBezTo>
                  <a:cubicBezTo>
                    <a:pt x="937" y="3756"/>
                    <a:pt x="1199" y="3086"/>
                    <a:pt x="1199" y="2154"/>
                  </a:cubicBezTo>
                  <a:cubicBezTo>
                    <a:pt x="1199" y="1222"/>
                    <a:pt x="937" y="557"/>
                    <a:pt x="765" y="210"/>
                  </a:cubicBezTo>
                  <a:cubicBezTo>
                    <a:pt x="698" y="80"/>
                    <a:pt x="563" y="0"/>
                    <a:pt x="419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2260552" y="2620230"/>
              <a:ext cx="125583" cy="231820"/>
            </a:xfrm>
            <a:custGeom>
              <a:avLst/>
              <a:gdLst/>
              <a:ahLst/>
              <a:cxnLst/>
              <a:rect l="l" t="t" r="r" b="b"/>
              <a:pathLst>
                <a:path w="2100" h="3783" extrusionOk="0">
                  <a:moveTo>
                    <a:pt x="679" y="1"/>
                  </a:moveTo>
                  <a:cubicBezTo>
                    <a:pt x="531" y="1"/>
                    <a:pt x="399" y="91"/>
                    <a:pt x="338" y="224"/>
                  </a:cubicBezTo>
                  <a:cubicBezTo>
                    <a:pt x="205" y="544"/>
                    <a:pt x="0" y="1148"/>
                    <a:pt x="0" y="1889"/>
                  </a:cubicBezTo>
                  <a:cubicBezTo>
                    <a:pt x="0" y="2635"/>
                    <a:pt x="205" y="3234"/>
                    <a:pt x="338" y="3553"/>
                  </a:cubicBezTo>
                  <a:cubicBezTo>
                    <a:pt x="399" y="3692"/>
                    <a:pt x="532" y="3782"/>
                    <a:pt x="681" y="3782"/>
                  </a:cubicBezTo>
                  <a:cubicBezTo>
                    <a:pt x="694" y="3782"/>
                    <a:pt x="706" y="3781"/>
                    <a:pt x="719" y="3780"/>
                  </a:cubicBezTo>
                  <a:lnTo>
                    <a:pt x="1741" y="3682"/>
                  </a:lnTo>
                  <a:cubicBezTo>
                    <a:pt x="1949" y="3660"/>
                    <a:pt x="2100" y="3473"/>
                    <a:pt x="2078" y="3270"/>
                  </a:cubicBezTo>
                  <a:lnTo>
                    <a:pt x="2020" y="2781"/>
                  </a:lnTo>
                  <a:cubicBezTo>
                    <a:pt x="1954" y="2191"/>
                    <a:pt x="1954" y="1592"/>
                    <a:pt x="2020" y="997"/>
                  </a:cubicBezTo>
                  <a:lnTo>
                    <a:pt x="2078" y="513"/>
                  </a:lnTo>
                  <a:cubicBezTo>
                    <a:pt x="2100" y="304"/>
                    <a:pt x="1949" y="118"/>
                    <a:pt x="1741" y="101"/>
                  </a:cubicBezTo>
                  <a:lnTo>
                    <a:pt x="719" y="3"/>
                  </a:lnTo>
                  <a:cubicBezTo>
                    <a:pt x="706" y="1"/>
                    <a:pt x="692" y="1"/>
                    <a:pt x="679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2357968" y="2853458"/>
              <a:ext cx="344577" cy="33765"/>
            </a:xfrm>
            <a:custGeom>
              <a:avLst/>
              <a:gdLst/>
              <a:ahLst/>
              <a:cxnLst/>
              <a:rect l="l" t="t" r="r" b="b"/>
              <a:pathLst>
                <a:path w="5762" h="551" extrusionOk="0">
                  <a:moveTo>
                    <a:pt x="3174" y="1"/>
                  </a:moveTo>
                  <a:cubicBezTo>
                    <a:pt x="1421" y="1"/>
                    <a:pt x="0" y="124"/>
                    <a:pt x="0" y="276"/>
                  </a:cubicBezTo>
                  <a:cubicBezTo>
                    <a:pt x="0" y="427"/>
                    <a:pt x="1421" y="550"/>
                    <a:pt x="3174" y="550"/>
                  </a:cubicBezTo>
                  <a:cubicBezTo>
                    <a:pt x="4932" y="550"/>
                    <a:pt x="5762" y="427"/>
                    <a:pt x="5762" y="276"/>
                  </a:cubicBezTo>
                  <a:cubicBezTo>
                    <a:pt x="5762" y="124"/>
                    <a:pt x="4932" y="1"/>
                    <a:pt x="3174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2188132" y="2823860"/>
              <a:ext cx="51609" cy="62076"/>
            </a:xfrm>
            <a:custGeom>
              <a:avLst/>
              <a:gdLst/>
              <a:ahLst/>
              <a:cxnLst/>
              <a:rect l="l" t="t" r="r" b="b"/>
              <a:pathLst>
                <a:path w="863" h="1013" extrusionOk="0">
                  <a:moveTo>
                    <a:pt x="37" y="1"/>
                  </a:moveTo>
                  <a:cubicBezTo>
                    <a:pt x="18" y="1"/>
                    <a:pt x="0" y="14"/>
                    <a:pt x="0" y="40"/>
                  </a:cubicBezTo>
                  <a:cubicBezTo>
                    <a:pt x="0" y="293"/>
                    <a:pt x="97" y="545"/>
                    <a:pt x="293" y="740"/>
                  </a:cubicBezTo>
                  <a:cubicBezTo>
                    <a:pt x="439" y="883"/>
                    <a:pt x="617" y="976"/>
                    <a:pt x="803" y="1012"/>
                  </a:cubicBezTo>
                  <a:cubicBezTo>
                    <a:pt x="806" y="1013"/>
                    <a:pt x="809" y="1013"/>
                    <a:pt x="812" y="1013"/>
                  </a:cubicBezTo>
                  <a:cubicBezTo>
                    <a:pt x="846" y="1013"/>
                    <a:pt x="863" y="965"/>
                    <a:pt x="830" y="941"/>
                  </a:cubicBezTo>
                  <a:cubicBezTo>
                    <a:pt x="719" y="869"/>
                    <a:pt x="608" y="781"/>
                    <a:pt x="506" y="679"/>
                  </a:cubicBezTo>
                  <a:cubicBezTo>
                    <a:pt x="306" y="479"/>
                    <a:pt x="160" y="253"/>
                    <a:pt x="71" y="27"/>
                  </a:cubicBezTo>
                  <a:cubicBezTo>
                    <a:pt x="65" y="9"/>
                    <a:pt x="51" y="1"/>
                    <a:pt x="37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2938458" y="2829130"/>
              <a:ext cx="86473" cy="60912"/>
            </a:xfrm>
            <a:custGeom>
              <a:avLst/>
              <a:gdLst/>
              <a:ahLst/>
              <a:cxnLst/>
              <a:rect l="l" t="t" r="r" b="b"/>
              <a:pathLst>
                <a:path w="1446" h="994" extrusionOk="0">
                  <a:moveTo>
                    <a:pt x="1386" y="0"/>
                  </a:moveTo>
                  <a:cubicBezTo>
                    <a:pt x="1371" y="0"/>
                    <a:pt x="1356" y="6"/>
                    <a:pt x="1345" y="21"/>
                  </a:cubicBezTo>
                  <a:cubicBezTo>
                    <a:pt x="1234" y="158"/>
                    <a:pt x="1105" y="291"/>
                    <a:pt x="959" y="410"/>
                  </a:cubicBezTo>
                  <a:cubicBezTo>
                    <a:pt x="675" y="646"/>
                    <a:pt x="359" y="806"/>
                    <a:pt x="54" y="890"/>
                  </a:cubicBezTo>
                  <a:cubicBezTo>
                    <a:pt x="0" y="904"/>
                    <a:pt x="5" y="984"/>
                    <a:pt x="62" y="988"/>
                  </a:cubicBezTo>
                  <a:cubicBezTo>
                    <a:pt x="102" y="992"/>
                    <a:pt x="142" y="993"/>
                    <a:pt x="182" y="993"/>
                  </a:cubicBezTo>
                  <a:cubicBezTo>
                    <a:pt x="477" y="993"/>
                    <a:pt x="770" y="894"/>
                    <a:pt x="1012" y="695"/>
                  </a:cubicBezTo>
                  <a:cubicBezTo>
                    <a:pt x="1221" y="527"/>
                    <a:pt x="1363" y="304"/>
                    <a:pt x="1434" y="64"/>
                  </a:cubicBezTo>
                  <a:cubicBezTo>
                    <a:pt x="1446" y="28"/>
                    <a:pt x="1417" y="0"/>
                    <a:pt x="1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2938458" y="2873558"/>
              <a:ext cx="36658" cy="16484"/>
            </a:xfrm>
            <a:custGeom>
              <a:avLst/>
              <a:gdLst/>
              <a:ahLst/>
              <a:cxnLst/>
              <a:rect l="l" t="t" r="r" b="b"/>
              <a:pathLst>
                <a:path w="613" h="269" extrusionOk="0">
                  <a:moveTo>
                    <a:pt x="471" y="1"/>
                  </a:moveTo>
                  <a:cubicBezTo>
                    <a:pt x="333" y="72"/>
                    <a:pt x="191" y="125"/>
                    <a:pt x="54" y="165"/>
                  </a:cubicBezTo>
                  <a:cubicBezTo>
                    <a:pt x="0" y="179"/>
                    <a:pt x="5" y="259"/>
                    <a:pt x="62" y="263"/>
                  </a:cubicBezTo>
                  <a:cubicBezTo>
                    <a:pt x="101" y="267"/>
                    <a:pt x="139" y="268"/>
                    <a:pt x="177" y="268"/>
                  </a:cubicBezTo>
                  <a:cubicBezTo>
                    <a:pt x="325" y="268"/>
                    <a:pt x="472" y="241"/>
                    <a:pt x="613" y="191"/>
                  </a:cubicBezTo>
                  <a:cubicBezTo>
                    <a:pt x="564" y="130"/>
                    <a:pt x="515" y="68"/>
                    <a:pt x="471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2531033" y="2842060"/>
              <a:ext cx="29542" cy="53926"/>
            </a:xfrm>
            <a:custGeom>
              <a:avLst/>
              <a:gdLst/>
              <a:ahLst/>
              <a:cxnLst/>
              <a:rect l="l" t="t" r="r" b="b"/>
              <a:pathLst>
                <a:path w="494" h="880" extrusionOk="0">
                  <a:moveTo>
                    <a:pt x="0" y="0"/>
                  </a:moveTo>
                  <a:lnTo>
                    <a:pt x="0" y="879"/>
                  </a:lnTo>
                  <a:lnTo>
                    <a:pt x="493" y="879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2402281" y="2842060"/>
              <a:ext cx="7236" cy="53926"/>
            </a:xfrm>
            <a:custGeom>
              <a:avLst/>
              <a:gdLst/>
              <a:ahLst/>
              <a:cxnLst/>
              <a:rect l="l" t="t" r="r" b="b"/>
              <a:pathLst>
                <a:path w="121" h="880" extrusionOk="0">
                  <a:moveTo>
                    <a:pt x="0" y="0"/>
                  </a:moveTo>
                  <a:lnTo>
                    <a:pt x="0" y="879"/>
                  </a:lnTo>
                  <a:lnTo>
                    <a:pt x="121" y="879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2200033" y="2621578"/>
              <a:ext cx="74632" cy="28495"/>
            </a:xfrm>
            <a:custGeom>
              <a:avLst/>
              <a:gdLst/>
              <a:ahLst/>
              <a:cxnLst/>
              <a:rect l="l" t="t" r="r" b="b"/>
              <a:pathLst>
                <a:path w="1248" h="465" extrusionOk="0">
                  <a:moveTo>
                    <a:pt x="980" y="1"/>
                  </a:moveTo>
                  <a:cubicBezTo>
                    <a:pt x="520" y="1"/>
                    <a:pt x="0" y="464"/>
                    <a:pt x="0" y="464"/>
                  </a:cubicBezTo>
                  <a:lnTo>
                    <a:pt x="1248" y="65"/>
                  </a:lnTo>
                  <a:cubicBezTo>
                    <a:pt x="1164" y="20"/>
                    <a:pt x="1074" y="1"/>
                    <a:pt x="980" y="1"/>
                  </a:cubicBez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2200033" y="2821899"/>
              <a:ext cx="74632" cy="28740"/>
            </a:xfrm>
            <a:custGeom>
              <a:avLst/>
              <a:gdLst/>
              <a:ahLst/>
              <a:cxnLst/>
              <a:rect l="l" t="t" r="r" b="b"/>
              <a:pathLst>
                <a:path w="1248" h="469" extrusionOk="0">
                  <a:moveTo>
                    <a:pt x="0" y="0"/>
                  </a:moveTo>
                  <a:cubicBezTo>
                    <a:pt x="1" y="0"/>
                    <a:pt x="521" y="469"/>
                    <a:pt x="982" y="469"/>
                  </a:cubicBezTo>
                  <a:cubicBezTo>
                    <a:pt x="1075" y="469"/>
                    <a:pt x="1165" y="450"/>
                    <a:pt x="1248" y="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2693214" y="2694929"/>
              <a:ext cx="22844" cy="82176"/>
            </a:xfrm>
            <a:custGeom>
              <a:avLst/>
              <a:gdLst/>
              <a:ahLst/>
              <a:cxnLst/>
              <a:rect l="l" t="t" r="r" b="b"/>
              <a:pathLst>
                <a:path w="382" h="1341" extrusionOk="0">
                  <a:moveTo>
                    <a:pt x="182" y="0"/>
                  </a:moveTo>
                  <a:cubicBezTo>
                    <a:pt x="84" y="0"/>
                    <a:pt x="0" y="84"/>
                    <a:pt x="0" y="181"/>
                  </a:cubicBezTo>
                  <a:lnTo>
                    <a:pt x="0" y="1162"/>
                  </a:lnTo>
                  <a:cubicBezTo>
                    <a:pt x="0" y="1260"/>
                    <a:pt x="84" y="1340"/>
                    <a:pt x="182" y="1340"/>
                  </a:cubicBezTo>
                  <a:lnTo>
                    <a:pt x="199" y="1340"/>
                  </a:lnTo>
                  <a:cubicBezTo>
                    <a:pt x="297" y="1340"/>
                    <a:pt x="382" y="1260"/>
                    <a:pt x="382" y="1162"/>
                  </a:cubicBezTo>
                  <a:lnTo>
                    <a:pt x="382" y="181"/>
                  </a:lnTo>
                  <a:cubicBezTo>
                    <a:pt x="382" y="84"/>
                    <a:pt x="297" y="0"/>
                    <a:pt x="199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2187056" y="2656262"/>
              <a:ext cx="61057" cy="155098"/>
            </a:xfrm>
            <a:custGeom>
              <a:avLst/>
              <a:gdLst/>
              <a:ahLst/>
              <a:cxnLst/>
              <a:rect l="l" t="t" r="r" b="b"/>
              <a:pathLst>
                <a:path w="1021" h="2531" extrusionOk="0">
                  <a:moveTo>
                    <a:pt x="582" y="1"/>
                  </a:moveTo>
                  <a:cubicBezTo>
                    <a:pt x="311" y="1"/>
                    <a:pt x="89" y="205"/>
                    <a:pt x="62" y="476"/>
                  </a:cubicBezTo>
                  <a:cubicBezTo>
                    <a:pt x="4" y="1008"/>
                    <a:pt x="0" y="1537"/>
                    <a:pt x="58" y="2055"/>
                  </a:cubicBezTo>
                  <a:cubicBezTo>
                    <a:pt x="84" y="2326"/>
                    <a:pt x="311" y="2531"/>
                    <a:pt x="577" y="2531"/>
                  </a:cubicBezTo>
                  <a:lnTo>
                    <a:pt x="1021" y="2531"/>
                  </a:lnTo>
                  <a:cubicBezTo>
                    <a:pt x="906" y="1687"/>
                    <a:pt x="906" y="844"/>
                    <a:pt x="1021" y="1"/>
                  </a:cubicBez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18;p30">
            <a:extLst>
              <a:ext uri="{FF2B5EF4-FFF2-40B4-BE49-F238E27FC236}">
                <a16:creationId xmlns:a16="http://schemas.microsoft.com/office/drawing/2014/main" id="{0C242322-4529-E461-D437-D9BE82011A8C}"/>
              </a:ext>
            </a:extLst>
          </p:cNvPr>
          <p:cNvSpPr txBox="1">
            <a:spLocks/>
          </p:cNvSpPr>
          <p:nvPr/>
        </p:nvSpPr>
        <p:spPr>
          <a:xfrm>
            <a:off x="2988139" y="197169"/>
            <a:ext cx="24272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19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/>
              <a:t>Taller</a:t>
            </a:r>
          </a:p>
        </p:txBody>
      </p:sp>
      <p:sp>
        <p:nvSpPr>
          <p:cNvPr id="3" name="Google Shape;1043;p30">
            <a:extLst>
              <a:ext uri="{FF2B5EF4-FFF2-40B4-BE49-F238E27FC236}">
                <a16:creationId xmlns:a16="http://schemas.microsoft.com/office/drawing/2014/main" id="{7B614344-A4B1-73D1-1DE7-938429458315}"/>
              </a:ext>
            </a:extLst>
          </p:cNvPr>
          <p:cNvSpPr txBox="1"/>
          <p:nvPr/>
        </p:nvSpPr>
        <p:spPr>
          <a:xfrm>
            <a:off x="3020959" y="1086954"/>
            <a:ext cx="2604292" cy="90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/catalog     /order   /status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-&gt; a mensajería: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/pago</a:t>
            </a:r>
          </a:p>
        </p:txBody>
      </p:sp>
      <p:sp>
        <p:nvSpPr>
          <p:cNvPr id="4" name="Google Shape;1047;p30">
            <a:extLst>
              <a:ext uri="{FF2B5EF4-FFF2-40B4-BE49-F238E27FC236}">
                <a16:creationId xmlns:a16="http://schemas.microsoft.com/office/drawing/2014/main" id="{167DBD3C-0EA4-30F5-3DC3-63085CB9B935}"/>
              </a:ext>
            </a:extLst>
          </p:cNvPr>
          <p:cNvSpPr txBox="1"/>
          <p:nvPr/>
        </p:nvSpPr>
        <p:spPr>
          <a:xfrm>
            <a:off x="3020959" y="2363735"/>
            <a:ext cx="2604292" cy="63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SQL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" name="Google Shape;1051;p30">
            <a:extLst>
              <a:ext uri="{FF2B5EF4-FFF2-40B4-BE49-F238E27FC236}">
                <a16:creationId xmlns:a16="http://schemas.microsoft.com/office/drawing/2014/main" id="{B606CA2C-F892-E02A-E395-FDDF2014D956}"/>
              </a:ext>
            </a:extLst>
          </p:cNvPr>
          <p:cNvSpPr txBox="1"/>
          <p:nvPr/>
        </p:nvSpPr>
        <p:spPr>
          <a:xfrm>
            <a:off x="3020959" y="3509351"/>
            <a:ext cx="2604292" cy="80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Servidores Arquitectura Maestro – Maestro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Balanceadores Nginx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" name="Google Shape;918;p30">
            <a:extLst>
              <a:ext uri="{FF2B5EF4-FFF2-40B4-BE49-F238E27FC236}">
                <a16:creationId xmlns:a16="http://schemas.microsoft.com/office/drawing/2014/main" id="{74C85386-501C-CCDA-DBB5-C558FA185DCB}"/>
              </a:ext>
            </a:extLst>
          </p:cNvPr>
          <p:cNvSpPr txBox="1">
            <a:spLocks/>
          </p:cNvSpPr>
          <p:nvPr/>
        </p:nvSpPr>
        <p:spPr>
          <a:xfrm>
            <a:off x="5795239" y="223467"/>
            <a:ext cx="24272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19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err="1"/>
              <a:t>Mensajería</a:t>
            </a:r>
            <a:endParaRPr lang="en-US"/>
          </a:p>
        </p:txBody>
      </p:sp>
      <p:sp>
        <p:nvSpPr>
          <p:cNvPr id="7" name="Google Shape;1043;p30">
            <a:extLst>
              <a:ext uri="{FF2B5EF4-FFF2-40B4-BE49-F238E27FC236}">
                <a16:creationId xmlns:a16="http://schemas.microsoft.com/office/drawing/2014/main" id="{AD046172-205A-143C-E3E3-013010FC2A94}"/>
              </a:ext>
            </a:extLst>
          </p:cNvPr>
          <p:cNvSpPr txBox="1"/>
          <p:nvPr/>
        </p:nvSpPr>
        <p:spPr>
          <a:xfrm>
            <a:off x="5828059" y="1113253"/>
            <a:ext cx="2924448" cy="80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GET, POST, PATCH, DELETE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/pago	/delivery	/zonas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/buses</a:t>
            </a:r>
          </a:p>
        </p:txBody>
      </p:sp>
      <p:sp>
        <p:nvSpPr>
          <p:cNvPr id="8" name="Google Shape;1047;p30">
            <a:extLst>
              <a:ext uri="{FF2B5EF4-FFF2-40B4-BE49-F238E27FC236}">
                <a16:creationId xmlns:a16="http://schemas.microsoft.com/office/drawing/2014/main" id="{451EFBC5-D310-174C-659A-43C7802709E8}"/>
              </a:ext>
            </a:extLst>
          </p:cNvPr>
          <p:cNvSpPr txBox="1"/>
          <p:nvPr/>
        </p:nvSpPr>
        <p:spPr>
          <a:xfrm>
            <a:off x="5828059" y="2363735"/>
            <a:ext cx="2604292" cy="63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NoSQL – Firebase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SQL – MySQL </a:t>
            </a:r>
            <a:r>
              <a:rPr lang="en-US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en</a:t>
            </a:r>
            <a:r>
              <a:rPr lang="en-US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RDS de Amazon</a:t>
            </a:r>
          </a:p>
        </p:txBody>
      </p:sp>
      <p:sp>
        <p:nvSpPr>
          <p:cNvPr id="9" name="Google Shape;1051;p30">
            <a:extLst>
              <a:ext uri="{FF2B5EF4-FFF2-40B4-BE49-F238E27FC236}">
                <a16:creationId xmlns:a16="http://schemas.microsoft.com/office/drawing/2014/main" id="{097FCB5B-BD64-4D95-1193-E7A8A0A9825C}"/>
              </a:ext>
            </a:extLst>
          </p:cNvPr>
          <p:cNvSpPr txBox="1"/>
          <p:nvPr/>
        </p:nvSpPr>
        <p:spPr>
          <a:xfrm>
            <a:off x="5828059" y="3509351"/>
            <a:ext cx="2604292" cy="80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Tres </a:t>
            </a:r>
            <a:r>
              <a:rPr lang="en-US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Servidores</a:t>
            </a:r>
            <a:r>
              <a:rPr lang="en-US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en</a:t>
            </a:r>
            <a:r>
              <a:rPr lang="en-US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NodeJS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Replicación</a:t>
            </a:r>
            <a:r>
              <a:rPr lang="en-US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y </a:t>
            </a:r>
            <a:r>
              <a:rPr lang="en-US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recuperación</a:t>
            </a:r>
            <a:r>
              <a:rPr lang="en-US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grpSp>
        <p:nvGrpSpPr>
          <p:cNvPr id="11" name="Google Shape;1011;p30">
            <a:extLst>
              <a:ext uri="{FF2B5EF4-FFF2-40B4-BE49-F238E27FC236}">
                <a16:creationId xmlns:a16="http://schemas.microsoft.com/office/drawing/2014/main" id="{D848D7BE-33D3-593C-3CC6-D36AA12E2577}"/>
              </a:ext>
            </a:extLst>
          </p:cNvPr>
          <p:cNvGrpSpPr/>
          <p:nvPr/>
        </p:nvGrpSpPr>
        <p:grpSpPr>
          <a:xfrm flipH="1">
            <a:off x="8322024" y="4493439"/>
            <a:ext cx="575042" cy="230810"/>
            <a:chOff x="2136584" y="2516484"/>
            <a:chExt cx="919510" cy="461619"/>
          </a:xfrm>
        </p:grpSpPr>
        <p:sp>
          <p:nvSpPr>
            <p:cNvPr id="12" name="Google Shape;1012;p30">
              <a:extLst>
                <a:ext uri="{FF2B5EF4-FFF2-40B4-BE49-F238E27FC236}">
                  <a16:creationId xmlns:a16="http://schemas.microsoft.com/office/drawing/2014/main" id="{E1683FBB-A295-1193-6C55-8E441D20BC4D}"/>
                </a:ext>
              </a:extLst>
            </p:cNvPr>
            <p:cNvSpPr/>
            <p:nvPr/>
          </p:nvSpPr>
          <p:spPr>
            <a:xfrm>
              <a:off x="2136584" y="2538790"/>
              <a:ext cx="894035" cy="439313"/>
            </a:xfrm>
            <a:custGeom>
              <a:avLst/>
              <a:gdLst/>
              <a:ahLst/>
              <a:cxnLst/>
              <a:rect l="l" t="t" r="r" b="b"/>
              <a:pathLst>
                <a:path w="14950" h="7169" extrusionOk="0">
                  <a:moveTo>
                    <a:pt x="9069" y="0"/>
                  </a:moveTo>
                  <a:lnTo>
                    <a:pt x="9069" y="781"/>
                  </a:lnTo>
                  <a:lnTo>
                    <a:pt x="1780" y="781"/>
                  </a:lnTo>
                  <a:cubicBezTo>
                    <a:pt x="1421" y="781"/>
                    <a:pt x="1084" y="897"/>
                    <a:pt x="813" y="1101"/>
                  </a:cubicBezTo>
                  <a:cubicBezTo>
                    <a:pt x="618" y="1243"/>
                    <a:pt x="459" y="1430"/>
                    <a:pt x="342" y="1647"/>
                  </a:cubicBezTo>
                  <a:cubicBezTo>
                    <a:pt x="250" y="1820"/>
                    <a:pt x="192" y="2010"/>
                    <a:pt x="166" y="2215"/>
                  </a:cubicBezTo>
                  <a:cubicBezTo>
                    <a:pt x="166" y="2215"/>
                    <a:pt x="0" y="3028"/>
                    <a:pt x="0" y="3587"/>
                  </a:cubicBezTo>
                  <a:cubicBezTo>
                    <a:pt x="0" y="4146"/>
                    <a:pt x="166" y="4958"/>
                    <a:pt x="166" y="4958"/>
                  </a:cubicBezTo>
                  <a:cubicBezTo>
                    <a:pt x="263" y="5775"/>
                    <a:pt x="955" y="6387"/>
                    <a:pt x="1780" y="6387"/>
                  </a:cubicBezTo>
                  <a:lnTo>
                    <a:pt x="9069" y="6387"/>
                  </a:lnTo>
                  <a:lnTo>
                    <a:pt x="9069" y="7168"/>
                  </a:lnTo>
                  <a:cubicBezTo>
                    <a:pt x="9450" y="7168"/>
                    <a:pt x="9765" y="6857"/>
                    <a:pt x="9765" y="6471"/>
                  </a:cubicBezTo>
                  <a:lnTo>
                    <a:pt x="9765" y="6387"/>
                  </a:lnTo>
                  <a:lnTo>
                    <a:pt x="13001" y="6387"/>
                  </a:lnTo>
                  <a:cubicBezTo>
                    <a:pt x="13688" y="6387"/>
                    <a:pt x="14315" y="5988"/>
                    <a:pt x="14599" y="5362"/>
                  </a:cubicBezTo>
                  <a:cubicBezTo>
                    <a:pt x="14807" y="4909"/>
                    <a:pt x="14923" y="4386"/>
                    <a:pt x="14945" y="3786"/>
                  </a:cubicBezTo>
                  <a:cubicBezTo>
                    <a:pt x="14945" y="3720"/>
                    <a:pt x="14950" y="3653"/>
                    <a:pt x="14950" y="3587"/>
                  </a:cubicBezTo>
                  <a:cubicBezTo>
                    <a:pt x="14950" y="3497"/>
                    <a:pt x="14945" y="3418"/>
                    <a:pt x="14940" y="3333"/>
                  </a:cubicBezTo>
                  <a:cubicBezTo>
                    <a:pt x="14919" y="2756"/>
                    <a:pt x="14803" y="2250"/>
                    <a:pt x="14599" y="1807"/>
                  </a:cubicBezTo>
                  <a:cubicBezTo>
                    <a:pt x="14439" y="1456"/>
                    <a:pt x="14173" y="1172"/>
                    <a:pt x="13844" y="994"/>
                  </a:cubicBezTo>
                  <a:cubicBezTo>
                    <a:pt x="13698" y="914"/>
                    <a:pt x="13542" y="857"/>
                    <a:pt x="13378" y="822"/>
                  </a:cubicBezTo>
                  <a:cubicBezTo>
                    <a:pt x="13299" y="803"/>
                    <a:pt x="13214" y="791"/>
                    <a:pt x="13129" y="785"/>
                  </a:cubicBezTo>
                  <a:cubicBezTo>
                    <a:pt x="13085" y="781"/>
                    <a:pt x="13041" y="781"/>
                    <a:pt x="13001" y="781"/>
                  </a:cubicBezTo>
                  <a:lnTo>
                    <a:pt x="9765" y="781"/>
                  </a:lnTo>
                  <a:lnTo>
                    <a:pt x="9765" y="697"/>
                  </a:lnTo>
                  <a:cubicBezTo>
                    <a:pt x="9765" y="311"/>
                    <a:pt x="9450" y="0"/>
                    <a:pt x="9069" y="0"/>
                  </a:cubicBez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13;p30">
              <a:extLst>
                <a:ext uri="{FF2B5EF4-FFF2-40B4-BE49-F238E27FC236}">
                  <a16:creationId xmlns:a16="http://schemas.microsoft.com/office/drawing/2014/main" id="{038E8360-6C46-8D2D-8569-902823993630}"/>
                </a:ext>
              </a:extLst>
            </p:cNvPr>
            <p:cNvSpPr/>
            <p:nvPr/>
          </p:nvSpPr>
          <p:spPr>
            <a:xfrm>
              <a:off x="2162059" y="2564343"/>
              <a:ext cx="894035" cy="343594"/>
            </a:xfrm>
            <a:custGeom>
              <a:avLst/>
              <a:gdLst/>
              <a:ahLst/>
              <a:cxnLst/>
              <a:rect l="l" t="t" r="r" b="b"/>
              <a:pathLst>
                <a:path w="14950" h="5607" extrusionOk="0">
                  <a:moveTo>
                    <a:pt x="1781" y="1"/>
                  </a:moveTo>
                  <a:cubicBezTo>
                    <a:pt x="955" y="1"/>
                    <a:pt x="263" y="613"/>
                    <a:pt x="166" y="1429"/>
                  </a:cubicBezTo>
                  <a:cubicBezTo>
                    <a:pt x="166" y="1429"/>
                    <a:pt x="1" y="2242"/>
                    <a:pt x="1" y="2801"/>
                  </a:cubicBezTo>
                  <a:cubicBezTo>
                    <a:pt x="1" y="3361"/>
                    <a:pt x="166" y="4172"/>
                    <a:pt x="166" y="4172"/>
                  </a:cubicBezTo>
                  <a:cubicBezTo>
                    <a:pt x="263" y="4989"/>
                    <a:pt x="955" y="5606"/>
                    <a:pt x="1781" y="5606"/>
                  </a:cubicBezTo>
                  <a:lnTo>
                    <a:pt x="13001" y="5606"/>
                  </a:lnTo>
                  <a:cubicBezTo>
                    <a:pt x="13688" y="5606"/>
                    <a:pt x="14315" y="5207"/>
                    <a:pt x="14603" y="4581"/>
                  </a:cubicBezTo>
                  <a:cubicBezTo>
                    <a:pt x="14834" y="4075"/>
                    <a:pt x="14950" y="3484"/>
                    <a:pt x="14950" y="2801"/>
                  </a:cubicBezTo>
                  <a:cubicBezTo>
                    <a:pt x="14950" y="2122"/>
                    <a:pt x="14834" y="1527"/>
                    <a:pt x="14603" y="1026"/>
                  </a:cubicBezTo>
                  <a:cubicBezTo>
                    <a:pt x="14315" y="400"/>
                    <a:pt x="13688" y="1"/>
                    <a:pt x="13001" y="1"/>
                  </a:cubicBez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14;p30">
              <a:extLst>
                <a:ext uri="{FF2B5EF4-FFF2-40B4-BE49-F238E27FC236}">
                  <a16:creationId xmlns:a16="http://schemas.microsoft.com/office/drawing/2014/main" id="{E6DBA727-7BE1-092C-74EE-B5C6324419B6}"/>
                </a:ext>
              </a:extLst>
            </p:cNvPr>
            <p:cNvSpPr/>
            <p:nvPr/>
          </p:nvSpPr>
          <p:spPr>
            <a:xfrm>
              <a:off x="2781062" y="2602704"/>
              <a:ext cx="223240" cy="266566"/>
            </a:xfrm>
            <a:custGeom>
              <a:avLst/>
              <a:gdLst/>
              <a:ahLst/>
              <a:cxnLst/>
              <a:rect l="l" t="t" r="r" b="b"/>
              <a:pathLst>
                <a:path w="3733" h="4350" extrusionOk="0">
                  <a:moveTo>
                    <a:pt x="0" y="0"/>
                  </a:moveTo>
                  <a:lnTo>
                    <a:pt x="0" y="89"/>
                  </a:lnTo>
                  <a:lnTo>
                    <a:pt x="2210" y="89"/>
                  </a:lnTo>
                  <a:cubicBezTo>
                    <a:pt x="2716" y="89"/>
                    <a:pt x="3178" y="387"/>
                    <a:pt x="3386" y="844"/>
                  </a:cubicBezTo>
                  <a:cubicBezTo>
                    <a:pt x="3560" y="1221"/>
                    <a:pt x="3644" y="1665"/>
                    <a:pt x="3644" y="2171"/>
                  </a:cubicBezTo>
                  <a:lnTo>
                    <a:pt x="3644" y="2180"/>
                  </a:lnTo>
                  <a:cubicBezTo>
                    <a:pt x="3644" y="2686"/>
                    <a:pt x="3560" y="3134"/>
                    <a:pt x="3386" y="3511"/>
                  </a:cubicBezTo>
                  <a:cubicBezTo>
                    <a:pt x="3178" y="3968"/>
                    <a:pt x="2716" y="4261"/>
                    <a:pt x="2210" y="4261"/>
                  </a:cubicBezTo>
                  <a:lnTo>
                    <a:pt x="0" y="4261"/>
                  </a:lnTo>
                  <a:lnTo>
                    <a:pt x="0" y="4349"/>
                  </a:lnTo>
                  <a:lnTo>
                    <a:pt x="2210" y="4349"/>
                  </a:lnTo>
                  <a:cubicBezTo>
                    <a:pt x="2747" y="4349"/>
                    <a:pt x="3241" y="4035"/>
                    <a:pt x="3466" y="3546"/>
                  </a:cubicBezTo>
                  <a:cubicBezTo>
                    <a:pt x="3644" y="3161"/>
                    <a:pt x="3733" y="2698"/>
                    <a:pt x="3733" y="2180"/>
                  </a:cubicBezTo>
                  <a:lnTo>
                    <a:pt x="3733" y="2171"/>
                  </a:lnTo>
                  <a:cubicBezTo>
                    <a:pt x="3733" y="1651"/>
                    <a:pt x="3644" y="1194"/>
                    <a:pt x="3466" y="808"/>
                  </a:cubicBezTo>
                  <a:cubicBezTo>
                    <a:pt x="3241" y="320"/>
                    <a:pt x="2747" y="0"/>
                    <a:pt x="2210" y="0"/>
                  </a:cubicBez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15;p30">
              <a:extLst>
                <a:ext uri="{FF2B5EF4-FFF2-40B4-BE49-F238E27FC236}">
                  <a16:creationId xmlns:a16="http://schemas.microsoft.com/office/drawing/2014/main" id="{F3844B3B-09FE-270A-5F90-99AF57BB148B}"/>
                </a:ext>
              </a:extLst>
            </p:cNvPr>
            <p:cNvSpPr/>
            <p:nvPr/>
          </p:nvSpPr>
          <p:spPr>
            <a:xfrm>
              <a:off x="2171926" y="2564343"/>
              <a:ext cx="884167" cy="184145"/>
            </a:xfrm>
            <a:custGeom>
              <a:avLst/>
              <a:gdLst/>
              <a:ahLst/>
              <a:cxnLst/>
              <a:rect l="l" t="t" r="r" b="b"/>
              <a:pathLst>
                <a:path w="14785" h="3005" extrusionOk="0">
                  <a:moveTo>
                    <a:pt x="1616" y="1"/>
                  </a:moveTo>
                  <a:cubicBezTo>
                    <a:pt x="790" y="1"/>
                    <a:pt x="98" y="613"/>
                    <a:pt x="1" y="1429"/>
                  </a:cubicBezTo>
                  <a:cubicBezTo>
                    <a:pt x="1" y="1429"/>
                    <a:pt x="587" y="405"/>
                    <a:pt x="1616" y="405"/>
                  </a:cubicBezTo>
                  <a:lnTo>
                    <a:pt x="12836" y="405"/>
                  </a:lnTo>
                  <a:cubicBezTo>
                    <a:pt x="13523" y="405"/>
                    <a:pt x="14150" y="804"/>
                    <a:pt x="14438" y="1429"/>
                  </a:cubicBezTo>
                  <a:cubicBezTo>
                    <a:pt x="14647" y="1882"/>
                    <a:pt x="14758" y="2410"/>
                    <a:pt x="14780" y="3005"/>
                  </a:cubicBezTo>
                  <a:cubicBezTo>
                    <a:pt x="14780" y="2939"/>
                    <a:pt x="14785" y="2872"/>
                    <a:pt x="14785" y="2801"/>
                  </a:cubicBezTo>
                  <a:cubicBezTo>
                    <a:pt x="14785" y="2122"/>
                    <a:pt x="14669" y="1527"/>
                    <a:pt x="14438" y="1026"/>
                  </a:cubicBezTo>
                  <a:cubicBezTo>
                    <a:pt x="14150" y="400"/>
                    <a:pt x="13523" y="1"/>
                    <a:pt x="12836" y="1"/>
                  </a:cubicBezTo>
                  <a:close/>
                </a:path>
              </a:pathLst>
            </a:custGeom>
            <a:solidFill>
              <a:srgbClr val="D482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16;p30">
              <a:extLst>
                <a:ext uri="{FF2B5EF4-FFF2-40B4-BE49-F238E27FC236}">
                  <a16:creationId xmlns:a16="http://schemas.microsoft.com/office/drawing/2014/main" id="{085788D5-260F-77A2-389A-282150316F9B}"/>
                </a:ext>
              </a:extLst>
            </p:cNvPr>
            <p:cNvSpPr/>
            <p:nvPr/>
          </p:nvSpPr>
          <p:spPr>
            <a:xfrm>
              <a:off x="2704337" y="2516484"/>
              <a:ext cx="41742" cy="59870"/>
            </a:xfrm>
            <a:custGeom>
              <a:avLst/>
              <a:gdLst/>
              <a:ahLst/>
              <a:cxnLst/>
              <a:rect l="l" t="t" r="r" b="b"/>
              <a:pathLst>
                <a:path w="698" h="977" extrusionOk="0">
                  <a:moveTo>
                    <a:pt x="1" y="0"/>
                  </a:moveTo>
                  <a:lnTo>
                    <a:pt x="1" y="977"/>
                  </a:lnTo>
                  <a:lnTo>
                    <a:pt x="697" y="977"/>
                  </a:lnTo>
                  <a:lnTo>
                    <a:pt x="697" y="697"/>
                  </a:lnTo>
                  <a:cubicBezTo>
                    <a:pt x="697" y="311"/>
                    <a:pt x="382" y="0"/>
                    <a:pt x="1" y="0"/>
                  </a:cubicBezTo>
                  <a:close/>
                </a:path>
              </a:pathLst>
            </a:custGeom>
            <a:solidFill>
              <a:srgbClr val="D482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17;p30">
              <a:extLst>
                <a:ext uri="{FF2B5EF4-FFF2-40B4-BE49-F238E27FC236}">
                  <a16:creationId xmlns:a16="http://schemas.microsoft.com/office/drawing/2014/main" id="{B9F2DF1A-7561-6544-A7B3-F1452C96E038}"/>
                </a:ext>
              </a:extLst>
            </p:cNvPr>
            <p:cNvSpPr/>
            <p:nvPr/>
          </p:nvSpPr>
          <p:spPr>
            <a:xfrm>
              <a:off x="2357968" y="2584994"/>
              <a:ext cx="344577" cy="33826"/>
            </a:xfrm>
            <a:custGeom>
              <a:avLst/>
              <a:gdLst/>
              <a:ahLst/>
              <a:cxnLst/>
              <a:rect l="l" t="t" r="r" b="b"/>
              <a:pathLst>
                <a:path w="5762" h="552" extrusionOk="0">
                  <a:moveTo>
                    <a:pt x="3174" y="0"/>
                  </a:moveTo>
                  <a:cubicBezTo>
                    <a:pt x="1421" y="0"/>
                    <a:pt x="0" y="125"/>
                    <a:pt x="0" y="276"/>
                  </a:cubicBezTo>
                  <a:cubicBezTo>
                    <a:pt x="0" y="427"/>
                    <a:pt x="1421" y="551"/>
                    <a:pt x="3174" y="551"/>
                  </a:cubicBezTo>
                  <a:cubicBezTo>
                    <a:pt x="4932" y="551"/>
                    <a:pt x="5762" y="427"/>
                    <a:pt x="5762" y="276"/>
                  </a:cubicBezTo>
                  <a:cubicBezTo>
                    <a:pt x="5762" y="125"/>
                    <a:pt x="4932" y="0"/>
                    <a:pt x="3174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18;p30">
              <a:extLst>
                <a:ext uri="{FF2B5EF4-FFF2-40B4-BE49-F238E27FC236}">
                  <a16:creationId xmlns:a16="http://schemas.microsoft.com/office/drawing/2014/main" id="{D1C6AD41-C400-50BB-C444-305F9C2DFD81}"/>
                </a:ext>
              </a:extLst>
            </p:cNvPr>
            <p:cNvSpPr/>
            <p:nvPr/>
          </p:nvSpPr>
          <p:spPr>
            <a:xfrm>
              <a:off x="2188132" y="2586097"/>
              <a:ext cx="51669" cy="62199"/>
            </a:xfrm>
            <a:custGeom>
              <a:avLst/>
              <a:gdLst/>
              <a:ahLst/>
              <a:cxnLst/>
              <a:rect l="l" t="t" r="r" b="b"/>
              <a:pathLst>
                <a:path w="864" h="1015" extrusionOk="0">
                  <a:moveTo>
                    <a:pt x="808" y="0"/>
                  </a:moveTo>
                  <a:cubicBezTo>
                    <a:pt x="806" y="0"/>
                    <a:pt x="805" y="0"/>
                    <a:pt x="803" y="1"/>
                  </a:cubicBezTo>
                  <a:cubicBezTo>
                    <a:pt x="617" y="40"/>
                    <a:pt x="439" y="129"/>
                    <a:pt x="293" y="275"/>
                  </a:cubicBezTo>
                  <a:cubicBezTo>
                    <a:pt x="97" y="471"/>
                    <a:pt x="0" y="724"/>
                    <a:pt x="0" y="977"/>
                  </a:cubicBezTo>
                  <a:cubicBezTo>
                    <a:pt x="0" y="1000"/>
                    <a:pt x="20" y="1015"/>
                    <a:pt x="38" y="1015"/>
                  </a:cubicBezTo>
                  <a:cubicBezTo>
                    <a:pt x="52" y="1015"/>
                    <a:pt x="65" y="1007"/>
                    <a:pt x="71" y="990"/>
                  </a:cubicBezTo>
                  <a:cubicBezTo>
                    <a:pt x="160" y="764"/>
                    <a:pt x="306" y="537"/>
                    <a:pt x="506" y="338"/>
                  </a:cubicBezTo>
                  <a:cubicBezTo>
                    <a:pt x="608" y="236"/>
                    <a:pt x="719" y="147"/>
                    <a:pt x="830" y="72"/>
                  </a:cubicBezTo>
                  <a:cubicBezTo>
                    <a:pt x="864" y="50"/>
                    <a:pt x="844" y="0"/>
                    <a:pt x="808" y="0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19;p30">
              <a:extLst>
                <a:ext uri="{FF2B5EF4-FFF2-40B4-BE49-F238E27FC236}">
                  <a16:creationId xmlns:a16="http://schemas.microsoft.com/office/drawing/2014/main" id="{7B0691D7-B5FA-3998-1663-F9666C1E100E}"/>
                </a:ext>
              </a:extLst>
            </p:cNvPr>
            <p:cNvSpPr/>
            <p:nvPr/>
          </p:nvSpPr>
          <p:spPr>
            <a:xfrm>
              <a:off x="2938458" y="2582053"/>
              <a:ext cx="86473" cy="61096"/>
            </a:xfrm>
            <a:custGeom>
              <a:avLst/>
              <a:gdLst/>
              <a:ahLst/>
              <a:cxnLst/>
              <a:rect l="l" t="t" r="r" b="b"/>
              <a:pathLst>
                <a:path w="1446" h="997" extrusionOk="0">
                  <a:moveTo>
                    <a:pt x="173" y="0"/>
                  </a:moveTo>
                  <a:cubicBezTo>
                    <a:pt x="136" y="0"/>
                    <a:pt x="99" y="2"/>
                    <a:pt x="62" y="5"/>
                  </a:cubicBezTo>
                  <a:cubicBezTo>
                    <a:pt x="5" y="13"/>
                    <a:pt x="0" y="89"/>
                    <a:pt x="54" y="106"/>
                  </a:cubicBezTo>
                  <a:cubicBezTo>
                    <a:pt x="359" y="191"/>
                    <a:pt x="675" y="351"/>
                    <a:pt x="959" y="585"/>
                  </a:cubicBezTo>
                  <a:cubicBezTo>
                    <a:pt x="1105" y="706"/>
                    <a:pt x="1234" y="839"/>
                    <a:pt x="1345" y="976"/>
                  </a:cubicBezTo>
                  <a:cubicBezTo>
                    <a:pt x="1356" y="990"/>
                    <a:pt x="1371" y="996"/>
                    <a:pt x="1385" y="996"/>
                  </a:cubicBezTo>
                  <a:cubicBezTo>
                    <a:pt x="1416" y="996"/>
                    <a:pt x="1446" y="968"/>
                    <a:pt x="1434" y="932"/>
                  </a:cubicBezTo>
                  <a:cubicBezTo>
                    <a:pt x="1363" y="692"/>
                    <a:pt x="1221" y="470"/>
                    <a:pt x="1012" y="298"/>
                  </a:cubicBezTo>
                  <a:cubicBezTo>
                    <a:pt x="768" y="96"/>
                    <a:pt x="470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20;p30">
              <a:extLst>
                <a:ext uri="{FF2B5EF4-FFF2-40B4-BE49-F238E27FC236}">
                  <a16:creationId xmlns:a16="http://schemas.microsoft.com/office/drawing/2014/main" id="{41E4F3A5-886D-4E32-2DBE-E3C56BAA5290}"/>
                </a:ext>
              </a:extLst>
            </p:cNvPr>
            <p:cNvSpPr/>
            <p:nvPr/>
          </p:nvSpPr>
          <p:spPr>
            <a:xfrm>
              <a:off x="2938458" y="2582053"/>
              <a:ext cx="36658" cy="16300"/>
            </a:xfrm>
            <a:custGeom>
              <a:avLst/>
              <a:gdLst/>
              <a:ahLst/>
              <a:cxnLst/>
              <a:rect l="l" t="t" r="r" b="b"/>
              <a:pathLst>
                <a:path w="613" h="266" extrusionOk="0">
                  <a:moveTo>
                    <a:pt x="168" y="1"/>
                  </a:moveTo>
                  <a:cubicBezTo>
                    <a:pt x="133" y="1"/>
                    <a:pt x="97" y="2"/>
                    <a:pt x="62" y="5"/>
                  </a:cubicBezTo>
                  <a:cubicBezTo>
                    <a:pt x="5" y="13"/>
                    <a:pt x="0" y="89"/>
                    <a:pt x="54" y="106"/>
                  </a:cubicBezTo>
                  <a:cubicBezTo>
                    <a:pt x="191" y="142"/>
                    <a:pt x="333" y="200"/>
                    <a:pt x="471" y="266"/>
                  </a:cubicBezTo>
                  <a:cubicBezTo>
                    <a:pt x="515" y="204"/>
                    <a:pt x="564" y="138"/>
                    <a:pt x="613" y="75"/>
                  </a:cubicBezTo>
                  <a:cubicBezTo>
                    <a:pt x="469" y="25"/>
                    <a:pt x="319" y="1"/>
                    <a:pt x="168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21;p30">
              <a:extLst>
                <a:ext uri="{FF2B5EF4-FFF2-40B4-BE49-F238E27FC236}">
                  <a16:creationId xmlns:a16="http://schemas.microsoft.com/office/drawing/2014/main" id="{8086CC58-A2FD-D4C3-95EA-588D6608B5E0}"/>
                </a:ext>
              </a:extLst>
            </p:cNvPr>
            <p:cNvSpPr/>
            <p:nvPr/>
          </p:nvSpPr>
          <p:spPr>
            <a:xfrm>
              <a:off x="2531033" y="2584994"/>
              <a:ext cx="29542" cy="45224"/>
            </a:xfrm>
            <a:custGeom>
              <a:avLst/>
              <a:gdLst/>
              <a:ahLst/>
              <a:cxnLst/>
              <a:rect l="l" t="t" r="r" b="b"/>
              <a:pathLst>
                <a:path w="494" h="738" extrusionOk="0">
                  <a:moveTo>
                    <a:pt x="0" y="0"/>
                  </a:moveTo>
                  <a:lnTo>
                    <a:pt x="0" y="738"/>
                  </a:lnTo>
                  <a:lnTo>
                    <a:pt x="493" y="738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22;p30">
              <a:extLst>
                <a:ext uri="{FF2B5EF4-FFF2-40B4-BE49-F238E27FC236}">
                  <a16:creationId xmlns:a16="http://schemas.microsoft.com/office/drawing/2014/main" id="{FA021F6D-B489-24DB-4DAF-A102731A0F0E}"/>
                </a:ext>
              </a:extLst>
            </p:cNvPr>
            <p:cNvSpPr/>
            <p:nvPr/>
          </p:nvSpPr>
          <p:spPr>
            <a:xfrm>
              <a:off x="2402281" y="2589651"/>
              <a:ext cx="7236" cy="40567"/>
            </a:xfrm>
            <a:custGeom>
              <a:avLst/>
              <a:gdLst/>
              <a:ahLst/>
              <a:cxnLst/>
              <a:rect l="l" t="t" r="r" b="b"/>
              <a:pathLst>
                <a:path w="121" h="662" extrusionOk="0">
                  <a:moveTo>
                    <a:pt x="0" y="0"/>
                  </a:moveTo>
                  <a:lnTo>
                    <a:pt x="0" y="662"/>
                  </a:lnTo>
                  <a:lnTo>
                    <a:pt x="121" y="66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23;p30">
              <a:extLst>
                <a:ext uri="{FF2B5EF4-FFF2-40B4-BE49-F238E27FC236}">
                  <a16:creationId xmlns:a16="http://schemas.microsoft.com/office/drawing/2014/main" id="{77A8CBBF-E6D0-1B4F-48E8-8D8F1CFC4319}"/>
                </a:ext>
              </a:extLst>
            </p:cNvPr>
            <p:cNvSpPr/>
            <p:nvPr/>
          </p:nvSpPr>
          <p:spPr>
            <a:xfrm>
              <a:off x="2704337" y="2895924"/>
              <a:ext cx="41742" cy="59809"/>
            </a:xfrm>
            <a:custGeom>
              <a:avLst/>
              <a:gdLst/>
              <a:ahLst/>
              <a:cxnLst/>
              <a:rect l="l" t="t" r="r" b="b"/>
              <a:pathLst>
                <a:path w="698" h="976" extrusionOk="0">
                  <a:moveTo>
                    <a:pt x="1" y="0"/>
                  </a:moveTo>
                  <a:lnTo>
                    <a:pt x="1" y="976"/>
                  </a:lnTo>
                  <a:cubicBezTo>
                    <a:pt x="382" y="976"/>
                    <a:pt x="697" y="666"/>
                    <a:pt x="697" y="279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24;p30">
              <a:extLst>
                <a:ext uri="{FF2B5EF4-FFF2-40B4-BE49-F238E27FC236}">
                  <a16:creationId xmlns:a16="http://schemas.microsoft.com/office/drawing/2014/main" id="{D8F33829-27F9-0B72-0B74-B85B94298E1B}"/>
                </a:ext>
              </a:extLst>
            </p:cNvPr>
            <p:cNvSpPr/>
            <p:nvPr/>
          </p:nvSpPr>
          <p:spPr>
            <a:xfrm>
              <a:off x="2545624" y="2650011"/>
              <a:ext cx="83962" cy="171950"/>
            </a:xfrm>
            <a:custGeom>
              <a:avLst/>
              <a:gdLst/>
              <a:ahLst/>
              <a:cxnLst/>
              <a:rect l="l" t="t" r="r" b="b"/>
              <a:pathLst>
                <a:path w="1404" h="2806" extrusionOk="0">
                  <a:moveTo>
                    <a:pt x="373" y="0"/>
                  </a:moveTo>
                  <a:cubicBezTo>
                    <a:pt x="170" y="0"/>
                    <a:pt x="0" y="169"/>
                    <a:pt x="0" y="373"/>
                  </a:cubicBezTo>
                  <a:lnTo>
                    <a:pt x="0" y="1403"/>
                  </a:lnTo>
                  <a:lnTo>
                    <a:pt x="0" y="2432"/>
                  </a:lnTo>
                  <a:cubicBezTo>
                    <a:pt x="0" y="2641"/>
                    <a:pt x="170" y="2805"/>
                    <a:pt x="373" y="2805"/>
                  </a:cubicBezTo>
                  <a:lnTo>
                    <a:pt x="1030" y="2805"/>
                  </a:lnTo>
                  <a:cubicBezTo>
                    <a:pt x="1239" y="2805"/>
                    <a:pt x="1403" y="2641"/>
                    <a:pt x="1403" y="2432"/>
                  </a:cubicBezTo>
                  <a:lnTo>
                    <a:pt x="1403" y="1403"/>
                  </a:lnTo>
                  <a:lnTo>
                    <a:pt x="1403" y="373"/>
                  </a:lnTo>
                  <a:cubicBezTo>
                    <a:pt x="1403" y="169"/>
                    <a:pt x="1239" y="0"/>
                    <a:pt x="1030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25;p30">
              <a:extLst>
                <a:ext uri="{FF2B5EF4-FFF2-40B4-BE49-F238E27FC236}">
                  <a16:creationId xmlns:a16="http://schemas.microsoft.com/office/drawing/2014/main" id="{39035E77-1EC8-3B2F-E2DB-AD98F2E5FE4B}"/>
                </a:ext>
              </a:extLst>
            </p:cNvPr>
            <p:cNvSpPr/>
            <p:nvPr/>
          </p:nvSpPr>
          <p:spPr>
            <a:xfrm>
              <a:off x="2669293" y="2603991"/>
              <a:ext cx="157757" cy="263992"/>
            </a:xfrm>
            <a:custGeom>
              <a:avLst/>
              <a:gdLst/>
              <a:ahLst/>
              <a:cxnLst/>
              <a:rect l="l" t="t" r="r" b="b"/>
              <a:pathLst>
                <a:path w="2638" h="4308" extrusionOk="0">
                  <a:moveTo>
                    <a:pt x="1857" y="0"/>
                  </a:moveTo>
                  <a:cubicBezTo>
                    <a:pt x="1829" y="0"/>
                    <a:pt x="1800" y="4"/>
                    <a:pt x="1771" y="10"/>
                  </a:cubicBezTo>
                  <a:lnTo>
                    <a:pt x="249" y="356"/>
                  </a:lnTo>
                  <a:cubicBezTo>
                    <a:pt x="103" y="392"/>
                    <a:pt x="1" y="530"/>
                    <a:pt x="14" y="680"/>
                  </a:cubicBezTo>
                  <a:lnTo>
                    <a:pt x="85" y="1555"/>
                  </a:lnTo>
                  <a:cubicBezTo>
                    <a:pt x="116" y="1954"/>
                    <a:pt x="116" y="2354"/>
                    <a:pt x="85" y="2753"/>
                  </a:cubicBezTo>
                  <a:lnTo>
                    <a:pt x="14" y="3632"/>
                  </a:lnTo>
                  <a:cubicBezTo>
                    <a:pt x="1" y="3783"/>
                    <a:pt x="103" y="3920"/>
                    <a:pt x="249" y="3951"/>
                  </a:cubicBezTo>
                  <a:lnTo>
                    <a:pt x="1771" y="4298"/>
                  </a:lnTo>
                  <a:cubicBezTo>
                    <a:pt x="1801" y="4305"/>
                    <a:pt x="1831" y="4308"/>
                    <a:pt x="1861" y="4308"/>
                  </a:cubicBezTo>
                  <a:cubicBezTo>
                    <a:pt x="2003" y="4308"/>
                    <a:pt x="2137" y="4230"/>
                    <a:pt x="2203" y="4098"/>
                  </a:cubicBezTo>
                  <a:cubicBezTo>
                    <a:pt x="2375" y="3756"/>
                    <a:pt x="2637" y="3086"/>
                    <a:pt x="2637" y="2154"/>
                  </a:cubicBezTo>
                  <a:cubicBezTo>
                    <a:pt x="2637" y="1222"/>
                    <a:pt x="2375" y="557"/>
                    <a:pt x="2203" y="210"/>
                  </a:cubicBezTo>
                  <a:cubicBezTo>
                    <a:pt x="2136" y="80"/>
                    <a:pt x="2001" y="0"/>
                    <a:pt x="1857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26;p30">
              <a:extLst>
                <a:ext uri="{FF2B5EF4-FFF2-40B4-BE49-F238E27FC236}">
                  <a16:creationId xmlns:a16="http://schemas.microsoft.com/office/drawing/2014/main" id="{D12999F9-F53B-3CDC-7373-3C3C00939005}"/>
                </a:ext>
              </a:extLst>
            </p:cNvPr>
            <p:cNvSpPr/>
            <p:nvPr/>
          </p:nvSpPr>
          <p:spPr>
            <a:xfrm>
              <a:off x="2755287" y="2603991"/>
              <a:ext cx="71762" cy="263992"/>
            </a:xfrm>
            <a:custGeom>
              <a:avLst/>
              <a:gdLst/>
              <a:ahLst/>
              <a:cxnLst/>
              <a:rect l="l" t="t" r="r" b="b"/>
              <a:pathLst>
                <a:path w="1200" h="4308" extrusionOk="0">
                  <a:moveTo>
                    <a:pt x="419" y="0"/>
                  </a:moveTo>
                  <a:cubicBezTo>
                    <a:pt x="391" y="0"/>
                    <a:pt x="362" y="4"/>
                    <a:pt x="333" y="10"/>
                  </a:cubicBezTo>
                  <a:lnTo>
                    <a:pt x="276" y="24"/>
                  </a:lnTo>
                  <a:cubicBezTo>
                    <a:pt x="1" y="1444"/>
                    <a:pt x="1" y="2864"/>
                    <a:pt x="276" y="4285"/>
                  </a:cubicBezTo>
                  <a:lnTo>
                    <a:pt x="333" y="4298"/>
                  </a:lnTo>
                  <a:cubicBezTo>
                    <a:pt x="363" y="4305"/>
                    <a:pt x="393" y="4308"/>
                    <a:pt x="423" y="4308"/>
                  </a:cubicBezTo>
                  <a:cubicBezTo>
                    <a:pt x="565" y="4308"/>
                    <a:pt x="699" y="4230"/>
                    <a:pt x="765" y="4098"/>
                  </a:cubicBezTo>
                  <a:cubicBezTo>
                    <a:pt x="937" y="3756"/>
                    <a:pt x="1199" y="3086"/>
                    <a:pt x="1199" y="2154"/>
                  </a:cubicBezTo>
                  <a:cubicBezTo>
                    <a:pt x="1199" y="1222"/>
                    <a:pt x="937" y="557"/>
                    <a:pt x="765" y="210"/>
                  </a:cubicBezTo>
                  <a:cubicBezTo>
                    <a:pt x="698" y="80"/>
                    <a:pt x="563" y="0"/>
                    <a:pt x="419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27;p30">
              <a:extLst>
                <a:ext uri="{FF2B5EF4-FFF2-40B4-BE49-F238E27FC236}">
                  <a16:creationId xmlns:a16="http://schemas.microsoft.com/office/drawing/2014/main" id="{068234AB-4585-BCAE-03D4-2BAC5033365B}"/>
                </a:ext>
              </a:extLst>
            </p:cNvPr>
            <p:cNvSpPr/>
            <p:nvPr/>
          </p:nvSpPr>
          <p:spPr>
            <a:xfrm>
              <a:off x="2260552" y="2620230"/>
              <a:ext cx="125583" cy="231820"/>
            </a:xfrm>
            <a:custGeom>
              <a:avLst/>
              <a:gdLst/>
              <a:ahLst/>
              <a:cxnLst/>
              <a:rect l="l" t="t" r="r" b="b"/>
              <a:pathLst>
                <a:path w="2100" h="3783" extrusionOk="0">
                  <a:moveTo>
                    <a:pt x="679" y="1"/>
                  </a:moveTo>
                  <a:cubicBezTo>
                    <a:pt x="531" y="1"/>
                    <a:pt x="399" y="91"/>
                    <a:pt x="338" y="224"/>
                  </a:cubicBezTo>
                  <a:cubicBezTo>
                    <a:pt x="205" y="544"/>
                    <a:pt x="0" y="1148"/>
                    <a:pt x="0" y="1889"/>
                  </a:cubicBezTo>
                  <a:cubicBezTo>
                    <a:pt x="0" y="2635"/>
                    <a:pt x="205" y="3234"/>
                    <a:pt x="338" y="3553"/>
                  </a:cubicBezTo>
                  <a:cubicBezTo>
                    <a:pt x="399" y="3692"/>
                    <a:pt x="532" y="3782"/>
                    <a:pt x="681" y="3782"/>
                  </a:cubicBezTo>
                  <a:cubicBezTo>
                    <a:pt x="694" y="3782"/>
                    <a:pt x="706" y="3781"/>
                    <a:pt x="719" y="3780"/>
                  </a:cubicBezTo>
                  <a:lnTo>
                    <a:pt x="1741" y="3682"/>
                  </a:lnTo>
                  <a:cubicBezTo>
                    <a:pt x="1949" y="3660"/>
                    <a:pt x="2100" y="3473"/>
                    <a:pt x="2078" y="3270"/>
                  </a:cubicBezTo>
                  <a:lnTo>
                    <a:pt x="2020" y="2781"/>
                  </a:lnTo>
                  <a:cubicBezTo>
                    <a:pt x="1954" y="2191"/>
                    <a:pt x="1954" y="1592"/>
                    <a:pt x="2020" y="997"/>
                  </a:cubicBezTo>
                  <a:lnTo>
                    <a:pt x="2078" y="513"/>
                  </a:lnTo>
                  <a:cubicBezTo>
                    <a:pt x="2100" y="304"/>
                    <a:pt x="1949" y="118"/>
                    <a:pt x="1741" y="101"/>
                  </a:cubicBezTo>
                  <a:lnTo>
                    <a:pt x="719" y="3"/>
                  </a:lnTo>
                  <a:cubicBezTo>
                    <a:pt x="706" y="1"/>
                    <a:pt x="692" y="1"/>
                    <a:pt x="679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28;p30">
              <a:extLst>
                <a:ext uri="{FF2B5EF4-FFF2-40B4-BE49-F238E27FC236}">
                  <a16:creationId xmlns:a16="http://schemas.microsoft.com/office/drawing/2014/main" id="{0013388C-BF83-F31E-B9CB-0703B372452F}"/>
                </a:ext>
              </a:extLst>
            </p:cNvPr>
            <p:cNvSpPr/>
            <p:nvPr/>
          </p:nvSpPr>
          <p:spPr>
            <a:xfrm>
              <a:off x="2357968" y="2853458"/>
              <a:ext cx="344577" cy="33765"/>
            </a:xfrm>
            <a:custGeom>
              <a:avLst/>
              <a:gdLst/>
              <a:ahLst/>
              <a:cxnLst/>
              <a:rect l="l" t="t" r="r" b="b"/>
              <a:pathLst>
                <a:path w="5762" h="551" extrusionOk="0">
                  <a:moveTo>
                    <a:pt x="3174" y="1"/>
                  </a:moveTo>
                  <a:cubicBezTo>
                    <a:pt x="1421" y="1"/>
                    <a:pt x="0" y="124"/>
                    <a:pt x="0" y="276"/>
                  </a:cubicBezTo>
                  <a:cubicBezTo>
                    <a:pt x="0" y="427"/>
                    <a:pt x="1421" y="550"/>
                    <a:pt x="3174" y="550"/>
                  </a:cubicBezTo>
                  <a:cubicBezTo>
                    <a:pt x="4932" y="550"/>
                    <a:pt x="5762" y="427"/>
                    <a:pt x="5762" y="276"/>
                  </a:cubicBezTo>
                  <a:cubicBezTo>
                    <a:pt x="5762" y="124"/>
                    <a:pt x="4932" y="1"/>
                    <a:pt x="3174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29;p30">
              <a:extLst>
                <a:ext uri="{FF2B5EF4-FFF2-40B4-BE49-F238E27FC236}">
                  <a16:creationId xmlns:a16="http://schemas.microsoft.com/office/drawing/2014/main" id="{B8A674CF-DC21-3B8C-5241-FF91F7C39A56}"/>
                </a:ext>
              </a:extLst>
            </p:cNvPr>
            <p:cNvSpPr/>
            <p:nvPr/>
          </p:nvSpPr>
          <p:spPr>
            <a:xfrm>
              <a:off x="2188132" y="2823860"/>
              <a:ext cx="51609" cy="62076"/>
            </a:xfrm>
            <a:custGeom>
              <a:avLst/>
              <a:gdLst/>
              <a:ahLst/>
              <a:cxnLst/>
              <a:rect l="l" t="t" r="r" b="b"/>
              <a:pathLst>
                <a:path w="863" h="1013" extrusionOk="0">
                  <a:moveTo>
                    <a:pt x="37" y="1"/>
                  </a:moveTo>
                  <a:cubicBezTo>
                    <a:pt x="18" y="1"/>
                    <a:pt x="0" y="14"/>
                    <a:pt x="0" y="40"/>
                  </a:cubicBezTo>
                  <a:cubicBezTo>
                    <a:pt x="0" y="293"/>
                    <a:pt x="97" y="545"/>
                    <a:pt x="293" y="740"/>
                  </a:cubicBezTo>
                  <a:cubicBezTo>
                    <a:pt x="439" y="883"/>
                    <a:pt x="617" y="976"/>
                    <a:pt x="803" y="1012"/>
                  </a:cubicBezTo>
                  <a:cubicBezTo>
                    <a:pt x="806" y="1013"/>
                    <a:pt x="809" y="1013"/>
                    <a:pt x="812" y="1013"/>
                  </a:cubicBezTo>
                  <a:cubicBezTo>
                    <a:pt x="846" y="1013"/>
                    <a:pt x="863" y="965"/>
                    <a:pt x="830" y="941"/>
                  </a:cubicBezTo>
                  <a:cubicBezTo>
                    <a:pt x="719" y="869"/>
                    <a:pt x="608" y="781"/>
                    <a:pt x="506" y="679"/>
                  </a:cubicBezTo>
                  <a:cubicBezTo>
                    <a:pt x="306" y="479"/>
                    <a:pt x="160" y="253"/>
                    <a:pt x="71" y="27"/>
                  </a:cubicBezTo>
                  <a:cubicBezTo>
                    <a:pt x="65" y="9"/>
                    <a:pt x="51" y="1"/>
                    <a:pt x="37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30;p30">
              <a:extLst>
                <a:ext uri="{FF2B5EF4-FFF2-40B4-BE49-F238E27FC236}">
                  <a16:creationId xmlns:a16="http://schemas.microsoft.com/office/drawing/2014/main" id="{A8E5BA26-DFC9-D3C7-372C-45FB882B690B}"/>
                </a:ext>
              </a:extLst>
            </p:cNvPr>
            <p:cNvSpPr/>
            <p:nvPr/>
          </p:nvSpPr>
          <p:spPr>
            <a:xfrm>
              <a:off x="2938458" y="2829130"/>
              <a:ext cx="86473" cy="60912"/>
            </a:xfrm>
            <a:custGeom>
              <a:avLst/>
              <a:gdLst/>
              <a:ahLst/>
              <a:cxnLst/>
              <a:rect l="l" t="t" r="r" b="b"/>
              <a:pathLst>
                <a:path w="1446" h="994" extrusionOk="0">
                  <a:moveTo>
                    <a:pt x="1386" y="0"/>
                  </a:moveTo>
                  <a:cubicBezTo>
                    <a:pt x="1371" y="0"/>
                    <a:pt x="1356" y="6"/>
                    <a:pt x="1345" y="21"/>
                  </a:cubicBezTo>
                  <a:cubicBezTo>
                    <a:pt x="1234" y="158"/>
                    <a:pt x="1105" y="291"/>
                    <a:pt x="959" y="410"/>
                  </a:cubicBezTo>
                  <a:cubicBezTo>
                    <a:pt x="675" y="646"/>
                    <a:pt x="359" y="806"/>
                    <a:pt x="54" y="890"/>
                  </a:cubicBezTo>
                  <a:cubicBezTo>
                    <a:pt x="0" y="904"/>
                    <a:pt x="5" y="984"/>
                    <a:pt x="62" y="988"/>
                  </a:cubicBezTo>
                  <a:cubicBezTo>
                    <a:pt x="102" y="992"/>
                    <a:pt x="142" y="993"/>
                    <a:pt x="182" y="993"/>
                  </a:cubicBezTo>
                  <a:cubicBezTo>
                    <a:pt x="477" y="993"/>
                    <a:pt x="770" y="894"/>
                    <a:pt x="1012" y="695"/>
                  </a:cubicBezTo>
                  <a:cubicBezTo>
                    <a:pt x="1221" y="527"/>
                    <a:pt x="1363" y="304"/>
                    <a:pt x="1434" y="64"/>
                  </a:cubicBezTo>
                  <a:cubicBezTo>
                    <a:pt x="1446" y="28"/>
                    <a:pt x="1417" y="0"/>
                    <a:pt x="1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31;p30">
              <a:extLst>
                <a:ext uri="{FF2B5EF4-FFF2-40B4-BE49-F238E27FC236}">
                  <a16:creationId xmlns:a16="http://schemas.microsoft.com/office/drawing/2014/main" id="{55E1D04D-ABE2-0919-BFD9-D7EBFCD62358}"/>
                </a:ext>
              </a:extLst>
            </p:cNvPr>
            <p:cNvSpPr/>
            <p:nvPr/>
          </p:nvSpPr>
          <p:spPr>
            <a:xfrm>
              <a:off x="2938458" y="2873558"/>
              <a:ext cx="36658" cy="16484"/>
            </a:xfrm>
            <a:custGeom>
              <a:avLst/>
              <a:gdLst/>
              <a:ahLst/>
              <a:cxnLst/>
              <a:rect l="l" t="t" r="r" b="b"/>
              <a:pathLst>
                <a:path w="613" h="269" extrusionOk="0">
                  <a:moveTo>
                    <a:pt x="471" y="1"/>
                  </a:moveTo>
                  <a:cubicBezTo>
                    <a:pt x="333" y="72"/>
                    <a:pt x="191" y="125"/>
                    <a:pt x="54" y="165"/>
                  </a:cubicBezTo>
                  <a:cubicBezTo>
                    <a:pt x="0" y="179"/>
                    <a:pt x="5" y="259"/>
                    <a:pt x="62" y="263"/>
                  </a:cubicBezTo>
                  <a:cubicBezTo>
                    <a:pt x="101" y="267"/>
                    <a:pt x="139" y="268"/>
                    <a:pt x="177" y="268"/>
                  </a:cubicBezTo>
                  <a:cubicBezTo>
                    <a:pt x="325" y="268"/>
                    <a:pt x="472" y="241"/>
                    <a:pt x="613" y="191"/>
                  </a:cubicBezTo>
                  <a:cubicBezTo>
                    <a:pt x="564" y="130"/>
                    <a:pt x="515" y="68"/>
                    <a:pt x="471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32;p30">
              <a:extLst>
                <a:ext uri="{FF2B5EF4-FFF2-40B4-BE49-F238E27FC236}">
                  <a16:creationId xmlns:a16="http://schemas.microsoft.com/office/drawing/2014/main" id="{4A1F1A9E-CF9D-2D68-CE29-2BEB8501DB92}"/>
                </a:ext>
              </a:extLst>
            </p:cNvPr>
            <p:cNvSpPr/>
            <p:nvPr/>
          </p:nvSpPr>
          <p:spPr>
            <a:xfrm>
              <a:off x="2531033" y="2842060"/>
              <a:ext cx="29542" cy="53926"/>
            </a:xfrm>
            <a:custGeom>
              <a:avLst/>
              <a:gdLst/>
              <a:ahLst/>
              <a:cxnLst/>
              <a:rect l="l" t="t" r="r" b="b"/>
              <a:pathLst>
                <a:path w="494" h="880" extrusionOk="0">
                  <a:moveTo>
                    <a:pt x="0" y="0"/>
                  </a:moveTo>
                  <a:lnTo>
                    <a:pt x="0" y="879"/>
                  </a:lnTo>
                  <a:lnTo>
                    <a:pt x="493" y="879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33;p30">
              <a:extLst>
                <a:ext uri="{FF2B5EF4-FFF2-40B4-BE49-F238E27FC236}">
                  <a16:creationId xmlns:a16="http://schemas.microsoft.com/office/drawing/2014/main" id="{0509A677-8731-C4D9-04E4-71F4FE1195DE}"/>
                </a:ext>
              </a:extLst>
            </p:cNvPr>
            <p:cNvSpPr/>
            <p:nvPr/>
          </p:nvSpPr>
          <p:spPr>
            <a:xfrm>
              <a:off x="2402281" y="2842060"/>
              <a:ext cx="7236" cy="53926"/>
            </a:xfrm>
            <a:custGeom>
              <a:avLst/>
              <a:gdLst/>
              <a:ahLst/>
              <a:cxnLst/>
              <a:rect l="l" t="t" r="r" b="b"/>
              <a:pathLst>
                <a:path w="121" h="880" extrusionOk="0">
                  <a:moveTo>
                    <a:pt x="0" y="0"/>
                  </a:moveTo>
                  <a:lnTo>
                    <a:pt x="0" y="879"/>
                  </a:lnTo>
                  <a:lnTo>
                    <a:pt x="121" y="879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34;p30">
              <a:extLst>
                <a:ext uri="{FF2B5EF4-FFF2-40B4-BE49-F238E27FC236}">
                  <a16:creationId xmlns:a16="http://schemas.microsoft.com/office/drawing/2014/main" id="{5FC31BFD-A1F2-E97B-5691-848F26F52999}"/>
                </a:ext>
              </a:extLst>
            </p:cNvPr>
            <p:cNvSpPr/>
            <p:nvPr/>
          </p:nvSpPr>
          <p:spPr>
            <a:xfrm>
              <a:off x="2200033" y="2621578"/>
              <a:ext cx="74632" cy="28495"/>
            </a:xfrm>
            <a:custGeom>
              <a:avLst/>
              <a:gdLst/>
              <a:ahLst/>
              <a:cxnLst/>
              <a:rect l="l" t="t" r="r" b="b"/>
              <a:pathLst>
                <a:path w="1248" h="465" extrusionOk="0">
                  <a:moveTo>
                    <a:pt x="980" y="1"/>
                  </a:moveTo>
                  <a:cubicBezTo>
                    <a:pt x="520" y="1"/>
                    <a:pt x="0" y="464"/>
                    <a:pt x="0" y="464"/>
                  </a:cubicBezTo>
                  <a:lnTo>
                    <a:pt x="1248" y="65"/>
                  </a:lnTo>
                  <a:cubicBezTo>
                    <a:pt x="1164" y="20"/>
                    <a:pt x="1074" y="1"/>
                    <a:pt x="980" y="1"/>
                  </a:cubicBez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35;p30">
              <a:extLst>
                <a:ext uri="{FF2B5EF4-FFF2-40B4-BE49-F238E27FC236}">
                  <a16:creationId xmlns:a16="http://schemas.microsoft.com/office/drawing/2014/main" id="{90CDB14B-A2B6-4D5A-FF19-958998AC3E8D}"/>
                </a:ext>
              </a:extLst>
            </p:cNvPr>
            <p:cNvSpPr/>
            <p:nvPr/>
          </p:nvSpPr>
          <p:spPr>
            <a:xfrm>
              <a:off x="2200033" y="2821899"/>
              <a:ext cx="74632" cy="28740"/>
            </a:xfrm>
            <a:custGeom>
              <a:avLst/>
              <a:gdLst/>
              <a:ahLst/>
              <a:cxnLst/>
              <a:rect l="l" t="t" r="r" b="b"/>
              <a:pathLst>
                <a:path w="1248" h="469" extrusionOk="0">
                  <a:moveTo>
                    <a:pt x="0" y="0"/>
                  </a:moveTo>
                  <a:cubicBezTo>
                    <a:pt x="1" y="0"/>
                    <a:pt x="521" y="469"/>
                    <a:pt x="982" y="469"/>
                  </a:cubicBezTo>
                  <a:cubicBezTo>
                    <a:pt x="1075" y="469"/>
                    <a:pt x="1165" y="450"/>
                    <a:pt x="1248" y="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36;p30">
              <a:extLst>
                <a:ext uri="{FF2B5EF4-FFF2-40B4-BE49-F238E27FC236}">
                  <a16:creationId xmlns:a16="http://schemas.microsoft.com/office/drawing/2014/main" id="{F5E76512-E2A5-F5A1-E781-C02F5ED64C32}"/>
                </a:ext>
              </a:extLst>
            </p:cNvPr>
            <p:cNvSpPr/>
            <p:nvPr/>
          </p:nvSpPr>
          <p:spPr>
            <a:xfrm>
              <a:off x="2693214" y="2694929"/>
              <a:ext cx="22844" cy="82176"/>
            </a:xfrm>
            <a:custGeom>
              <a:avLst/>
              <a:gdLst/>
              <a:ahLst/>
              <a:cxnLst/>
              <a:rect l="l" t="t" r="r" b="b"/>
              <a:pathLst>
                <a:path w="382" h="1341" extrusionOk="0">
                  <a:moveTo>
                    <a:pt x="182" y="0"/>
                  </a:moveTo>
                  <a:cubicBezTo>
                    <a:pt x="84" y="0"/>
                    <a:pt x="0" y="84"/>
                    <a:pt x="0" y="181"/>
                  </a:cubicBezTo>
                  <a:lnTo>
                    <a:pt x="0" y="1162"/>
                  </a:lnTo>
                  <a:cubicBezTo>
                    <a:pt x="0" y="1260"/>
                    <a:pt x="84" y="1340"/>
                    <a:pt x="182" y="1340"/>
                  </a:cubicBezTo>
                  <a:lnTo>
                    <a:pt x="199" y="1340"/>
                  </a:lnTo>
                  <a:cubicBezTo>
                    <a:pt x="297" y="1340"/>
                    <a:pt x="382" y="1260"/>
                    <a:pt x="382" y="1162"/>
                  </a:cubicBezTo>
                  <a:lnTo>
                    <a:pt x="382" y="181"/>
                  </a:lnTo>
                  <a:cubicBezTo>
                    <a:pt x="382" y="84"/>
                    <a:pt x="297" y="0"/>
                    <a:pt x="199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37;p30">
              <a:extLst>
                <a:ext uri="{FF2B5EF4-FFF2-40B4-BE49-F238E27FC236}">
                  <a16:creationId xmlns:a16="http://schemas.microsoft.com/office/drawing/2014/main" id="{62AB53AA-A244-F681-4D70-A85DE531C00C}"/>
                </a:ext>
              </a:extLst>
            </p:cNvPr>
            <p:cNvSpPr/>
            <p:nvPr/>
          </p:nvSpPr>
          <p:spPr>
            <a:xfrm>
              <a:off x="2187056" y="2656262"/>
              <a:ext cx="61057" cy="155098"/>
            </a:xfrm>
            <a:custGeom>
              <a:avLst/>
              <a:gdLst/>
              <a:ahLst/>
              <a:cxnLst/>
              <a:rect l="l" t="t" r="r" b="b"/>
              <a:pathLst>
                <a:path w="1021" h="2531" extrusionOk="0">
                  <a:moveTo>
                    <a:pt x="582" y="1"/>
                  </a:moveTo>
                  <a:cubicBezTo>
                    <a:pt x="311" y="1"/>
                    <a:pt x="89" y="205"/>
                    <a:pt x="62" y="476"/>
                  </a:cubicBezTo>
                  <a:cubicBezTo>
                    <a:pt x="4" y="1008"/>
                    <a:pt x="0" y="1537"/>
                    <a:pt x="58" y="2055"/>
                  </a:cubicBezTo>
                  <a:cubicBezTo>
                    <a:pt x="84" y="2326"/>
                    <a:pt x="311" y="2531"/>
                    <a:pt x="577" y="2531"/>
                  </a:cubicBezTo>
                  <a:lnTo>
                    <a:pt x="1021" y="2531"/>
                  </a:lnTo>
                  <a:cubicBezTo>
                    <a:pt x="906" y="1687"/>
                    <a:pt x="906" y="844"/>
                    <a:pt x="1021" y="1"/>
                  </a:cubicBez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5"/>
          <p:cNvSpPr txBox="1">
            <a:spLocks noGrp="1"/>
          </p:cNvSpPr>
          <p:nvPr>
            <p:ph type="title"/>
          </p:nvPr>
        </p:nvSpPr>
        <p:spPr>
          <a:xfrm>
            <a:off x="283487" y="16331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Repuestos</a:t>
            </a:r>
            <a:endParaRPr/>
          </a:p>
        </p:txBody>
      </p:sp>
      <p:grpSp>
        <p:nvGrpSpPr>
          <p:cNvPr id="1196" name="Google Shape;1196;p35"/>
          <p:cNvGrpSpPr/>
          <p:nvPr/>
        </p:nvGrpSpPr>
        <p:grpSpPr>
          <a:xfrm>
            <a:off x="7161647" y="-384973"/>
            <a:ext cx="1982353" cy="5530030"/>
            <a:chOff x="1652646" y="1696705"/>
            <a:chExt cx="5864310" cy="3446928"/>
          </a:xfrm>
        </p:grpSpPr>
        <p:sp>
          <p:nvSpPr>
            <p:cNvPr id="1197" name="Google Shape;1197;p35"/>
            <p:cNvSpPr/>
            <p:nvPr/>
          </p:nvSpPr>
          <p:spPr>
            <a:xfrm>
              <a:off x="1652646" y="1696705"/>
              <a:ext cx="5864310" cy="3446928"/>
            </a:xfrm>
            <a:custGeom>
              <a:avLst/>
              <a:gdLst/>
              <a:ahLst/>
              <a:cxnLst/>
              <a:rect l="l" t="t" r="r" b="b"/>
              <a:pathLst>
                <a:path w="206145" h="90524" extrusionOk="0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8" name="Google Shape;1198;p35"/>
            <p:cNvGrpSpPr/>
            <p:nvPr/>
          </p:nvGrpSpPr>
          <p:grpSpPr>
            <a:xfrm>
              <a:off x="4427208" y="2049350"/>
              <a:ext cx="282125" cy="3091671"/>
              <a:chOff x="4427219" y="2324802"/>
              <a:chExt cx="282125" cy="2815987"/>
            </a:xfrm>
          </p:grpSpPr>
          <p:sp>
            <p:nvSpPr>
              <p:cNvPr id="1199" name="Google Shape;1199;p35"/>
              <p:cNvSpPr/>
              <p:nvPr/>
            </p:nvSpPr>
            <p:spPr>
              <a:xfrm>
                <a:off x="4504148" y="2835154"/>
                <a:ext cx="128267" cy="427794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2526" extrusionOk="0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5"/>
              <p:cNvSpPr/>
              <p:nvPr/>
            </p:nvSpPr>
            <p:spPr>
              <a:xfrm>
                <a:off x="4427219" y="4389297"/>
                <a:ext cx="282125" cy="751492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22004" extrusionOk="0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5"/>
              <p:cNvSpPr/>
              <p:nvPr/>
            </p:nvSpPr>
            <p:spPr>
              <a:xfrm>
                <a:off x="4470579" y="3497966"/>
                <a:ext cx="195404" cy="582300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17050" extrusionOk="0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5"/>
              <p:cNvSpPr/>
              <p:nvPr/>
            </p:nvSpPr>
            <p:spPr>
              <a:xfrm>
                <a:off x="4530136" y="2324802"/>
                <a:ext cx="76291" cy="30460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8919" extrusionOk="0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" name="Picture 9">
            <a:extLst>
              <a:ext uri="{FF2B5EF4-FFF2-40B4-BE49-F238E27FC236}">
                <a16:creationId xmlns:a16="http://schemas.microsoft.com/office/drawing/2014/main" id="{352F5089-F7DF-68C6-2193-4423851F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686" y="1099746"/>
            <a:ext cx="1057001" cy="105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D8BC0CC-2468-C0CE-564E-E3583574B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215" y="1826889"/>
            <a:ext cx="1057001" cy="105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491188C-6A13-70EB-5861-D8E0B2AE5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7348" y="1157331"/>
            <a:ext cx="1021687" cy="10216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18EA6EF-10DF-9954-75F4-F7DA3A9DEF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78" y="2347914"/>
            <a:ext cx="1277109" cy="1277109"/>
          </a:xfrm>
          <a:prstGeom prst="rect">
            <a:avLst/>
          </a:prstGeom>
        </p:spPr>
      </p:pic>
      <p:pic>
        <p:nvPicPr>
          <p:cNvPr id="12" name="Picture 8" descr="Icon&#10;&#10;Description automatically generated">
            <a:extLst>
              <a:ext uri="{FF2B5EF4-FFF2-40B4-BE49-F238E27FC236}">
                <a16:creationId xmlns:a16="http://schemas.microsoft.com/office/drawing/2014/main" id="{DBD464FD-7841-A9CF-1D3B-BF6C0FA8B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726" y="3507659"/>
            <a:ext cx="962669" cy="9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8F057FCC-AF59-09B8-DEC5-4C524AEE4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484" y="3407225"/>
            <a:ext cx="1243247" cy="124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Icon&#10;&#10;Description automatically generated">
            <a:extLst>
              <a:ext uri="{FF2B5EF4-FFF2-40B4-BE49-F238E27FC236}">
                <a16:creationId xmlns:a16="http://schemas.microsoft.com/office/drawing/2014/main" id="{AADF8AEE-500E-1E41-5D71-B981918E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336" y="1874055"/>
            <a:ext cx="962669" cy="9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2D8DD7-C115-1606-CE33-C61A2C7D31F6}"/>
              </a:ext>
            </a:extLst>
          </p:cNvPr>
          <p:cNvCxnSpPr>
            <a:stCxn id="11" idx="3"/>
            <a:endCxn id="10" idx="2"/>
          </p:cNvCxnSpPr>
          <p:nvPr/>
        </p:nvCxnSpPr>
        <p:spPr>
          <a:xfrm flipV="1">
            <a:off x="1325387" y="2179018"/>
            <a:ext cx="1182805" cy="8074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AE4EDC-FD92-0725-033B-74710CABE2F5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1325387" y="2986469"/>
            <a:ext cx="1401097" cy="1042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DF8913-EF64-FAF6-124C-A8DB7582D59D}"/>
              </a:ext>
            </a:extLst>
          </p:cNvPr>
          <p:cNvCxnSpPr>
            <a:stCxn id="14" idx="1"/>
            <a:endCxn id="9" idx="3"/>
          </p:cNvCxnSpPr>
          <p:nvPr/>
        </p:nvCxnSpPr>
        <p:spPr>
          <a:xfrm flipH="1">
            <a:off x="3825216" y="2355390"/>
            <a:ext cx="2039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A3754E-93E4-6EDB-8AFD-D939406FAB9A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3969731" y="3988994"/>
            <a:ext cx="1914995" cy="39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BFE1A1A9-5A3A-B463-BA54-56C4F2B840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58" y="2624142"/>
            <a:ext cx="548050" cy="548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2.22222E-6 L -0.0026 2.22222E-6 C -0.09513 -0.01358 -0.18836 -0.00648 -0.2809 0.00154 C -0.29062 0.00401 -0.30034 0.00802 -0.31024 0.00957 L -0.34791 0.01481 C -0.35364 0.01543 -0.35937 0.01574 -0.3651 0.01605 L -0.40121 0.02006 C -0.42222 0.02623 -0.45347 0.03426 -0.47118 0.04568 C -0.47743 0.04969 -0.48368 0.0537 -0.48993 0.05771 C -0.54114 0.08858 -0.49444 0.06018 -0.52378 0.07623 C -0.52829 0.07901 -0.53281 0.08179 -0.53732 0.08426 C -0.5526 0.0929 -0.58142 0.10895 -0.59757 0.11636 C -0.60121 0.11821 -0.60503 0.11975 -0.60885 0.12191 C -0.61128 0.12315 -0.61371 0.12562 -0.61632 0.12716 C -0.61979 0.12963 -0.62326 0.13179 -0.62691 0.13395 C -0.62986 0.13549 -0.63281 0.13642 -0.63593 0.13796 C -0.64357 0.14136 -0.63993 0.1395 -0.64704 0.14321 C -0.64305 0.15062 -0.64704 0.14444 -0.64114 0.15 C -0.63645 0.15401 -0.63211 0.15895 -0.6276 0.16327 C -0.62361 0.16697 -0.61944 0.17006 -0.61562 0.17407 C -0.61128 0.17839 -0.60711 0.18333 -0.60277 0.18734 C -0.59913 0.19074 -0.59513 0.19321 -0.59149 0.1966 C -0.58281 0.20494 -0.57482 0.21481 -0.56597 0.22222 C -0.56215 0.22531 -0.55833 0.22808 -0.55468 0.23148 C -0.55104 0.23487 -0.54774 0.2392 -0.54409 0.24228 C -0.53941 0.24599 -0.53454 0.24815 -0.52986 0.25154 C -0.51996 0.25864 -0.51076 0.26913 -0.50052 0.27438 C -0.49531 0.27685 -0.48993 0.27932 -0.48472 0.28241 C -0.47829 0.2858 -0.47222 0.29074 -0.46597 0.29444 C -0.45573 0.29969 -0.45052 0.3 -0.44027 0.30247 C -0.42066 0.3071 -0.43923 0.30339 -0.41406 0.30771 C -0.41059 0.30957 -0.40711 0.31173 -0.40347 0.31296 C -0.4 0.3142 -0.39652 0.31389 -0.39288 0.3145 C -0.39062 0.31481 -0.38836 0.31512 -0.38628 0.31574 C -0.38246 0.31666 -0.37864 0.31821 -0.375 0.31852 L -0.0184 0.31852 L -0.01475 0.31852 " pathEditMode="relative" ptsTypes="AAAAAAAAAAAAAAAAAAAAAAAAAAAAAAAAAAAAA">
                                      <p:cBhvr>
                                        <p:cTn id="10" dur="8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5"/>
          <p:cNvSpPr txBox="1">
            <a:spLocks noGrp="1"/>
          </p:cNvSpPr>
          <p:nvPr>
            <p:ph type="title"/>
          </p:nvPr>
        </p:nvSpPr>
        <p:spPr>
          <a:xfrm>
            <a:off x="283487" y="16331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Taller</a:t>
            </a:r>
            <a:endParaRPr/>
          </a:p>
        </p:txBody>
      </p:sp>
      <p:grpSp>
        <p:nvGrpSpPr>
          <p:cNvPr id="1196" name="Google Shape;1196;p35"/>
          <p:cNvGrpSpPr/>
          <p:nvPr/>
        </p:nvGrpSpPr>
        <p:grpSpPr>
          <a:xfrm>
            <a:off x="7161647" y="-384973"/>
            <a:ext cx="1982353" cy="5530030"/>
            <a:chOff x="1652646" y="1696705"/>
            <a:chExt cx="5864310" cy="3446928"/>
          </a:xfrm>
        </p:grpSpPr>
        <p:sp>
          <p:nvSpPr>
            <p:cNvPr id="1197" name="Google Shape;1197;p35"/>
            <p:cNvSpPr/>
            <p:nvPr/>
          </p:nvSpPr>
          <p:spPr>
            <a:xfrm>
              <a:off x="1652646" y="1696705"/>
              <a:ext cx="5864310" cy="3446928"/>
            </a:xfrm>
            <a:custGeom>
              <a:avLst/>
              <a:gdLst/>
              <a:ahLst/>
              <a:cxnLst/>
              <a:rect l="l" t="t" r="r" b="b"/>
              <a:pathLst>
                <a:path w="206145" h="90524" extrusionOk="0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8" name="Google Shape;1198;p35"/>
            <p:cNvGrpSpPr/>
            <p:nvPr/>
          </p:nvGrpSpPr>
          <p:grpSpPr>
            <a:xfrm>
              <a:off x="4427208" y="2049352"/>
              <a:ext cx="282125" cy="3091671"/>
              <a:chOff x="4427219" y="2324802"/>
              <a:chExt cx="282125" cy="2815986"/>
            </a:xfrm>
          </p:grpSpPr>
          <p:sp>
            <p:nvSpPr>
              <p:cNvPr id="1199" name="Google Shape;1199;p35"/>
              <p:cNvSpPr/>
              <p:nvPr/>
            </p:nvSpPr>
            <p:spPr>
              <a:xfrm>
                <a:off x="4504148" y="2835154"/>
                <a:ext cx="128267" cy="427794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2526" extrusionOk="0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5"/>
              <p:cNvSpPr/>
              <p:nvPr/>
            </p:nvSpPr>
            <p:spPr>
              <a:xfrm>
                <a:off x="4427219" y="4389297"/>
                <a:ext cx="282125" cy="751492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22004" extrusionOk="0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5"/>
              <p:cNvSpPr/>
              <p:nvPr/>
            </p:nvSpPr>
            <p:spPr>
              <a:xfrm>
                <a:off x="4470579" y="3497966"/>
                <a:ext cx="195404" cy="582300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17050" extrusionOk="0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5"/>
              <p:cNvSpPr/>
              <p:nvPr/>
            </p:nvSpPr>
            <p:spPr>
              <a:xfrm>
                <a:off x="4530136" y="2324802"/>
                <a:ext cx="76291" cy="30460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8919" extrusionOk="0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9">
            <a:extLst>
              <a:ext uri="{FF2B5EF4-FFF2-40B4-BE49-F238E27FC236}">
                <a16:creationId xmlns:a16="http://schemas.microsoft.com/office/drawing/2014/main" id="{2371EE93-6B83-DF6D-EB5C-B8811E6C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344" y="3489858"/>
            <a:ext cx="585786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B9B937A-15A0-A31A-F1D3-3847BA8AE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990" y="2337501"/>
            <a:ext cx="585786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EEB3C2B9-FFD0-61A3-034B-ABD066189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283" y="846460"/>
            <a:ext cx="466529" cy="46652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EDBD2D7-81BC-21B2-4C55-EF6BFE0B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8" y="3379844"/>
            <a:ext cx="585786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Logo&#10;&#10;Description automatically generated with low confidence">
            <a:extLst>
              <a:ext uri="{FF2B5EF4-FFF2-40B4-BE49-F238E27FC236}">
                <a16:creationId xmlns:a16="http://schemas.microsoft.com/office/drawing/2014/main" id="{A2811B9B-2DFD-C848-4E09-3ED7851B3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767" y="862143"/>
            <a:ext cx="466529" cy="46652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BD26C3-4016-4771-5A4E-0A9AB2C28049}"/>
              </a:ext>
            </a:extLst>
          </p:cNvPr>
          <p:cNvCxnSpPr>
            <a:cxnSpLocks/>
            <a:stCxn id="6" idx="2"/>
            <a:endCxn id="2050" idx="0"/>
          </p:cNvCxnSpPr>
          <p:nvPr/>
        </p:nvCxnSpPr>
        <p:spPr>
          <a:xfrm flipH="1">
            <a:off x="1307661" y="2923287"/>
            <a:ext cx="485222" cy="4565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9">
            <a:extLst>
              <a:ext uri="{FF2B5EF4-FFF2-40B4-BE49-F238E27FC236}">
                <a16:creationId xmlns:a16="http://schemas.microsoft.com/office/drawing/2014/main" id="{7F2065DA-CA84-F125-9863-910449AA5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1" y="2338438"/>
            <a:ext cx="585786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7B0365-97EF-8C96-BC8B-5FB626626CB8}"/>
              </a:ext>
            </a:extLst>
          </p:cNvPr>
          <p:cNvCxnSpPr>
            <a:cxnSpLocks/>
            <a:stCxn id="25" idx="2"/>
            <a:endCxn id="2050" idx="0"/>
          </p:cNvCxnSpPr>
          <p:nvPr/>
        </p:nvCxnSpPr>
        <p:spPr>
          <a:xfrm>
            <a:off x="842914" y="2924224"/>
            <a:ext cx="464747" cy="455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5BFA3A-1F40-67B3-784C-A12FA4178D30}"/>
              </a:ext>
            </a:extLst>
          </p:cNvPr>
          <p:cNvSpPr txBox="1"/>
          <p:nvPr/>
        </p:nvSpPr>
        <p:spPr>
          <a:xfrm>
            <a:off x="722397" y="4019033"/>
            <a:ext cx="126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latin typeface="Krona One" panose="020B0604020202020204" charset="0"/>
              </a:rPr>
              <a:t>Nginx </a:t>
            </a:r>
            <a:r>
              <a:rPr lang="en-US" sz="900" err="1">
                <a:latin typeface="Krona One" panose="020B0604020202020204" charset="0"/>
              </a:rPr>
              <a:t>Balanceador</a:t>
            </a:r>
            <a:endParaRPr lang="en-US" sz="900">
              <a:latin typeface="Krona One" panose="020B060402020202020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7BF77D-90AE-E2A6-DB81-05CCE039B54D}"/>
              </a:ext>
            </a:extLst>
          </p:cNvPr>
          <p:cNvCxnSpPr>
            <a:cxnSpLocks/>
            <a:stCxn id="2" idx="3"/>
            <a:endCxn id="63" idx="1"/>
          </p:cNvCxnSpPr>
          <p:nvPr/>
        </p:nvCxnSpPr>
        <p:spPr>
          <a:xfrm flipV="1">
            <a:off x="4435130" y="3709415"/>
            <a:ext cx="1470955" cy="73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0B44EB-5EA9-791D-546B-868A112C7553}"/>
              </a:ext>
            </a:extLst>
          </p:cNvPr>
          <p:cNvCxnSpPr>
            <a:cxnSpLocks/>
            <a:stCxn id="2050" idx="3"/>
            <a:endCxn id="2" idx="1"/>
          </p:cNvCxnSpPr>
          <p:nvPr/>
        </p:nvCxnSpPr>
        <p:spPr>
          <a:xfrm>
            <a:off x="1600554" y="3672737"/>
            <a:ext cx="2248790" cy="11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2">
            <a:extLst>
              <a:ext uri="{FF2B5EF4-FFF2-40B4-BE49-F238E27FC236}">
                <a16:creationId xmlns:a16="http://schemas.microsoft.com/office/drawing/2014/main" id="{CD835C65-60DD-8A0D-3625-60E4250AB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24" y="1540348"/>
            <a:ext cx="585786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3B2D48-0A87-CD39-0B0C-5FEF676913E8}"/>
              </a:ext>
            </a:extLst>
          </p:cNvPr>
          <p:cNvCxnSpPr>
            <a:cxnSpLocks/>
            <a:stCxn id="2" idx="0"/>
            <a:endCxn id="44" idx="2"/>
          </p:cNvCxnSpPr>
          <p:nvPr/>
        </p:nvCxnSpPr>
        <p:spPr>
          <a:xfrm flipV="1">
            <a:off x="4142237" y="2126134"/>
            <a:ext cx="280" cy="136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88E3F4-A593-9C78-2AC1-CA7F8BAACE72}"/>
              </a:ext>
            </a:extLst>
          </p:cNvPr>
          <p:cNvCxnSpPr>
            <a:cxnSpLocks/>
            <a:stCxn id="44" idx="0"/>
            <a:endCxn id="22" idx="1"/>
          </p:cNvCxnSpPr>
          <p:nvPr/>
        </p:nvCxnSpPr>
        <p:spPr>
          <a:xfrm flipV="1">
            <a:off x="4142517" y="1095408"/>
            <a:ext cx="675250" cy="44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5BE274-3071-F255-D6D0-2C6F4D60E255}"/>
              </a:ext>
            </a:extLst>
          </p:cNvPr>
          <p:cNvCxnSpPr>
            <a:cxnSpLocks/>
            <a:stCxn id="44" idx="0"/>
            <a:endCxn id="7" idx="3"/>
          </p:cNvCxnSpPr>
          <p:nvPr/>
        </p:nvCxnSpPr>
        <p:spPr>
          <a:xfrm flipH="1" flipV="1">
            <a:off x="3467812" y="1079725"/>
            <a:ext cx="674705" cy="46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D668AAB-6E1D-FC10-90D8-4CC5519A65E0}"/>
              </a:ext>
            </a:extLst>
          </p:cNvPr>
          <p:cNvSpPr txBox="1"/>
          <p:nvPr/>
        </p:nvSpPr>
        <p:spPr>
          <a:xfrm>
            <a:off x="1679810" y="1711685"/>
            <a:ext cx="126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err="1">
                <a:latin typeface="Krona One" panose="020B0604020202020204" charset="0"/>
              </a:rPr>
              <a:t>Servidores</a:t>
            </a:r>
            <a:r>
              <a:rPr lang="en-US" sz="900">
                <a:latin typeface="Krona One" panose="020B0604020202020204" charset="0"/>
              </a:rPr>
              <a:t> de </a:t>
            </a:r>
            <a:r>
              <a:rPr lang="en-US" sz="900" err="1">
                <a:latin typeface="Krona One" panose="020B0604020202020204" charset="0"/>
              </a:rPr>
              <a:t>Facturación</a:t>
            </a:r>
            <a:endParaRPr lang="en-US" sz="900">
              <a:latin typeface="Krona One" panose="020B0604020202020204" charset="0"/>
            </a:endParaRPr>
          </a:p>
        </p:txBody>
      </p:sp>
      <p:pic>
        <p:nvPicPr>
          <p:cNvPr id="63" name="Picture 8" descr="Icon&#10;&#10;Description automatically generated">
            <a:extLst>
              <a:ext uri="{FF2B5EF4-FFF2-40B4-BE49-F238E27FC236}">
                <a16:creationId xmlns:a16="http://schemas.microsoft.com/office/drawing/2014/main" id="{51E77AD4-E410-12DF-9E40-EC80C21C6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085" y="3228080"/>
            <a:ext cx="962669" cy="9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2" name="TextBox 1151">
            <a:extLst>
              <a:ext uri="{FF2B5EF4-FFF2-40B4-BE49-F238E27FC236}">
                <a16:creationId xmlns:a16="http://schemas.microsoft.com/office/drawing/2014/main" id="{A11D72D0-30B3-FFD5-EF24-CDFA7F4ADEF0}"/>
              </a:ext>
            </a:extLst>
          </p:cNvPr>
          <p:cNvSpPr txBox="1"/>
          <p:nvPr/>
        </p:nvSpPr>
        <p:spPr>
          <a:xfrm>
            <a:off x="4266361" y="2609504"/>
            <a:ext cx="126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err="1">
                <a:latin typeface="Krona One" panose="020B0604020202020204" charset="0"/>
              </a:rPr>
              <a:t>Servidor</a:t>
            </a:r>
            <a:r>
              <a:rPr lang="en-US" sz="900">
                <a:latin typeface="Krona One" panose="020B0604020202020204" charset="0"/>
              </a:rPr>
              <a:t> de </a:t>
            </a:r>
            <a:r>
              <a:rPr lang="en-US" sz="900" err="1">
                <a:latin typeface="Krona One" panose="020B0604020202020204" charset="0"/>
              </a:rPr>
              <a:t>Comunicación</a:t>
            </a:r>
            <a:endParaRPr lang="en-US" sz="900">
              <a:latin typeface="Krona One" panose="020B0604020202020204" charset="0"/>
            </a:endParaRPr>
          </a:p>
        </p:txBody>
      </p:sp>
      <p:cxnSp>
        <p:nvCxnSpPr>
          <p:cNvPr id="1181" name="Straight Arrow Connector 1180">
            <a:extLst>
              <a:ext uri="{FF2B5EF4-FFF2-40B4-BE49-F238E27FC236}">
                <a16:creationId xmlns:a16="http://schemas.microsoft.com/office/drawing/2014/main" id="{09F8FCB4-4E51-E8D1-9FAF-1BEC3947853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428420" y="1375204"/>
            <a:ext cx="364463" cy="962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5" name="Straight Arrow Connector 1184">
            <a:extLst>
              <a:ext uri="{FF2B5EF4-FFF2-40B4-BE49-F238E27FC236}">
                <a16:creationId xmlns:a16="http://schemas.microsoft.com/office/drawing/2014/main" id="{F0AC5CBF-2F6C-8F0B-3722-922F5CBCB827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842914" y="1375204"/>
            <a:ext cx="512178" cy="963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32C66BBD-648D-2649-3534-13CB5A66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63" y="745659"/>
            <a:ext cx="734818" cy="73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8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96605D-697A-A37A-54EF-B45D3A868ABC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 flipV="1">
            <a:off x="1216505" y="2792252"/>
            <a:ext cx="1835772" cy="145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AFEBBF-5EF2-6D88-C92F-ACBD468443FB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1216505" y="4243415"/>
            <a:ext cx="18357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98D6FE-D4D8-C059-9FE7-EA69E18AD09D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 flipV="1">
            <a:off x="1216505" y="1341089"/>
            <a:ext cx="1835772" cy="290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5" name="Google Shape;1195;p35"/>
          <p:cNvSpPr txBox="1">
            <a:spLocks noGrp="1"/>
          </p:cNvSpPr>
          <p:nvPr>
            <p:ph type="title"/>
          </p:nvPr>
        </p:nvSpPr>
        <p:spPr>
          <a:xfrm>
            <a:off x="283487" y="16331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Mensajeria</a:t>
            </a:r>
            <a:endParaRPr/>
          </a:p>
        </p:txBody>
      </p:sp>
      <p:grpSp>
        <p:nvGrpSpPr>
          <p:cNvPr id="1196" name="Google Shape;1196;p35"/>
          <p:cNvGrpSpPr/>
          <p:nvPr/>
        </p:nvGrpSpPr>
        <p:grpSpPr>
          <a:xfrm>
            <a:off x="7161647" y="-384973"/>
            <a:ext cx="1982353" cy="5530030"/>
            <a:chOff x="1652646" y="1696705"/>
            <a:chExt cx="5864310" cy="3446928"/>
          </a:xfrm>
        </p:grpSpPr>
        <p:sp>
          <p:nvSpPr>
            <p:cNvPr id="1197" name="Google Shape;1197;p35"/>
            <p:cNvSpPr/>
            <p:nvPr/>
          </p:nvSpPr>
          <p:spPr>
            <a:xfrm>
              <a:off x="1652646" y="1696705"/>
              <a:ext cx="5864310" cy="3446928"/>
            </a:xfrm>
            <a:custGeom>
              <a:avLst/>
              <a:gdLst/>
              <a:ahLst/>
              <a:cxnLst/>
              <a:rect l="l" t="t" r="r" b="b"/>
              <a:pathLst>
                <a:path w="206145" h="90524" extrusionOk="0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8" name="Google Shape;1198;p35"/>
            <p:cNvGrpSpPr/>
            <p:nvPr/>
          </p:nvGrpSpPr>
          <p:grpSpPr>
            <a:xfrm>
              <a:off x="4427208" y="2049352"/>
              <a:ext cx="282125" cy="3091671"/>
              <a:chOff x="4427219" y="2324802"/>
              <a:chExt cx="282125" cy="2815986"/>
            </a:xfrm>
          </p:grpSpPr>
          <p:sp>
            <p:nvSpPr>
              <p:cNvPr id="1199" name="Google Shape;1199;p35"/>
              <p:cNvSpPr/>
              <p:nvPr/>
            </p:nvSpPr>
            <p:spPr>
              <a:xfrm>
                <a:off x="4504148" y="2835154"/>
                <a:ext cx="128267" cy="427794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2526" extrusionOk="0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5"/>
              <p:cNvSpPr/>
              <p:nvPr/>
            </p:nvSpPr>
            <p:spPr>
              <a:xfrm>
                <a:off x="4427219" y="4389297"/>
                <a:ext cx="282125" cy="751492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22004" extrusionOk="0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5"/>
              <p:cNvSpPr/>
              <p:nvPr/>
            </p:nvSpPr>
            <p:spPr>
              <a:xfrm>
                <a:off x="4470579" y="3497966"/>
                <a:ext cx="195404" cy="582300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17050" extrusionOk="0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5"/>
              <p:cNvSpPr/>
              <p:nvPr/>
            </p:nvSpPr>
            <p:spPr>
              <a:xfrm>
                <a:off x="4530136" y="2324802"/>
                <a:ext cx="76291" cy="30460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8919" extrusionOk="0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9">
            <a:extLst>
              <a:ext uri="{FF2B5EF4-FFF2-40B4-BE49-F238E27FC236}">
                <a16:creationId xmlns:a16="http://schemas.microsoft.com/office/drawing/2014/main" id="{A1821F20-6401-9539-E2E9-B279D1B9B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277" y="1048196"/>
            <a:ext cx="585786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10860AB-63D4-02EB-A658-586A14FF7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3347" y="617988"/>
            <a:ext cx="337860" cy="3378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95CC31-CDC8-4C0F-487D-76DE6F2CAE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838" y="1048196"/>
            <a:ext cx="990749" cy="990749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1D442A29-3544-10F7-BBC2-FB72453DD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00" y="3851613"/>
            <a:ext cx="783605" cy="78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Icon&#10;&#10;Description automatically generated">
            <a:extLst>
              <a:ext uri="{FF2B5EF4-FFF2-40B4-BE49-F238E27FC236}">
                <a16:creationId xmlns:a16="http://schemas.microsoft.com/office/drawing/2014/main" id="{3FB1E75D-9A69-5D43-F4EF-F72117502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002" y="2310917"/>
            <a:ext cx="962669" cy="9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C7565D-8D26-8330-DF25-C789AA7207F4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1241587" y="1341089"/>
            <a:ext cx="1810690" cy="202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AB5881-B78B-EE79-4F2F-A6A6F24FD263}"/>
              </a:ext>
            </a:extLst>
          </p:cNvPr>
          <p:cNvCxnSpPr>
            <a:cxnSpLocks/>
            <a:stCxn id="5" idx="3"/>
            <a:endCxn id="34" idx="1"/>
          </p:cNvCxnSpPr>
          <p:nvPr/>
        </p:nvCxnSpPr>
        <p:spPr>
          <a:xfrm>
            <a:off x="1241587" y="1543571"/>
            <a:ext cx="1810690" cy="1248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24E0A4-D7AA-5CF8-C99F-7525D3C04C85}"/>
              </a:ext>
            </a:extLst>
          </p:cNvPr>
          <p:cNvCxnSpPr>
            <a:cxnSpLocks/>
            <a:stCxn id="8" idx="1"/>
            <a:endCxn id="34" idx="3"/>
          </p:cNvCxnSpPr>
          <p:nvPr/>
        </p:nvCxnSpPr>
        <p:spPr>
          <a:xfrm flipH="1">
            <a:off x="3638063" y="2792252"/>
            <a:ext cx="22899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76085FA-47E6-DBD1-E93D-9F7494D68E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64" y="2131864"/>
            <a:ext cx="548050" cy="548050"/>
          </a:xfrm>
          <a:prstGeom prst="rect">
            <a:avLst/>
          </a:prstGeom>
        </p:spPr>
      </p:pic>
      <p:pic>
        <p:nvPicPr>
          <p:cNvPr id="34" name="Picture 9">
            <a:extLst>
              <a:ext uri="{FF2B5EF4-FFF2-40B4-BE49-F238E27FC236}">
                <a16:creationId xmlns:a16="http://schemas.microsoft.com/office/drawing/2014/main" id="{9CB57DE6-C01E-DA4F-74EF-A2378CE4C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277" y="2499359"/>
            <a:ext cx="585786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">
            <a:extLst>
              <a:ext uri="{FF2B5EF4-FFF2-40B4-BE49-F238E27FC236}">
                <a16:creationId xmlns:a16="http://schemas.microsoft.com/office/drawing/2014/main" id="{1CB2051A-E2A3-67B5-EE4C-4B1F29375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277" y="3950522"/>
            <a:ext cx="585786" cy="5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4AC113-C8D7-7828-B353-4A156BF49819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1241587" y="1543571"/>
            <a:ext cx="1810690" cy="26998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919A9EF-6F32-E363-0179-6F1F1631BD80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3345170" y="1633982"/>
            <a:ext cx="0" cy="86537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F2C2C97-7530-050F-0284-396C12B5BBA0}"/>
              </a:ext>
            </a:extLst>
          </p:cNvPr>
          <p:cNvCxnSpPr>
            <a:cxnSpLocks/>
          </p:cNvCxnSpPr>
          <p:nvPr/>
        </p:nvCxnSpPr>
        <p:spPr>
          <a:xfrm>
            <a:off x="3345170" y="3085145"/>
            <a:ext cx="0" cy="86537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Logo&#10;&#10;Description automatically generated with low confidence">
            <a:extLst>
              <a:ext uri="{FF2B5EF4-FFF2-40B4-BE49-F238E27FC236}">
                <a16:creationId xmlns:a16="http://schemas.microsoft.com/office/drawing/2014/main" id="{B3986DEA-0153-108A-B5E1-196E6A5B36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1824" y="1428449"/>
            <a:ext cx="466529" cy="466529"/>
          </a:xfrm>
          <a:prstGeom prst="rect">
            <a:avLst/>
          </a:prstGeom>
        </p:spPr>
      </p:pic>
      <p:pic>
        <p:nvPicPr>
          <p:cNvPr id="54" name="Picture 53" descr="Logo&#10;&#10;Description automatically generated with low confidence">
            <a:extLst>
              <a:ext uri="{FF2B5EF4-FFF2-40B4-BE49-F238E27FC236}">
                <a16:creationId xmlns:a16="http://schemas.microsoft.com/office/drawing/2014/main" id="{DDDB902B-CEA3-0316-D148-785B8F845E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65166" y="2964218"/>
            <a:ext cx="466529" cy="466529"/>
          </a:xfrm>
          <a:prstGeom prst="rect">
            <a:avLst/>
          </a:prstGeom>
        </p:spPr>
      </p:pic>
      <p:pic>
        <p:nvPicPr>
          <p:cNvPr id="55" name="Picture 54" descr="Logo&#10;&#10;Description automatically generated with low confidence">
            <a:extLst>
              <a:ext uri="{FF2B5EF4-FFF2-40B4-BE49-F238E27FC236}">
                <a16:creationId xmlns:a16="http://schemas.microsoft.com/office/drawing/2014/main" id="{93BF6081-7CF2-E59D-30D5-F47F93C519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28508" y="4499987"/>
            <a:ext cx="466529" cy="46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5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B0874FC-DCC9-4351-2B94-45BDFDD9EC64}"/>
              </a:ext>
            </a:extLst>
          </p:cNvPr>
          <p:cNvGrpSpPr/>
          <p:nvPr/>
        </p:nvGrpSpPr>
        <p:grpSpPr>
          <a:xfrm>
            <a:off x="965299" y="1111209"/>
            <a:ext cx="2105428" cy="2590582"/>
            <a:chOff x="965299" y="1111209"/>
            <a:chExt cx="2105428" cy="259058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04D1AD1-9531-E2A5-FA0E-70B586455131}"/>
                </a:ext>
              </a:extLst>
            </p:cNvPr>
            <p:cNvCxnSpPr/>
            <p:nvPr/>
          </p:nvCxnSpPr>
          <p:spPr>
            <a:xfrm flipV="1">
              <a:off x="965299" y="1111209"/>
              <a:ext cx="2105428" cy="25905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AD4EBA-C8E6-7147-7F4D-9C29A340CBCF}"/>
                </a:ext>
              </a:extLst>
            </p:cNvPr>
            <p:cNvSpPr txBox="1"/>
            <p:nvPr/>
          </p:nvSpPr>
          <p:spPr>
            <a:xfrm>
              <a:off x="1330367" y="1805154"/>
              <a:ext cx="957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err="1">
                  <a:solidFill>
                    <a:srgbClr val="FF0000"/>
                  </a:solidFill>
                  <a:latin typeface="Krona One" panose="020B0604020202020204" charset="0"/>
                </a:rPr>
                <a:t>Poner</a:t>
              </a:r>
              <a:r>
                <a:rPr lang="en-US" sz="800">
                  <a:solidFill>
                    <a:srgbClr val="FF0000"/>
                  </a:solidFill>
                  <a:latin typeface="Krona One" panose="020B0604020202020204" charset="0"/>
                </a:rPr>
                <a:t> </a:t>
              </a:r>
              <a:r>
                <a:rPr lang="en-US" sz="800" err="1">
                  <a:solidFill>
                    <a:srgbClr val="FF0000"/>
                  </a:solidFill>
                  <a:latin typeface="Krona One" panose="020B0604020202020204" charset="0"/>
                </a:rPr>
                <a:t>orden</a:t>
              </a:r>
              <a:endParaRPr lang="en-US" sz="800">
                <a:solidFill>
                  <a:srgbClr val="FF0000"/>
                </a:solidFill>
                <a:latin typeface="Krona One" panose="020B0604020202020204" charset="0"/>
              </a:endParaRPr>
            </a:p>
          </p:txBody>
        </p:sp>
      </p:grpSp>
      <p:sp>
        <p:nvSpPr>
          <p:cNvPr id="1195" name="Google Shape;1195;p35"/>
          <p:cNvSpPr txBox="1">
            <a:spLocks noGrp="1"/>
          </p:cNvSpPr>
          <p:nvPr>
            <p:ph type="title"/>
          </p:nvPr>
        </p:nvSpPr>
        <p:spPr>
          <a:xfrm>
            <a:off x="36204" y="4508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Comunicación</a:t>
            </a:r>
            <a:endParaRPr/>
          </a:p>
        </p:txBody>
      </p:sp>
      <p:grpSp>
        <p:nvGrpSpPr>
          <p:cNvPr id="1196" name="Google Shape;1196;p35"/>
          <p:cNvGrpSpPr/>
          <p:nvPr/>
        </p:nvGrpSpPr>
        <p:grpSpPr>
          <a:xfrm>
            <a:off x="7161647" y="-384973"/>
            <a:ext cx="1982353" cy="5530030"/>
            <a:chOff x="1652646" y="1696705"/>
            <a:chExt cx="5864310" cy="3446928"/>
          </a:xfrm>
        </p:grpSpPr>
        <p:sp>
          <p:nvSpPr>
            <p:cNvPr id="1197" name="Google Shape;1197;p35"/>
            <p:cNvSpPr/>
            <p:nvPr/>
          </p:nvSpPr>
          <p:spPr>
            <a:xfrm>
              <a:off x="1652646" y="1696705"/>
              <a:ext cx="5864310" cy="3446928"/>
            </a:xfrm>
            <a:custGeom>
              <a:avLst/>
              <a:gdLst/>
              <a:ahLst/>
              <a:cxnLst/>
              <a:rect l="l" t="t" r="r" b="b"/>
              <a:pathLst>
                <a:path w="206145" h="90524" extrusionOk="0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8" name="Google Shape;1198;p35"/>
            <p:cNvGrpSpPr/>
            <p:nvPr/>
          </p:nvGrpSpPr>
          <p:grpSpPr>
            <a:xfrm>
              <a:off x="4427208" y="2049352"/>
              <a:ext cx="282125" cy="3091671"/>
              <a:chOff x="4427219" y="2324802"/>
              <a:chExt cx="282125" cy="2815986"/>
            </a:xfrm>
          </p:grpSpPr>
          <p:sp>
            <p:nvSpPr>
              <p:cNvPr id="1199" name="Google Shape;1199;p35"/>
              <p:cNvSpPr/>
              <p:nvPr/>
            </p:nvSpPr>
            <p:spPr>
              <a:xfrm>
                <a:off x="4504148" y="2835154"/>
                <a:ext cx="128267" cy="427794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2526" extrusionOk="0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5"/>
              <p:cNvSpPr/>
              <p:nvPr/>
            </p:nvSpPr>
            <p:spPr>
              <a:xfrm>
                <a:off x="4427219" y="4389297"/>
                <a:ext cx="282125" cy="751492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22004" extrusionOk="0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5"/>
              <p:cNvSpPr/>
              <p:nvPr/>
            </p:nvSpPr>
            <p:spPr>
              <a:xfrm>
                <a:off x="4470579" y="3497966"/>
                <a:ext cx="195404" cy="582300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17050" extrusionOk="0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5"/>
              <p:cNvSpPr/>
              <p:nvPr/>
            </p:nvSpPr>
            <p:spPr>
              <a:xfrm>
                <a:off x="4530136" y="2324802"/>
                <a:ext cx="76291" cy="304606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8919" extrusionOk="0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6">
            <a:extLst>
              <a:ext uri="{FF2B5EF4-FFF2-40B4-BE49-F238E27FC236}">
                <a16:creationId xmlns:a16="http://schemas.microsoft.com/office/drawing/2014/main" id="{74AEBC57-1491-8F80-9A5E-4B4518720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473" y="803917"/>
            <a:ext cx="744511" cy="74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61A18B1-96DE-D6AC-C430-5F975EED4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988" y="3648083"/>
            <a:ext cx="922833" cy="9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FC81C68-3461-75C3-48A1-D38985651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1" y="3766755"/>
            <a:ext cx="685488" cy="68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397D6-1A90-AAB7-74AE-22A54A814941}"/>
              </a:ext>
            </a:extLst>
          </p:cNvPr>
          <p:cNvSpPr txBox="1"/>
          <p:nvPr/>
        </p:nvSpPr>
        <p:spPr>
          <a:xfrm>
            <a:off x="367350" y="4455500"/>
            <a:ext cx="12653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latin typeface="Krona One" panose="020B0604020202020204" charset="0"/>
              </a:rPr>
              <a:t>Taller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C550AC-7DCD-E24D-4CC4-3BF0442A509E}"/>
              </a:ext>
            </a:extLst>
          </p:cNvPr>
          <p:cNvSpPr txBox="1"/>
          <p:nvPr/>
        </p:nvSpPr>
        <p:spPr>
          <a:xfrm>
            <a:off x="2845032" y="425580"/>
            <a:ext cx="12653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err="1">
                <a:latin typeface="Krona One" panose="020B0604020202020204" charset="0"/>
              </a:rPr>
              <a:t>Repuestos</a:t>
            </a:r>
            <a:endParaRPr lang="en-US" sz="1050">
              <a:latin typeface="Krona One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699C7A-5E17-9D95-8DA8-3BE843F05BE1}"/>
              </a:ext>
            </a:extLst>
          </p:cNvPr>
          <p:cNvSpPr txBox="1"/>
          <p:nvPr/>
        </p:nvSpPr>
        <p:spPr>
          <a:xfrm>
            <a:off x="4999174" y="4479032"/>
            <a:ext cx="12653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err="1">
                <a:latin typeface="Krona One" panose="020B0604020202020204" charset="0"/>
              </a:rPr>
              <a:t>Mensajeria</a:t>
            </a:r>
            <a:endParaRPr lang="en-US" sz="1050">
              <a:latin typeface="Krona One" panose="020B060402020202020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3D2964-3434-26AE-304F-9237157EDA7A}"/>
              </a:ext>
            </a:extLst>
          </p:cNvPr>
          <p:cNvGrpSpPr/>
          <p:nvPr/>
        </p:nvGrpSpPr>
        <p:grpSpPr>
          <a:xfrm>
            <a:off x="985055" y="1176173"/>
            <a:ext cx="2105428" cy="2590582"/>
            <a:chOff x="1030025" y="1176173"/>
            <a:chExt cx="2105428" cy="259058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ABC0C2-E14F-7598-10AF-CE38481164DF}"/>
                </a:ext>
              </a:extLst>
            </p:cNvPr>
            <p:cNvCxnSpPr>
              <a:stCxn id="3076" idx="0"/>
              <a:endCxn id="2" idx="1"/>
            </p:cNvCxnSpPr>
            <p:nvPr/>
          </p:nvCxnSpPr>
          <p:spPr>
            <a:xfrm flipV="1">
              <a:off x="1030025" y="1176173"/>
              <a:ext cx="2105428" cy="25905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BDF2B2-667B-DB22-500A-CC77F7888B25}"/>
                </a:ext>
              </a:extLst>
            </p:cNvPr>
            <p:cNvSpPr txBox="1"/>
            <p:nvPr/>
          </p:nvSpPr>
          <p:spPr>
            <a:xfrm>
              <a:off x="1296649" y="1833241"/>
              <a:ext cx="957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err="1">
                  <a:solidFill>
                    <a:srgbClr val="FF0000"/>
                  </a:solidFill>
                  <a:latin typeface="Krona One" panose="020B0604020202020204" charset="0"/>
                </a:rPr>
                <a:t>Solicitud</a:t>
              </a:r>
              <a:r>
                <a:rPr lang="en-US" sz="800">
                  <a:solidFill>
                    <a:srgbClr val="FF0000"/>
                  </a:solidFill>
                  <a:latin typeface="Krona One" panose="020B0604020202020204" charset="0"/>
                </a:rPr>
                <a:t> de </a:t>
              </a:r>
              <a:r>
                <a:rPr lang="en-US" sz="800" err="1">
                  <a:solidFill>
                    <a:srgbClr val="FF0000"/>
                  </a:solidFill>
                  <a:latin typeface="Krona One" panose="020B0604020202020204" charset="0"/>
                </a:rPr>
                <a:t>catálogo</a:t>
              </a:r>
              <a:endParaRPr lang="en-US" sz="800">
                <a:solidFill>
                  <a:srgbClr val="FF0000"/>
                </a:solidFill>
                <a:latin typeface="Krona One" panose="020B060402020202020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8411A1-644D-6CCF-C2E4-52B45DCF7B1E}"/>
              </a:ext>
            </a:extLst>
          </p:cNvPr>
          <p:cNvGrpSpPr/>
          <p:nvPr/>
        </p:nvGrpSpPr>
        <p:grpSpPr>
          <a:xfrm>
            <a:off x="1292190" y="1539610"/>
            <a:ext cx="1901352" cy="2213245"/>
            <a:chOff x="1292190" y="1539610"/>
            <a:chExt cx="1901352" cy="221324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495739-3E78-2E62-A7EE-0ED25EE747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2190" y="1539610"/>
              <a:ext cx="1789098" cy="2213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3250D1-AF6F-E0C5-4DAD-FC018926F4AB}"/>
                </a:ext>
              </a:extLst>
            </p:cNvPr>
            <p:cNvSpPr txBox="1"/>
            <p:nvPr/>
          </p:nvSpPr>
          <p:spPr>
            <a:xfrm>
              <a:off x="2236051" y="2532362"/>
              <a:ext cx="957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err="1">
                  <a:solidFill>
                    <a:srgbClr val="FF0000"/>
                  </a:solidFill>
                  <a:latin typeface="Krona One" panose="020B0604020202020204" charset="0"/>
                </a:rPr>
                <a:t>Recepción</a:t>
              </a:r>
              <a:r>
                <a:rPr lang="en-US" sz="800">
                  <a:solidFill>
                    <a:srgbClr val="FF0000"/>
                  </a:solidFill>
                  <a:latin typeface="Krona One" panose="020B0604020202020204" charset="0"/>
                </a:rPr>
                <a:t> de </a:t>
              </a:r>
              <a:r>
                <a:rPr lang="en-US" sz="800" err="1">
                  <a:solidFill>
                    <a:srgbClr val="FF0000"/>
                  </a:solidFill>
                  <a:latin typeface="Krona One" panose="020B0604020202020204" charset="0"/>
                </a:rPr>
                <a:t>catálogo</a:t>
              </a:r>
              <a:endParaRPr lang="en-US" sz="800">
                <a:solidFill>
                  <a:srgbClr val="FF0000"/>
                </a:solidFill>
                <a:latin typeface="Krona One" panose="020B060402020202020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DABD1B-8B2C-C4B3-3DD9-DC0973C5702D}"/>
              </a:ext>
            </a:extLst>
          </p:cNvPr>
          <p:cNvGrpSpPr/>
          <p:nvPr/>
        </p:nvGrpSpPr>
        <p:grpSpPr>
          <a:xfrm>
            <a:off x="3849984" y="1176173"/>
            <a:ext cx="1729421" cy="2471910"/>
            <a:chOff x="3849984" y="1176173"/>
            <a:chExt cx="1729421" cy="2471910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C1DE5E-D5CA-9D59-C074-E3562AA24C4E}"/>
                </a:ext>
              </a:extLst>
            </p:cNvPr>
            <p:cNvCxnSpPr>
              <a:cxnSpLocks/>
              <a:stCxn id="2" idx="3"/>
              <a:endCxn id="3074" idx="0"/>
            </p:cNvCxnSpPr>
            <p:nvPr/>
          </p:nvCxnSpPr>
          <p:spPr>
            <a:xfrm>
              <a:off x="3849984" y="1176173"/>
              <a:ext cx="1729421" cy="24719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B793EE-6AF2-7888-1350-F5676D10108B}"/>
                </a:ext>
              </a:extLst>
            </p:cNvPr>
            <p:cNvSpPr txBox="1"/>
            <p:nvPr/>
          </p:nvSpPr>
          <p:spPr>
            <a:xfrm>
              <a:off x="4191553" y="1209631"/>
              <a:ext cx="13641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err="1">
                  <a:solidFill>
                    <a:schemeClr val="accent1"/>
                  </a:solidFill>
                  <a:latin typeface="Krona One" panose="020B0604020202020204" charset="0"/>
                </a:rPr>
                <a:t>Poner</a:t>
              </a:r>
              <a:r>
                <a:rPr lang="en-US" sz="800">
                  <a:solidFill>
                    <a:schemeClr val="accent1"/>
                  </a:solidFill>
                  <a:latin typeface="Krona One" panose="020B0604020202020204" charset="0"/>
                </a:rPr>
                <a:t> </a:t>
              </a:r>
              <a:r>
                <a:rPr lang="en-US" sz="800" err="1">
                  <a:solidFill>
                    <a:schemeClr val="accent1"/>
                  </a:solidFill>
                  <a:latin typeface="Krona One" panose="020B0604020202020204" charset="0"/>
                </a:rPr>
                <a:t>orden</a:t>
              </a:r>
              <a:r>
                <a:rPr lang="en-US" sz="800">
                  <a:solidFill>
                    <a:schemeClr val="accent1"/>
                  </a:solidFill>
                  <a:latin typeface="Krona One" panose="020B0604020202020204" charset="0"/>
                </a:rPr>
                <a:t> de </a:t>
              </a:r>
              <a:r>
                <a:rPr lang="en-US" sz="800" err="1">
                  <a:solidFill>
                    <a:schemeClr val="accent1"/>
                  </a:solidFill>
                  <a:latin typeface="Krona One" panose="020B0604020202020204" charset="0"/>
                </a:rPr>
                <a:t>envío</a:t>
              </a:r>
              <a:endParaRPr lang="en-US" sz="800">
                <a:solidFill>
                  <a:schemeClr val="accent1"/>
                </a:solidFill>
                <a:latin typeface="Krona One" panose="020B060402020202020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C9BD445-E7A5-E4D1-588A-291F6F749BDC}"/>
              </a:ext>
            </a:extLst>
          </p:cNvPr>
          <p:cNvGrpSpPr/>
          <p:nvPr/>
        </p:nvGrpSpPr>
        <p:grpSpPr>
          <a:xfrm>
            <a:off x="3431739" y="1672849"/>
            <a:ext cx="1799510" cy="1975234"/>
            <a:chOff x="1901668" y="2169526"/>
            <a:chExt cx="1799510" cy="197523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43442FB-8EA7-EDDE-2C17-EF1B96C28C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660" y="2169526"/>
              <a:ext cx="1319518" cy="19752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7441B5-9648-6480-9804-F7451AA8E7E2}"/>
                </a:ext>
              </a:extLst>
            </p:cNvPr>
            <p:cNvSpPr txBox="1"/>
            <p:nvPr/>
          </p:nvSpPr>
          <p:spPr>
            <a:xfrm>
              <a:off x="1901668" y="3208823"/>
              <a:ext cx="1143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err="1">
                  <a:solidFill>
                    <a:schemeClr val="accent1"/>
                  </a:solidFill>
                  <a:latin typeface="Krona One" panose="020B0604020202020204" charset="0"/>
                </a:rPr>
                <a:t>Confirmar</a:t>
              </a:r>
              <a:r>
                <a:rPr lang="en-US" sz="800">
                  <a:solidFill>
                    <a:schemeClr val="accent1"/>
                  </a:solidFill>
                  <a:latin typeface="Krona One" panose="020B0604020202020204" charset="0"/>
                </a:rPr>
                <a:t> </a:t>
              </a:r>
              <a:r>
                <a:rPr lang="en-US" sz="800" err="1">
                  <a:solidFill>
                    <a:schemeClr val="accent1"/>
                  </a:solidFill>
                  <a:latin typeface="Krona One" panose="020B0604020202020204" charset="0"/>
                </a:rPr>
                <a:t>creación</a:t>
              </a:r>
              <a:r>
                <a:rPr lang="en-US" sz="800">
                  <a:solidFill>
                    <a:schemeClr val="accent1"/>
                  </a:solidFill>
                  <a:latin typeface="Krona One" panose="020B0604020202020204" charset="0"/>
                </a:rPr>
                <a:t> de </a:t>
              </a:r>
              <a:r>
                <a:rPr lang="en-US" sz="800" err="1">
                  <a:solidFill>
                    <a:schemeClr val="accent1"/>
                  </a:solidFill>
                  <a:latin typeface="Krona One" panose="020B0604020202020204" charset="0"/>
                </a:rPr>
                <a:t>orden</a:t>
              </a:r>
              <a:r>
                <a:rPr lang="en-US" sz="800">
                  <a:solidFill>
                    <a:schemeClr val="accent1"/>
                  </a:solidFill>
                  <a:latin typeface="Krona One" panose="020B0604020202020204" charset="0"/>
                </a:rPr>
                <a:t> y </a:t>
              </a:r>
              <a:r>
                <a:rPr lang="en-US" sz="800" err="1">
                  <a:solidFill>
                    <a:schemeClr val="accent1"/>
                  </a:solidFill>
                  <a:latin typeface="Krona One" panose="020B0604020202020204" charset="0"/>
                </a:rPr>
                <a:t>costo</a:t>
              </a:r>
              <a:r>
                <a:rPr lang="en-US" sz="800">
                  <a:solidFill>
                    <a:schemeClr val="accent1"/>
                  </a:solidFill>
                  <a:latin typeface="Krona One" panose="020B0604020202020204" charset="0"/>
                </a:rPr>
                <a:t> total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638628-F589-1E3C-3587-74423436EB11}"/>
              </a:ext>
            </a:extLst>
          </p:cNvPr>
          <p:cNvGrpSpPr/>
          <p:nvPr/>
        </p:nvGrpSpPr>
        <p:grpSpPr>
          <a:xfrm>
            <a:off x="938118" y="1061901"/>
            <a:ext cx="2105428" cy="2590582"/>
            <a:chOff x="965299" y="1111209"/>
            <a:chExt cx="2105428" cy="259058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624C6E0-0C54-941F-5F4E-9AF806D61A71}"/>
                </a:ext>
              </a:extLst>
            </p:cNvPr>
            <p:cNvCxnSpPr/>
            <p:nvPr/>
          </p:nvCxnSpPr>
          <p:spPr>
            <a:xfrm flipV="1">
              <a:off x="965299" y="1111209"/>
              <a:ext cx="2105428" cy="25905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102051BD-A111-A7C0-2D62-DDF54B87F34C}"/>
                </a:ext>
              </a:extLst>
            </p:cNvPr>
            <p:cNvSpPr txBox="1"/>
            <p:nvPr/>
          </p:nvSpPr>
          <p:spPr>
            <a:xfrm>
              <a:off x="1330367" y="1805154"/>
              <a:ext cx="95749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err="1">
                  <a:solidFill>
                    <a:schemeClr val="tx1"/>
                  </a:solidFill>
                  <a:latin typeface="Krona One" panose="020B0604020202020204" charset="0"/>
                </a:rPr>
                <a:t>Pagar</a:t>
              </a:r>
              <a:endParaRPr lang="en-US" sz="800" b="1">
                <a:solidFill>
                  <a:schemeClr val="tx1"/>
                </a:solidFill>
                <a:latin typeface="Krona One" panose="020B0604020202020204" charset="0"/>
              </a:endParaRPr>
            </a:p>
          </p:txBody>
        </p:sp>
      </p:grpSp>
      <p:grpSp>
        <p:nvGrpSpPr>
          <p:cNvPr id="1158" name="Group 1157">
            <a:extLst>
              <a:ext uri="{FF2B5EF4-FFF2-40B4-BE49-F238E27FC236}">
                <a16:creationId xmlns:a16="http://schemas.microsoft.com/office/drawing/2014/main" id="{5182D5E9-A1D0-E36B-9223-FD74D0737D5B}"/>
              </a:ext>
            </a:extLst>
          </p:cNvPr>
          <p:cNvGrpSpPr/>
          <p:nvPr/>
        </p:nvGrpSpPr>
        <p:grpSpPr>
          <a:xfrm>
            <a:off x="1154786" y="1256096"/>
            <a:ext cx="2017440" cy="2495003"/>
            <a:chOff x="1154786" y="1256096"/>
            <a:chExt cx="2017440" cy="2495003"/>
          </a:xfrm>
        </p:grpSpPr>
        <p:cxnSp>
          <p:nvCxnSpPr>
            <p:cNvPr id="1154" name="Straight Arrow Connector 1153">
              <a:extLst>
                <a:ext uri="{FF2B5EF4-FFF2-40B4-BE49-F238E27FC236}">
                  <a16:creationId xmlns:a16="http://schemas.microsoft.com/office/drawing/2014/main" id="{F3A11634-1808-A247-4A50-7B8595800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786" y="1256096"/>
              <a:ext cx="2017440" cy="24950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55" name="TextBox 1154">
              <a:extLst>
                <a:ext uri="{FF2B5EF4-FFF2-40B4-BE49-F238E27FC236}">
                  <a16:creationId xmlns:a16="http://schemas.microsoft.com/office/drawing/2014/main" id="{75430A78-425F-66D1-375B-EEAF87AF035C}"/>
                </a:ext>
              </a:extLst>
            </p:cNvPr>
            <p:cNvSpPr txBox="1"/>
            <p:nvPr/>
          </p:nvSpPr>
          <p:spPr>
            <a:xfrm>
              <a:off x="2132992" y="2464710"/>
              <a:ext cx="95749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err="1">
                  <a:solidFill>
                    <a:schemeClr val="tx1"/>
                  </a:solidFill>
                  <a:latin typeface="Krona One" panose="020B0604020202020204" charset="0"/>
                </a:rPr>
                <a:t>Cobrar</a:t>
              </a:r>
              <a:endParaRPr lang="en-US" sz="800" b="1">
                <a:solidFill>
                  <a:schemeClr val="tx1"/>
                </a:solidFill>
                <a:latin typeface="Krona One" panose="020B0604020202020204" charset="0"/>
              </a:endParaRP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EA30056C-A295-7201-4B24-D69CA999410C}"/>
              </a:ext>
            </a:extLst>
          </p:cNvPr>
          <p:cNvGrpSpPr/>
          <p:nvPr/>
        </p:nvGrpSpPr>
        <p:grpSpPr>
          <a:xfrm>
            <a:off x="3749734" y="1256096"/>
            <a:ext cx="1589348" cy="2425445"/>
            <a:chOff x="3749734" y="1256096"/>
            <a:chExt cx="1589348" cy="2425445"/>
          </a:xfrm>
        </p:grpSpPr>
        <p:cxnSp>
          <p:nvCxnSpPr>
            <p:cNvPr id="1161" name="Straight Arrow Connector 1160">
              <a:extLst>
                <a:ext uri="{FF2B5EF4-FFF2-40B4-BE49-F238E27FC236}">
                  <a16:creationId xmlns:a16="http://schemas.microsoft.com/office/drawing/2014/main" id="{8B175793-AF94-8DCF-FACA-474FF6610942}"/>
                </a:ext>
              </a:extLst>
            </p:cNvPr>
            <p:cNvCxnSpPr>
              <a:cxnSpLocks/>
            </p:cNvCxnSpPr>
            <p:nvPr/>
          </p:nvCxnSpPr>
          <p:spPr>
            <a:xfrm>
              <a:off x="3749734" y="1256096"/>
              <a:ext cx="1589348" cy="24254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D5A078A-FE49-D526-7099-FABD7D554764}"/>
                </a:ext>
              </a:extLst>
            </p:cNvPr>
            <p:cNvSpPr txBox="1"/>
            <p:nvPr/>
          </p:nvSpPr>
          <p:spPr>
            <a:xfrm>
              <a:off x="4117281" y="1539610"/>
              <a:ext cx="95749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err="1">
                  <a:solidFill>
                    <a:schemeClr val="tx1"/>
                  </a:solidFill>
                  <a:latin typeface="Krona One" panose="020B0604020202020204" charset="0"/>
                </a:rPr>
                <a:t>Trasladar</a:t>
              </a:r>
              <a:r>
                <a:rPr lang="en-US" sz="800" b="1">
                  <a:solidFill>
                    <a:schemeClr val="tx1"/>
                  </a:solidFill>
                  <a:latin typeface="Krona One" panose="020B0604020202020204" charset="0"/>
                </a:rPr>
                <a:t> Pago</a:t>
              </a:r>
            </a:p>
          </p:txBody>
        </p:sp>
      </p:grpSp>
      <p:grpSp>
        <p:nvGrpSpPr>
          <p:cNvPr id="1167" name="Group 1166">
            <a:extLst>
              <a:ext uri="{FF2B5EF4-FFF2-40B4-BE49-F238E27FC236}">
                <a16:creationId xmlns:a16="http://schemas.microsoft.com/office/drawing/2014/main" id="{542E89D6-9770-F877-E9DA-3E3DEDA6E85B}"/>
              </a:ext>
            </a:extLst>
          </p:cNvPr>
          <p:cNvGrpSpPr/>
          <p:nvPr/>
        </p:nvGrpSpPr>
        <p:grpSpPr>
          <a:xfrm>
            <a:off x="3403584" y="1386793"/>
            <a:ext cx="1569583" cy="2376238"/>
            <a:chOff x="3430053" y="1372696"/>
            <a:chExt cx="1569583" cy="2376238"/>
          </a:xfrm>
        </p:grpSpPr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17733C64-331B-B318-8662-49B395E71A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1588" y="1372696"/>
              <a:ext cx="1368048" cy="237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524A2ADA-BECF-41D8-64D8-C557C1270BA6}"/>
                </a:ext>
              </a:extLst>
            </p:cNvPr>
            <p:cNvSpPr txBox="1"/>
            <p:nvPr/>
          </p:nvSpPr>
          <p:spPr>
            <a:xfrm>
              <a:off x="3430053" y="2541427"/>
              <a:ext cx="95749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err="1">
                  <a:solidFill>
                    <a:schemeClr val="tx1"/>
                  </a:solidFill>
                  <a:latin typeface="Krona One" panose="020B0604020202020204" charset="0"/>
                </a:rPr>
                <a:t>Confirmar</a:t>
              </a:r>
              <a:r>
                <a:rPr lang="en-US" sz="800" b="1">
                  <a:solidFill>
                    <a:schemeClr val="tx1"/>
                  </a:solidFill>
                  <a:latin typeface="Krona One" panose="020B0604020202020204" charset="0"/>
                </a:rPr>
                <a:t> </a:t>
              </a:r>
            </a:p>
            <a:p>
              <a:pPr algn="ctr"/>
              <a:r>
                <a:rPr lang="en-US" sz="800" b="1">
                  <a:solidFill>
                    <a:schemeClr val="tx1"/>
                  </a:solidFill>
                  <a:latin typeface="Krona One" panose="020B0604020202020204" charset="0"/>
                </a:rPr>
                <a:t>Pago </a:t>
              </a:r>
              <a:r>
                <a:rPr lang="en-US" sz="800" b="1" err="1">
                  <a:solidFill>
                    <a:schemeClr val="tx1"/>
                  </a:solidFill>
                  <a:latin typeface="Krona One" panose="020B0604020202020204" charset="0"/>
                </a:rPr>
                <a:t>Exitoso</a:t>
              </a:r>
              <a:endParaRPr lang="en-US" sz="800" b="1">
                <a:solidFill>
                  <a:schemeClr val="tx1"/>
                </a:solidFill>
                <a:latin typeface="Krona One" panose="020B0604020202020204" charset="0"/>
              </a:endParaRPr>
            </a:p>
          </p:txBody>
        </p: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16B8545A-9F5C-55D3-5E99-309D61B1F4F7}"/>
              </a:ext>
            </a:extLst>
          </p:cNvPr>
          <p:cNvGrpSpPr/>
          <p:nvPr/>
        </p:nvGrpSpPr>
        <p:grpSpPr>
          <a:xfrm>
            <a:off x="3918077" y="1257189"/>
            <a:ext cx="1729421" cy="2471910"/>
            <a:chOff x="4002384" y="1328573"/>
            <a:chExt cx="1729421" cy="2471910"/>
          </a:xfrm>
        </p:grpSpPr>
        <p:cxnSp>
          <p:nvCxnSpPr>
            <p:cNvPr id="1172" name="Straight Arrow Connector 1171">
              <a:extLst>
                <a:ext uri="{FF2B5EF4-FFF2-40B4-BE49-F238E27FC236}">
                  <a16:creationId xmlns:a16="http://schemas.microsoft.com/office/drawing/2014/main" id="{FFE38209-0065-AFE1-C517-C88196261B25}"/>
                </a:ext>
              </a:extLst>
            </p:cNvPr>
            <p:cNvCxnSpPr>
              <a:cxnSpLocks/>
            </p:cNvCxnSpPr>
            <p:nvPr/>
          </p:nvCxnSpPr>
          <p:spPr>
            <a:xfrm>
              <a:off x="4002384" y="1328573"/>
              <a:ext cx="1729421" cy="247191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73" name="TextBox 1172">
              <a:extLst>
                <a:ext uri="{FF2B5EF4-FFF2-40B4-BE49-F238E27FC236}">
                  <a16:creationId xmlns:a16="http://schemas.microsoft.com/office/drawing/2014/main" id="{6E0724A9-5B2B-AC31-9461-7500655AEB64}"/>
                </a:ext>
              </a:extLst>
            </p:cNvPr>
            <p:cNvSpPr txBox="1"/>
            <p:nvPr/>
          </p:nvSpPr>
          <p:spPr>
            <a:xfrm>
              <a:off x="4343953" y="1362031"/>
              <a:ext cx="13641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err="1">
                  <a:solidFill>
                    <a:srgbClr val="7030A0"/>
                  </a:solidFill>
                  <a:latin typeface="Krona One" panose="020B0604020202020204" charset="0"/>
                </a:rPr>
                <a:t>Solicitar</a:t>
              </a:r>
              <a:r>
                <a:rPr lang="en-US" sz="800">
                  <a:solidFill>
                    <a:srgbClr val="7030A0"/>
                  </a:solidFill>
                  <a:latin typeface="Krona One" panose="020B0604020202020204" charset="0"/>
                </a:rPr>
                <a:t> </a:t>
              </a:r>
              <a:r>
                <a:rPr lang="en-US" sz="800" err="1">
                  <a:solidFill>
                    <a:srgbClr val="7030A0"/>
                  </a:solidFill>
                  <a:latin typeface="Krona One" panose="020B0604020202020204" charset="0"/>
                </a:rPr>
                <a:t>estatus</a:t>
              </a:r>
              <a:endParaRPr lang="en-US" sz="800">
                <a:solidFill>
                  <a:srgbClr val="7030A0"/>
                </a:solidFill>
                <a:latin typeface="Krona One" panose="020B0604020202020204" charset="0"/>
              </a:endParaRPr>
            </a:p>
          </p:txBody>
        </p:sp>
      </p:grpSp>
      <p:grpSp>
        <p:nvGrpSpPr>
          <p:cNvPr id="1175" name="Group 1174">
            <a:extLst>
              <a:ext uri="{FF2B5EF4-FFF2-40B4-BE49-F238E27FC236}">
                <a16:creationId xmlns:a16="http://schemas.microsoft.com/office/drawing/2014/main" id="{625F44CF-C891-BA7D-5F6F-24E895259F1B}"/>
              </a:ext>
            </a:extLst>
          </p:cNvPr>
          <p:cNvGrpSpPr/>
          <p:nvPr/>
        </p:nvGrpSpPr>
        <p:grpSpPr>
          <a:xfrm>
            <a:off x="3392003" y="1433712"/>
            <a:ext cx="1858240" cy="2309536"/>
            <a:chOff x="3812791" y="1446968"/>
            <a:chExt cx="1858240" cy="2309536"/>
          </a:xfrm>
        </p:grpSpPr>
        <p:cxnSp>
          <p:nvCxnSpPr>
            <p:cNvPr id="1176" name="Straight Arrow Connector 1175">
              <a:extLst>
                <a:ext uri="{FF2B5EF4-FFF2-40B4-BE49-F238E27FC236}">
                  <a16:creationId xmlns:a16="http://schemas.microsoft.com/office/drawing/2014/main" id="{F29932E0-2D4C-5292-214B-B0B3053C0B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8258" y="1446968"/>
              <a:ext cx="1602773" cy="2309536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1EF96C12-8E37-C1F2-8101-80D6AF1378E3}"/>
                </a:ext>
              </a:extLst>
            </p:cNvPr>
            <p:cNvSpPr txBox="1"/>
            <p:nvPr/>
          </p:nvSpPr>
          <p:spPr>
            <a:xfrm>
              <a:off x="3812791" y="2432091"/>
              <a:ext cx="96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err="1">
                  <a:solidFill>
                    <a:srgbClr val="7030A0"/>
                  </a:solidFill>
                  <a:latin typeface="Krona One" panose="020B0604020202020204" charset="0"/>
                </a:rPr>
                <a:t>Devolver</a:t>
              </a:r>
              <a:r>
                <a:rPr lang="en-US" sz="800">
                  <a:solidFill>
                    <a:srgbClr val="7030A0"/>
                  </a:solidFill>
                  <a:latin typeface="Krona One" panose="020B0604020202020204" charset="0"/>
                </a:rPr>
                <a:t> </a:t>
              </a:r>
              <a:r>
                <a:rPr lang="en-US" sz="800" err="1">
                  <a:solidFill>
                    <a:srgbClr val="7030A0"/>
                  </a:solidFill>
                  <a:latin typeface="Krona One" panose="020B0604020202020204" charset="0"/>
                </a:rPr>
                <a:t>estatus</a:t>
              </a:r>
              <a:r>
                <a:rPr lang="en-US" sz="800">
                  <a:solidFill>
                    <a:srgbClr val="7030A0"/>
                  </a:solidFill>
                  <a:latin typeface="Krona One" panose="020B0604020202020204" charset="0"/>
                </a:rPr>
                <a:t> de la </a:t>
              </a:r>
              <a:r>
                <a:rPr lang="en-US" sz="800" err="1">
                  <a:solidFill>
                    <a:srgbClr val="7030A0"/>
                  </a:solidFill>
                  <a:latin typeface="Krona One" panose="020B0604020202020204" charset="0"/>
                </a:rPr>
                <a:t>orden</a:t>
              </a:r>
              <a:endParaRPr lang="en-US" sz="800">
                <a:solidFill>
                  <a:srgbClr val="7030A0"/>
                </a:solidFill>
                <a:latin typeface="Krona On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9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iving Center Infographics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Driving Center Infographics by Slidesgo</vt:lpstr>
      <vt:lpstr>CC6 - Proyecto Centro de reparación de autos</vt:lpstr>
      <vt:lpstr>¿De qué se trata nuestro proyecto?</vt:lpstr>
      <vt:lpstr>¿Cuáles son las entidades en nuestro proyecto?</vt:lpstr>
      <vt:lpstr>¿Cuál es el flujo de la comunicación?</vt:lpstr>
      <vt:lpstr>Repuestos</vt:lpstr>
      <vt:lpstr>Arquitectura Repuestos</vt:lpstr>
      <vt:lpstr>Arquitectura Taller</vt:lpstr>
      <vt:lpstr>Arquitectura Mensajeria</vt:lpstr>
      <vt:lpstr>Comunicación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CC6 - Proyecto Centro de reparación de autos</dc:title>
  <cp:revision>1</cp:revision>
  <dcterms:modified xsi:type="dcterms:W3CDTF">2022-11-17T23:52:25Z</dcterms:modified>
</cp:coreProperties>
</file>