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6" r:id="rId16"/>
    <p:sldId id="275" r:id="rId17"/>
    <p:sldId id="273" r:id="rId18"/>
    <p:sldId id="270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C9FD-1199-4BCC-90D3-EB95AF840E62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A81-05B3-4BF0-A1C7-9F8E98C29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22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C9FD-1199-4BCC-90D3-EB95AF840E62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A81-05B3-4BF0-A1C7-9F8E98C29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31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C9FD-1199-4BCC-90D3-EB95AF840E62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A81-05B3-4BF0-A1C7-9F8E98C29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06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C9FD-1199-4BCC-90D3-EB95AF840E62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A81-05B3-4BF0-A1C7-9F8E98C29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22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C9FD-1199-4BCC-90D3-EB95AF840E62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A81-05B3-4BF0-A1C7-9F8E98C29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50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C9FD-1199-4BCC-90D3-EB95AF840E62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A81-05B3-4BF0-A1C7-9F8E98C29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54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C9FD-1199-4BCC-90D3-EB95AF840E62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A81-05B3-4BF0-A1C7-9F8E98C29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4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C9FD-1199-4BCC-90D3-EB95AF840E62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A81-05B3-4BF0-A1C7-9F8E98C29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91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C9FD-1199-4BCC-90D3-EB95AF840E62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A81-05B3-4BF0-A1C7-9F8E98C29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C9FD-1199-4BCC-90D3-EB95AF840E62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A81-05B3-4BF0-A1C7-9F8E98C29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26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C9FD-1199-4BCC-90D3-EB95AF840E62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A81-05B3-4BF0-A1C7-9F8E98C29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92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C9FD-1199-4BCC-90D3-EB95AF840E62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6A81-05B3-4BF0-A1C7-9F8E98C29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6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0073" y="309834"/>
            <a:ext cx="8559686" cy="3477491"/>
          </a:xfrm>
        </p:spPr>
        <p:txBody>
          <a:bodyPr>
            <a:normAutofit/>
          </a:bodyPr>
          <a:lstStyle/>
          <a:p>
            <a:r>
              <a:rPr lang="es-ES" sz="9600" dirty="0" smtClean="0">
                <a:solidFill>
                  <a:srgbClr val="F16E94"/>
                </a:solidFill>
                <a:latin typeface="Bahnschrift Light Condensed" panose="020B0502040204020203" pitchFamily="34" charset="0"/>
              </a:rPr>
              <a:t>CHACHA</a:t>
            </a:r>
            <a:r>
              <a:rPr lang="es-ES" sz="9600" dirty="0" smtClean="0">
                <a:solidFill>
                  <a:srgbClr val="F16E94"/>
                </a:solidFill>
              </a:rPr>
              <a:t> </a:t>
            </a:r>
            <a:br>
              <a:rPr lang="es-ES" sz="9600" dirty="0" smtClean="0">
                <a:solidFill>
                  <a:srgbClr val="F16E94"/>
                </a:solidFill>
              </a:rPr>
            </a:br>
            <a:r>
              <a:rPr lang="es-ES" sz="9600" dirty="0" smtClean="0">
                <a:solidFill>
                  <a:srgbClr val="F16E94"/>
                </a:solidFill>
              </a:rPr>
              <a:t>		    </a:t>
            </a:r>
            <a:r>
              <a:rPr lang="es-ES" sz="9600" dirty="0" smtClean="0">
                <a:solidFill>
                  <a:srgbClr val="F16E94"/>
                </a:solidFill>
                <a:latin typeface="Bahnschrift Light Condensed" panose="020B0502040204020203" pitchFamily="34" charset="0"/>
              </a:rPr>
              <a:t>CHACHI</a:t>
            </a:r>
            <a:endParaRPr lang="es-ES" dirty="0">
              <a:solidFill>
                <a:srgbClr val="F16E94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39620" y="5594034"/>
            <a:ext cx="8122640" cy="486726"/>
          </a:xfrm>
        </p:spPr>
        <p:txBody>
          <a:bodyPr/>
          <a:lstStyle/>
          <a:p>
            <a:r>
              <a:rPr lang="es-ES" dirty="0" smtClean="0">
                <a:latin typeface="Bahnschrift Light Condensed" panose="020B0502040204020203" pitchFamily="34" charset="0"/>
              </a:rPr>
              <a:t>INÉS CARAZO NÚÑEZ</a:t>
            </a:r>
            <a:endParaRPr lang="es-ES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3" y="804750"/>
            <a:ext cx="3444240" cy="34442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14111" y="3787325"/>
            <a:ext cx="5500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Bahnschrift Light Condensed" panose="020B0502040204020203" pitchFamily="34" charset="0"/>
              </a:rPr>
              <a:t>Planificador de labores del hogar</a:t>
            </a:r>
            <a:endParaRPr lang="es-ES" sz="2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191837" y="854724"/>
            <a:ext cx="12710067" cy="5513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000" dirty="0" smtClean="0"/>
              <a:t>APLICACIÓN </a:t>
            </a:r>
          </a:p>
          <a:p>
            <a:pPr algn="ctr"/>
            <a:r>
              <a:rPr lang="es-ES" sz="6000" dirty="0"/>
              <a:t>	</a:t>
            </a:r>
            <a:r>
              <a:rPr lang="es-ES" sz="6000" dirty="0" smtClean="0"/>
              <a:t>           DE </a:t>
            </a:r>
          </a:p>
          <a:p>
            <a:pPr algn="ctr"/>
            <a:r>
              <a:rPr lang="es-ES" sz="6000" dirty="0"/>
              <a:t>	</a:t>
            </a:r>
            <a:r>
              <a:rPr lang="es-ES" sz="6000" dirty="0" smtClean="0"/>
              <a:t>				</a:t>
            </a:r>
            <a:r>
              <a:rPr lang="es-ES" sz="6000" dirty="0"/>
              <a:t> </a:t>
            </a:r>
            <a:r>
              <a:rPr lang="es-ES" sz="6000" dirty="0" smtClean="0"/>
              <a:t>  MÓVIL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5062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2342148" y="1315453"/>
            <a:ext cx="7768388" cy="4177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¿A QUIÉN ESTÁ DIRIGIDA?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0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8840" y="1887157"/>
            <a:ext cx="5791201" cy="2759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¿CÓMO FUNCIONA?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0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0979" y="2514767"/>
            <a:ext cx="5658853" cy="1351381"/>
          </a:xfrm>
        </p:spPr>
        <p:txBody>
          <a:bodyPr>
            <a:normAutofit/>
          </a:bodyPr>
          <a:lstStyle/>
          <a:p>
            <a:r>
              <a:rPr lang="es-ES" sz="6000" dirty="0" smtClean="0"/>
              <a:t>APLICACIÓN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33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SOFTWARE EMPLEADO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90537" y="1720944"/>
            <a:ext cx="1905000" cy="3881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400" dirty="0" smtClean="0">
                <a:latin typeface="+mj-lt"/>
              </a:rPr>
              <a:t>VISUAL STUDIO CODE</a:t>
            </a:r>
          </a:p>
          <a:p>
            <a:endParaRPr lang="es-ES" sz="1400" dirty="0">
              <a:latin typeface="+mj-lt"/>
            </a:endParaRPr>
          </a:p>
          <a:p>
            <a:endParaRPr lang="es-ES" sz="1400" dirty="0" smtClean="0">
              <a:latin typeface="+mj-lt"/>
            </a:endParaRPr>
          </a:p>
          <a:p>
            <a:endParaRPr lang="es-ES" sz="1400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35" y="2213811"/>
            <a:ext cx="1087605" cy="10876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147" y="4620127"/>
            <a:ext cx="1087605" cy="10924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7" y="4589265"/>
            <a:ext cx="1155784" cy="115578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7" y="2180609"/>
            <a:ext cx="1155784" cy="1155784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2458449" y="4088784"/>
            <a:ext cx="1905000" cy="388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 smtClean="0">
                <a:latin typeface="+mj-lt"/>
              </a:rPr>
              <a:t>XAMPP</a:t>
            </a:r>
          </a:p>
          <a:p>
            <a:endParaRPr lang="es-ES" sz="1400" dirty="0" smtClean="0">
              <a:latin typeface="+mj-lt"/>
            </a:endParaRPr>
          </a:p>
          <a:p>
            <a:endParaRPr lang="es-ES" sz="1400" dirty="0" smtClean="0">
              <a:latin typeface="+mj-lt"/>
            </a:endParaRPr>
          </a:p>
          <a:p>
            <a:endParaRPr lang="es-ES" sz="1400" dirty="0">
              <a:latin typeface="+mj-lt"/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7895681" y="1792423"/>
            <a:ext cx="1431179" cy="388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 smtClean="0">
                <a:latin typeface="+mj-lt"/>
              </a:rPr>
              <a:t>GITKRAKEN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7913552" y="4077537"/>
            <a:ext cx="1431179" cy="388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400" dirty="0" smtClean="0">
                <a:latin typeface="+mj-lt"/>
              </a:rPr>
              <a:t>GITKRAKEN GLO</a:t>
            </a:r>
          </a:p>
          <a:p>
            <a:pPr algn="ctr"/>
            <a:endParaRPr lang="es-ES" sz="1400" dirty="0" smtClean="0">
              <a:latin typeface="+mj-lt"/>
            </a:endParaRPr>
          </a:p>
          <a:p>
            <a:pPr algn="ctr"/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40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LIBRERÍAS Y LENGUAJES EMPLEADOS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90537" y="1720944"/>
            <a:ext cx="1905000" cy="3881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400" dirty="0" smtClean="0">
                <a:latin typeface="+mj-lt"/>
              </a:rPr>
              <a:t>BOOSTRAP</a:t>
            </a:r>
            <a:endParaRPr lang="es-ES" sz="1400" dirty="0" smtClean="0">
              <a:latin typeface="+mj-lt"/>
            </a:endParaRPr>
          </a:p>
          <a:p>
            <a:endParaRPr lang="es-ES" sz="1400" dirty="0">
              <a:latin typeface="+mj-lt"/>
            </a:endParaRPr>
          </a:p>
          <a:p>
            <a:endParaRPr lang="es-ES" sz="1400" dirty="0" smtClean="0">
              <a:latin typeface="+mj-lt"/>
            </a:endParaRPr>
          </a:p>
          <a:p>
            <a:endParaRPr lang="es-ES" sz="1400" dirty="0">
              <a:latin typeface="+mj-lt"/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2458449" y="4088784"/>
            <a:ext cx="1905000" cy="388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 smtClean="0">
                <a:latin typeface="+mj-lt"/>
              </a:rPr>
              <a:t>EMAILJS</a:t>
            </a:r>
            <a:endParaRPr lang="es-ES" sz="1400" dirty="0" smtClean="0">
              <a:latin typeface="+mj-lt"/>
            </a:endParaRPr>
          </a:p>
          <a:p>
            <a:endParaRPr lang="es-ES" sz="1400" dirty="0" smtClean="0">
              <a:latin typeface="+mj-lt"/>
            </a:endParaRPr>
          </a:p>
          <a:p>
            <a:endParaRPr lang="es-ES" sz="1400" dirty="0" smtClean="0">
              <a:latin typeface="+mj-lt"/>
            </a:endParaRPr>
          </a:p>
          <a:p>
            <a:endParaRPr lang="es-ES" sz="1400" dirty="0">
              <a:latin typeface="+mj-lt"/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7895681" y="1792423"/>
            <a:ext cx="1431179" cy="388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 smtClean="0">
                <a:latin typeface="+mj-lt"/>
              </a:rPr>
              <a:t>HTML, JS &amp; CSS</a:t>
            </a:r>
            <a:endParaRPr lang="es-ES" sz="1400" dirty="0" smtClean="0">
              <a:latin typeface="+mj-lt"/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7913552" y="4077537"/>
            <a:ext cx="1431179" cy="388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400" dirty="0" smtClean="0">
                <a:latin typeface="+mj-lt"/>
              </a:rPr>
              <a:t>PHP</a:t>
            </a:r>
            <a:endParaRPr lang="es-ES" sz="1400" dirty="0" smtClean="0">
              <a:latin typeface="+mj-lt"/>
            </a:endParaRPr>
          </a:p>
          <a:p>
            <a:pPr algn="ctr"/>
            <a:endParaRPr lang="es-ES" sz="1400" dirty="0" smtClean="0">
              <a:latin typeface="+mj-lt"/>
            </a:endParaRPr>
          </a:p>
          <a:p>
            <a:pPr algn="ctr"/>
            <a:endParaRPr lang="es-ES" sz="1400" dirty="0">
              <a:latin typeface="+mj-lt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146" y="2243932"/>
            <a:ext cx="1087605" cy="109246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9" t="13279" r="24400" b="14590"/>
          <a:stretch/>
        </p:blipFill>
        <p:spPr>
          <a:xfrm>
            <a:off x="2867146" y="4731181"/>
            <a:ext cx="1087605" cy="101386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032" y="2086086"/>
            <a:ext cx="2546476" cy="140815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52" y="4519453"/>
            <a:ext cx="1437323" cy="14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TIPOS DE USUARIOS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8449" y="2634101"/>
            <a:ext cx="1905000" cy="3881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400" dirty="0" smtClean="0">
                <a:latin typeface="+mj-lt"/>
              </a:rPr>
              <a:t>PÚBLICO</a:t>
            </a:r>
          </a:p>
          <a:p>
            <a:endParaRPr lang="es-ES" sz="1400" dirty="0">
              <a:latin typeface="+mj-lt"/>
            </a:endParaRPr>
          </a:p>
          <a:p>
            <a:endParaRPr lang="es-ES" sz="1400" dirty="0" smtClean="0">
              <a:latin typeface="+mj-lt"/>
            </a:endParaRPr>
          </a:p>
          <a:p>
            <a:endParaRPr lang="es-ES" sz="1400" dirty="0">
              <a:latin typeface="+mj-lt"/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2458449" y="4942223"/>
            <a:ext cx="1905000" cy="388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 smtClean="0">
                <a:latin typeface="+mj-lt"/>
              </a:rPr>
              <a:t>EMPLEADO</a:t>
            </a:r>
          </a:p>
          <a:p>
            <a:endParaRPr lang="es-ES" sz="1400" dirty="0" smtClean="0">
              <a:latin typeface="+mj-lt"/>
            </a:endParaRPr>
          </a:p>
          <a:p>
            <a:endParaRPr lang="es-ES" sz="1400" dirty="0" smtClean="0">
              <a:latin typeface="+mj-lt"/>
            </a:endParaRPr>
          </a:p>
          <a:p>
            <a:pPr marL="0" indent="0">
              <a:buNone/>
            </a:pPr>
            <a:endParaRPr lang="es-ES" sz="1400" dirty="0">
              <a:latin typeface="+mj-lt"/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7624794" y="2634101"/>
            <a:ext cx="1431179" cy="388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 smtClean="0">
                <a:latin typeface="+mj-lt"/>
              </a:rPr>
              <a:t>CLIENTE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7624794" y="4942223"/>
            <a:ext cx="1431179" cy="388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400" dirty="0" smtClean="0">
                <a:latin typeface="+mj-lt"/>
              </a:rPr>
              <a:t>ADMINISTRADOR</a:t>
            </a:r>
          </a:p>
          <a:p>
            <a:pPr algn="ctr"/>
            <a:endParaRPr lang="es-ES" sz="1400" dirty="0" smtClean="0">
              <a:latin typeface="+mj-lt"/>
            </a:endParaRPr>
          </a:p>
          <a:p>
            <a:pPr algn="ctr"/>
            <a:endParaRPr lang="es-ES" sz="1400" dirty="0">
              <a:latin typeface="+mj-lt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321" y="2634101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8840" y="1887157"/>
            <a:ext cx="5791201" cy="2759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¿CÓMO FUNCIONA?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70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15" y="804750"/>
            <a:ext cx="4484279" cy="4484279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7475622" y="2272296"/>
            <a:ext cx="2402670" cy="7745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 smtClean="0">
                <a:solidFill>
                  <a:srgbClr val="F16E94"/>
                </a:solidFill>
                <a:latin typeface="Bahnschrift Light Condensed" panose="020B0502040204020203" pitchFamily="34" charset="0"/>
              </a:rPr>
              <a:t>GRACIAS</a:t>
            </a:r>
            <a:endParaRPr lang="es-ES" sz="2400" dirty="0">
              <a:solidFill>
                <a:srgbClr val="F16E94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0729" y="2619772"/>
            <a:ext cx="8791440" cy="1406798"/>
          </a:xfrm>
        </p:spPr>
        <p:txBody>
          <a:bodyPr>
            <a:noAutofit/>
          </a:bodyPr>
          <a:lstStyle/>
          <a:p>
            <a:pPr algn="ctr"/>
            <a:r>
              <a:rPr lang="es-ES" sz="12400" dirty="0" smtClean="0"/>
              <a:t>¿QUÉ ES?</a:t>
            </a:r>
            <a:endParaRPr lang="es-ES" sz="12400" dirty="0"/>
          </a:p>
        </p:txBody>
      </p:sp>
    </p:spTree>
    <p:extLst>
      <p:ext uri="{BB962C8B-B14F-4D97-AF65-F5344CB8AC3E}">
        <p14:creationId xmlns:p14="http://schemas.microsoft.com/office/powerpoint/2010/main" val="26596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dirty="0" smtClean="0"/>
              <a:t>¿QUÉ SON LOS BEACONS?</a:t>
            </a:r>
            <a:endParaRPr lang="es-E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5121" y="2820236"/>
            <a:ext cx="5241758" cy="1703638"/>
          </a:xfrm>
        </p:spPr>
        <p:txBody>
          <a:bodyPr>
            <a:normAutofit/>
          </a:bodyPr>
          <a:lstStyle/>
          <a:p>
            <a:pPr algn="just"/>
            <a:r>
              <a:rPr lang="es-ES" sz="1400" dirty="0" smtClean="0">
                <a:latin typeface="+mj-lt"/>
              </a:rPr>
              <a:t>SON DISPOSITIVOS DE BAJO CONSUMO QUE EMITEN UNA SEÑAL </a:t>
            </a:r>
          </a:p>
          <a:p>
            <a:pPr algn="just"/>
            <a:endParaRPr lang="es-ES" sz="1400" dirty="0" smtClean="0">
              <a:latin typeface="+mj-lt"/>
            </a:endParaRPr>
          </a:p>
          <a:p>
            <a:pPr algn="just"/>
            <a:r>
              <a:rPr lang="es-ES" sz="1400" dirty="0" smtClean="0">
                <a:latin typeface="+mj-lt"/>
              </a:rPr>
              <a:t>UTILIZAN CONEXIÓN BLE</a:t>
            </a:r>
          </a:p>
          <a:p>
            <a:pPr marL="0" indent="0" algn="just">
              <a:buNone/>
            </a:pPr>
            <a:endParaRPr lang="es-ES" sz="3600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891">
            <a:off x="9924002" y="2255876"/>
            <a:ext cx="1892730" cy="18927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0688">
            <a:off x="1879600" y="4212957"/>
            <a:ext cx="2359192" cy="23591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4262">
            <a:off x="504990" y="2020230"/>
            <a:ext cx="1358462" cy="18234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0969">
            <a:off x="7223841" y="4041123"/>
            <a:ext cx="2702857" cy="27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191837" y="854724"/>
            <a:ext cx="12710067" cy="5513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000" dirty="0" smtClean="0"/>
              <a:t>APLICACIÓN </a:t>
            </a:r>
          </a:p>
          <a:p>
            <a:pPr algn="ctr"/>
            <a:r>
              <a:rPr lang="es-ES" sz="6000" dirty="0"/>
              <a:t>	</a:t>
            </a:r>
            <a:r>
              <a:rPr lang="es-ES" sz="6000" dirty="0" smtClean="0"/>
              <a:t>           DE </a:t>
            </a:r>
          </a:p>
          <a:p>
            <a:pPr algn="ctr"/>
            <a:r>
              <a:rPr lang="es-ES" sz="6000" dirty="0"/>
              <a:t>	</a:t>
            </a:r>
            <a:r>
              <a:rPr lang="es-ES" sz="6000" dirty="0" smtClean="0"/>
              <a:t>						 ESCRITORIO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16267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5317" y="4297822"/>
            <a:ext cx="1584158" cy="675231"/>
          </a:xfrm>
        </p:spPr>
        <p:txBody>
          <a:bodyPr/>
          <a:lstStyle/>
          <a:p>
            <a:pPr algn="ctr"/>
            <a:r>
              <a:rPr lang="es-ES" sz="2400" dirty="0" smtClean="0"/>
              <a:t>REGISTRO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1301" y="1202197"/>
            <a:ext cx="4362450" cy="309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adroTexto 2"/>
          <p:cNvSpPr txBox="1"/>
          <p:nvPr/>
        </p:nvSpPr>
        <p:spPr>
          <a:xfrm>
            <a:off x="2025317" y="1911925"/>
            <a:ext cx="28428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+mj-lt"/>
              </a:rPr>
              <a:t>TENDRÁ ACCESO </a:t>
            </a:r>
            <a:r>
              <a:rPr lang="es-ES" sz="1400" dirty="0">
                <a:latin typeface="+mj-lt"/>
              </a:rPr>
              <a:t>EL USUARIO QUE SEA EL ENCARGADO (ADMMINISTRADOR) DE REPARTIR LAS TAREAS, SEGÚN LA DEMANDA DEL CLIENTE</a:t>
            </a:r>
          </a:p>
        </p:txBody>
      </p:sp>
    </p:spTree>
    <p:extLst>
      <p:ext uri="{BB962C8B-B14F-4D97-AF65-F5344CB8AC3E}">
        <p14:creationId xmlns:p14="http://schemas.microsoft.com/office/powerpoint/2010/main" val="35070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96" y="467879"/>
            <a:ext cx="8164735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310255" y="4819217"/>
            <a:ext cx="2327564" cy="507711"/>
          </a:xfrm>
        </p:spPr>
        <p:txBody>
          <a:bodyPr/>
          <a:lstStyle/>
          <a:p>
            <a:pPr algn="ctr"/>
            <a:r>
              <a:rPr lang="es-ES" sz="2400" dirty="0" smtClean="0"/>
              <a:t>MENÚ PRINCIPAL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310255" y="2028179"/>
            <a:ext cx="2327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+mj-lt"/>
              </a:rPr>
              <a:t>ACCESO A:</a:t>
            </a:r>
          </a:p>
          <a:p>
            <a:endParaRPr lang="es-ES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+mj-lt"/>
              </a:rPr>
              <a:t>PLANIFICAR LAS TAREAS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+mj-lt"/>
              </a:rPr>
              <a:t>VER EL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+mj-lt"/>
              </a:rPr>
              <a:t>GESTIONAR LOS PAGOS</a:t>
            </a:r>
          </a:p>
        </p:txBody>
      </p:sp>
    </p:spTree>
    <p:extLst>
      <p:ext uri="{BB962C8B-B14F-4D97-AF65-F5344CB8AC3E}">
        <p14:creationId xmlns:p14="http://schemas.microsoft.com/office/powerpoint/2010/main" val="40573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77" y="1856511"/>
            <a:ext cx="81872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652164" y="1140981"/>
            <a:ext cx="2833255" cy="715530"/>
          </a:xfrm>
        </p:spPr>
        <p:txBody>
          <a:bodyPr/>
          <a:lstStyle/>
          <a:p>
            <a:pPr algn="ctr"/>
            <a:r>
              <a:rPr lang="es-ES" sz="2400" dirty="0" smtClean="0"/>
              <a:t>PLANIFICAR TAREAS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18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9347" y="1936462"/>
            <a:ext cx="684445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80999" y="1373332"/>
            <a:ext cx="3886200" cy="56313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400" dirty="0" smtClean="0"/>
              <a:t>VER TAREAS YA PROGRAMADAS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67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2763" y="467880"/>
            <a:ext cx="7221037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61110" y="4819218"/>
            <a:ext cx="2750128" cy="514782"/>
          </a:xfrm>
        </p:spPr>
        <p:txBody>
          <a:bodyPr>
            <a:normAutofit/>
          </a:bodyPr>
          <a:lstStyle/>
          <a:p>
            <a:pPr algn="ctr"/>
            <a:r>
              <a:rPr lang="es-ES" sz="2400" dirty="0" smtClean="0"/>
              <a:t>GESTIONAR PAGOS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19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119</Words>
  <Application>Microsoft Office PowerPoint</Application>
  <PresentationFormat>Panorámica</PresentationFormat>
  <Paragraphs>51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Bahnschrift Light Condensed</vt:lpstr>
      <vt:lpstr>Calibri</vt:lpstr>
      <vt:lpstr>Calibri Light</vt:lpstr>
      <vt:lpstr>Tema de Office</vt:lpstr>
      <vt:lpstr>CHACHA        CHACHI</vt:lpstr>
      <vt:lpstr>¿QUÉ ES?</vt:lpstr>
      <vt:lpstr>¿QUÉ SON LOS BEACONS?</vt:lpstr>
      <vt:lpstr>Presentación de PowerPoint</vt:lpstr>
      <vt:lpstr>REGISTRO</vt:lpstr>
      <vt:lpstr>MENÚ PRINCIPAL</vt:lpstr>
      <vt:lpstr>PLANIFICAR TAREAS</vt:lpstr>
      <vt:lpstr>VER TAREAS YA PROGRAMADAS</vt:lpstr>
      <vt:lpstr>GESTIONAR PAGOS</vt:lpstr>
      <vt:lpstr>Presentación de PowerPoint</vt:lpstr>
      <vt:lpstr>¿A QUIÉN ESTÁ DIRIGIDA?</vt:lpstr>
      <vt:lpstr>Presentación de PowerPoint</vt:lpstr>
      <vt:lpstr>APLICACIÓN WEB</vt:lpstr>
      <vt:lpstr>SOFTWARE EMPLEADO</vt:lpstr>
      <vt:lpstr>LIBRERÍAS Y LENGUAJES EMPLEADOS</vt:lpstr>
      <vt:lpstr>TIPOS DE USUARIOS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CHACHA CHACHI</dc:title>
  <dc:creator>INES INES</dc:creator>
  <cp:lastModifiedBy>INES INES</cp:lastModifiedBy>
  <cp:revision>28</cp:revision>
  <dcterms:created xsi:type="dcterms:W3CDTF">2018-06-16T17:49:28Z</dcterms:created>
  <dcterms:modified xsi:type="dcterms:W3CDTF">2019-06-17T14:25:27Z</dcterms:modified>
</cp:coreProperties>
</file>