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73" r:id="rId2"/>
  </p:sldMasterIdLst>
  <p:notesMasterIdLst>
    <p:notesMasterId r:id="rId41"/>
  </p:notesMasterIdLst>
  <p:handoutMasterIdLst>
    <p:handoutMasterId r:id="rId42"/>
  </p:handoutMasterIdLst>
  <p:sldIdLst>
    <p:sldId id="3385" r:id="rId3"/>
    <p:sldId id="3721" r:id="rId4"/>
    <p:sldId id="3723" r:id="rId5"/>
    <p:sldId id="259" r:id="rId6"/>
    <p:sldId id="3725" r:id="rId7"/>
    <p:sldId id="3724" r:id="rId8"/>
    <p:sldId id="3726" r:id="rId9"/>
    <p:sldId id="3727" r:id="rId10"/>
    <p:sldId id="3728" r:id="rId11"/>
    <p:sldId id="282" r:id="rId12"/>
    <p:sldId id="283" r:id="rId13"/>
    <p:sldId id="286" r:id="rId14"/>
    <p:sldId id="289" r:id="rId15"/>
    <p:sldId id="290" r:id="rId16"/>
    <p:sldId id="3719" r:id="rId17"/>
    <p:sldId id="3722" r:id="rId18"/>
    <p:sldId id="3717" r:id="rId19"/>
    <p:sldId id="3731" r:id="rId20"/>
    <p:sldId id="3729" r:id="rId21"/>
    <p:sldId id="3730" r:id="rId22"/>
    <p:sldId id="3732" r:id="rId23"/>
    <p:sldId id="3733" r:id="rId24"/>
    <p:sldId id="3734" r:id="rId25"/>
    <p:sldId id="3735" r:id="rId26"/>
    <p:sldId id="3736" r:id="rId27"/>
    <p:sldId id="3737" r:id="rId28"/>
    <p:sldId id="3738" r:id="rId29"/>
    <p:sldId id="3739" r:id="rId30"/>
    <p:sldId id="3740" r:id="rId31"/>
    <p:sldId id="3741" r:id="rId32"/>
    <p:sldId id="3547" r:id="rId33"/>
    <p:sldId id="3718" r:id="rId34"/>
    <p:sldId id="3742" r:id="rId35"/>
    <p:sldId id="3743" r:id="rId36"/>
    <p:sldId id="3716" r:id="rId37"/>
    <p:sldId id="3715" r:id="rId38"/>
    <p:sldId id="3609" r:id="rId39"/>
    <p:sldId id="3720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" id="{51943A24-8740-4850-BF0F-33DE4C8A1AF3}">
          <p14:sldIdLst/>
        </p14:section>
        <p14:section name="title" id="{9C3FD938-C826-774F-A9C2-425E3353CBBC}">
          <p14:sldIdLst>
            <p14:sldId id="3385"/>
          </p14:sldIdLst>
        </p14:section>
        <p14:section name="overview" id="{4801A3A4-48A4-F247-AFC4-0D536DE22689}">
          <p14:sldIdLst>
            <p14:sldId id="3721"/>
            <p14:sldId id="3723"/>
            <p14:sldId id="259"/>
            <p14:sldId id="3725"/>
            <p14:sldId id="3724"/>
            <p14:sldId id="3726"/>
            <p14:sldId id="3727"/>
            <p14:sldId id="3728"/>
          </p14:sldIdLst>
        </p14:section>
        <p14:section name="Installation" id="{0A7D2E1B-6B48-4D72-952A-DAA886F3B8D9}">
          <p14:sldIdLst>
            <p14:sldId id="282"/>
            <p14:sldId id="283"/>
            <p14:sldId id="286"/>
            <p14:sldId id="289"/>
            <p14:sldId id="290"/>
            <p14:sldId id="3719"/>
            <p14:sldId id="3722"/>
          </p14:sldIdLst>
        </p14:section>
        <p14:section name="Examples" id="{39AD4C29-DF43-4B20-B5A3-663AB78068D3}">
          <p14:sldIdLst>
            <p14:sldId id="3717"/>
            <p14:sldId id="3731"/>
            <p14:sldId id="3729"/>
            <p14:sldId id="3730"/>
            <p14:sldId id="3732"/>
            <p14:sldId id="3733"/>
            <p14:sldId id="3734"/>
            <p14:sldId id="3735"/>
            <p14:sldId id="3736"/>
            <p14:sldId id="3737"/>
            <p14:sldId id="3738"/>
            <p14:sldId id="3739"/>
            <p14:sldId id="3740"/>
            <p14:sldId id="3741"/>
            <p14:sldId id="3547"/>
            <p14:sldId id="3718"/>
            <p14:sldId id="3742"/>
            <p14:sldId id="3743"/>
            <p14:sldId id="3716"/>
            <p14:sldId id="3715"/>
            <p14:sldId id="3609"/>
            <p14:sldId id="37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00"/>
    <a:srgbClr val="FF00FF"/>
    <a:srgbClr val="0000FF"/>
    <a:srgbClr val="21B200"/>
    <a:srgbClr val="FFEB74"/>
    <a:srgbClr val="FF7F00"/>
    <a:srgbClr val="CCCC00"/>
    <a:srgbClr val="EA9999"/>
    <a:srgbClr val="763C00"/>
    <a:srgbClr val="AF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69" autoAdjust="0"/>
    <p:restoredTop sz="88583" autoAdjust="0"/>
  </p:normalViewPr>
  <p:slideViewPr>
    <p:cSldViewPr>
      <p:cViewPr varScale="1">
        <p:scale>
          <a:sx n="211" d="100"/>
          <a:sy n="211" d="100"/>
        </p:scale>
        <p:origin x="51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14816"/>
    </p:cViewPr>
  </p:sorterViewPr>
  <p:notesViewPr>
    <p:cSldViewPr>
      <p:cViewPr varScale="1">
        <p:scale>
          <a:sx n="117" d="100"/>
          <a:sy n="117" d="100"/>
        </p:scale>
        <p:origin x="50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40D796-7843-534A-8FE3-8742BBEFA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80B68-954E-8044-9ABD-A21090004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FFB9-B803-A243-AC64-797280F04D3D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329F5-ACFF-9F49-94B0-696BAC3CE1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3BAB-4E54-C34B-A053-89AB5B48E2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B6F78-33BD-FD44-8AAF-8D6F2DA8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9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BE71-F44D-4614-966E-E5DC21633116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13216-67A7-4EF4-9083-6CF2DBD3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5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50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1f97ff200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1f97ff200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f97ff200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f97ff200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1f97ff20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1f97ff20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1f97ff200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1f97ff200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6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9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2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4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47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1f97ff20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1f97ff20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1f97ff200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1f97ff200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21123-139B-1147-B46A-487D4D1BD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3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5020021"/>
            <a:ext cx="3960813" cy="123479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5020021"/>
            <a:ext cx="3960812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5126845-E11F-2C47-BD4B-2C440473C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1A3E4E5-1C21-9B49-A951-A00B43AAF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9502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22F1-40BC-1A4E-876F-6848631B58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39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9E226E1-9FCB-0C4E-B280-D64EA75BA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2BBA85-84FB-5949-A4FD-43BE65C0C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A744-A404-B34F-9DB4-07E36A068C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42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657C0-1C63-6440-91A8-D2741351BDA1}"/>
              </a:ext>
            </a:extLst>
          </p:cNvPr>
          <p:cNvSpPr/>
          <p:nvPr userDrawn="1"/>
        </p:nvSpPr>
        <p:spPr>
          <a:xfrm>
            <a:off x="0" y="5020020"/>
            <a:ext cx="9144000" cy="123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734DB80-39AE-BD40-B156-ADB386B8CC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7A90C93-E803-8449-A903-5A5757DFDB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0660-D84B-E149-9096-3DBF7DDD64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66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black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19675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19674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19674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11167F-63A7-4246-9F97-DADAA8B5C6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AB50E7-AA58-864F-B939-4728975BB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61E6-19DF-6F4B-8108-A52F02D301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lank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93110-C79D-A94F-8C92-752CA6713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713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single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58D2A-0442-384B-A741-2003C7B0EB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60000" tIns="360000" rIns="360000" bIns="36000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93110-C79D-A94F-8C92-752CA6713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133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ouble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58D2A-0442-384B-A741-2003C7B0EB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lIns="360000" tIns="360000" rIns="360000" bIns="36000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145F170-5B33-3E4A-A59E-C3BD131B61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0"/>
            <a:ext cx="4569610" cy="5143500"/>
          </a:xfrm>
          <a:prstGeom prst="rect">
            <a:avLst/>
          </a:prstGeom>
        </p:spPr>
        <p:txBody>
          <a:bodyPr lIns="360000" tIns="360000" rIns="360000" bIns="36000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78139-7108-654A-9B7F-DBE8976B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B3547-9D16-4DA3-997F-290421015A27}"/>
              </a:ext>
            </a:extLst>
          </p:cNvPr>
          <p:cNvSpPr txBox="1"/>
          <p:nvPr userDrawn="1"/>
        </p:nvSpPr>
        <p:spPr>
          <a:xfrm>
            <a:off x="8424863" y="109537"/>
            <a:ext cx="461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B4E7DA-0653-4F32-8602-05980CD277B7}" type="slidenum">
              <a:rPr lang="en-US" sz="1000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200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CF07-46DD-46BC-ABE3-B3AB51D2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9CBC8-89EE-4A36-A40C-E410E8488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 1 1">
    <p:bg>
      <p:bgPr>
        <a:solidFill>
          <a:srgbClr val="282C3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6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84A68-AD38-8C4F-9E5D-AB03676B65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714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bg>
      <p:bgPr>
        <a:solidFill>
          <a:srgbClr val="282C3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477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2">
  <p:cSld name="Blank 1 2">
    <p:bg>
      <p:bgPr>
        <a:solidFill>
          <a:srgbClr val="282C3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45885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4588500" y="0"/>
            <a:ext cx="45555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70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AFB3-CC1E-4158-8FF6-A7391953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7B7D4-CC83-40A4-A229-F8DF3D66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D846-107B-48D5-BFE9-168B5661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247E-1551-4A49-9654-F9FBF0D2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47FE-057B-4927-83BD-60A5DBBB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0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4267-B1E3-4E50-A1C0-6C24CDA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FDD8-9383-430E-A7A0-A474B1DA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6F95-A5AB-4AF6-9BE1-F555DC54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2B1F-4ED0-404E-97B8-908FABE2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D165-6083-4605-9957-F00BB93E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2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0FDD-FBD1-4583-8A9A-EF42A99F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6FDE-6DB2-425B-BF5E-EB7A7CBC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FD9D-E6A6-46DD-868C-70C3D37F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022D-6974-470D-BC70-FAF8267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03BB-D8FC-4429-9FC1-0284499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7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E92C-C056-4BCB-B653-5ADC5518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293D-378F-4149-876E-4C335CB0B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B3423-F939-4435-8E8B-1683729C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A28F-C429-41EF-8380-5628D79B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CF90-D3D3-4F6A-A558-403E83D3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BB8D-CD43-495F-9C28-C56784D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20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17B-9631-4AAB-818C-DA32431D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84B2-33AC-44CD-BB2D-338C3DCB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AF663-A521-4601-A0D0-D8348CA4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A9AF2-3EBC-404D-8E99-51C284631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4641F-B3C2-4E8D-9841-84E677A92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0F1B9-EA33-4D4A-8312-6FDEBE51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CC277-366F-42C3-9C39-819EFEFD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5376-A4D8-4B2D-B0F9-2138A874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8E1-DCC6-406A-B0FD-71FB2EB3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4CA91-66B0-4A74-998C-AEF47275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097E1-9676-4F32-BB0D-4C452130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7AD28-B1B9-4BA2-ABDB-5AB99EED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3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E4AD1-7FBF-4F12-A2C5-79DBE07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185DC-F2AB-494A-A77B-26BED64D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5FED-48AB-4045-8179-381399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2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2FA5-5193-4CA8-AC53-A68E2DA6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67C7-CD6A-4887-9C0D-81D9A258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3F7D-5F57-4638-855E-E80F72330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F16FC-8230-4931-9711-D85A4617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0DC3-4740-417D-B1F5-4A648EA2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9128-DDE5-4EDE-AFE6-B21EB21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Introdu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9" y="2119673"/>
            <a:ext cx="8353424" cy="9041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 baseline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noProof="0" dirty="0"/>
              <a:t>Chapter Introduction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524875" y="0"/>
            <a:ext cx="61912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02549-3176-DB41-87FF-470D36A5D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896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6A70-B9C8-4C9A-8C1A-2B5D51C8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66696-25F2-4534-8C0B-68E8ACA7D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CA6A-5675-46FE-B594-30E5052F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0BB9-3287-415D-860F-18C51657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D4CC5-3F0E-4852-8CF3-7F1E755F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A2006-A4D4-406A-ABE0-4D2075DC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4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59A-8048-4A4D-B373-52004AC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F969-E450-45A1-BA53-FDD823AE7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72A7-CBD5-441E-8EEA-7D04FF13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9138-CE94-4A33-B932-26ED2380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E6A9-8887-460D-BE33-62505402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14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724AC-A7FC-43D6-BE66-E092A672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3F85-4F55-4CAC-BAEB-135477F5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5279-ACD8-4120-9273-4EFF4147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19F0-6A0A-4B32-B24C-BDC43CFA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A841-B3FC-4911-A1A2-83DF1776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B4319-D4B0-EE40-939D-16B56D68D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27063"/>
            <a:ext cx="7921625" cy="38893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C7343-A795-CF4D-AA5F-CC0878899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6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627063"/>
            <a:ext cx="7921625" cy="38893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lang="en-US" b="1" i="0" noProof="0" dirty="0" smtClean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eaLnBrk="0" hangingPunct="0">
              <a:defRPr/>
            </a:pPr>
            <a:r>
              <a:rPr kumimoji="1" lang="en-US" sz="1400" b="1" noProof="0" dirty="0">
                <a:latin typeface="+mj-lt"/>
              </a:rPr>
              <a:t>Bold</a:t>
            </a:r>
            <a:endParaRPr kumimoji="1" lang="en-US" sz="1400" noProof="0" dirty="0">
              <a:solidFill>
                <a:srgbClr val="11111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4D77B-361A-1445-A57D-5289AC89A5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0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95FFF-8B3B-C940-B3DC-5A56E8A82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2989" y="627063"/>
            <a:ext cx="6985000" cy="43252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8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0F846B-3953-EE4E-8FEF-1E397B96C6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253" y="1020559"/>
            <a:ext cx="6980232" cy="316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Venue, Location  |  2019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56C73-07B8-4F48-85ED-988034779E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989" y="2067694"/>
            <a:ext cx="6985000" cy="2448744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Details…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4FDF1-1B81-1B42-9337-7D98A47E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288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D49B-F042-9E4F-AA3F-653D14F0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27063"/>
            <a:ext cx="7921626" cy="78047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79BA8C3-30F7-8D41-9FE5-7871CD156D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62AD432-86CC-2C41-A1F6-A394D9A697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5CD14B-6892-824F-8193-D0EB41F76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D49E9A-2E0F-CC48-88EC-773EEBFCD7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7900" y="3870031"/>
            <a:ext cx="3960813" cy="862307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Facts facts facts facts facts facts facts facts facts facts facts…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62D15-34FD-684C-A95D-8383456B96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6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D49B-F042-9E4F-AA3F-653D14F07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609" y="1818276"/>
            <a:ext cx="6984379" cy="8974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“Quote: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.”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79BA8C3-30F7-8D41-9FE5-7871CD156D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62AD432-86CC-2C41-A1F6-A394D9A697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5CD14B-6892-824F-8193-D0EB41F76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3C5A68-9911-5046-AA31-8C9020C6E1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2988" y="2787650"/>
            <a:ext cx="6985000" cy="360164"/>
          </a:xfrm>
          <a:prstGeom prst="rect">
            <a:avLst/>
          </a:prstGeom>
        </p:spPr>
        <p:txBody>
          <a:bodyPr lIns="0" tIns="14400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- Someone (2019)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24F1-C1BB-5244-ACF6-86A46119B1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42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2666A-FC10-EE48-B5F9-C5CA7CB4B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411163"/>
            <a:ext cx="7921624" cy="385929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Big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24012-7B22-FE44-BFD5-B12655E6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F99DC1D-F0CC-214C-92C5-F2FDF743CF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1313C7A-A87D-CA43-8136-F5041944D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DBBCC1-564B-1B48-BD45-7EE124B46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44350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681B4-1188-F842-B191-7C84E3D58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813" y="195264"/>
            <a:ext cx="431800" cy="2159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08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43" r:id="rId3"/>
    <p:sldLayoutId id="2147483750" r:id="rId4"/>
    <p:sldLayoutId id="2147483745" r:id="rId5"/>
    <p:sldLayoutId id="2147483757" r:id="rId6"/>
    <p:sldLayoutId id="2147483763" r:id="rId7"/>
    <p:sldLayoutId id="2147483764" r:id="rId8"/>
    <p:sldLayoutId id="2147483756" r:id="rId9"/>
    <p:sldLayoutId id="2147483762" r:id="rId10"/>
    <p:sldLayoutId id="2147483744" r:id="rId11"/>
    <p:sldLayoutId id="2147483761" r:id="rId12"/>
    <p:sldLayoutId id="2147483746" r:id="rId13"/>
    <p:sldLayoutId id="2147483770" r:id="rId14"/>
    <p:sldLayoutId id="2147483759" r:id="rId15"/>
    <p:sldLayoutId id="2147483758" r:id="rId16"/>
    <p:sldLayoutId id="2147483771" r:id="rId17"/>
    <p:sldLayoutId id="2147483772" r:id="rId18"/>
    <p:sldLayoutId id="2147483785" r:id="rId19"/>
    <p:sldLayoutId id="2147483786" r:id="rId20"/>
    <p:sldLayoutId id="2147483787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123" userDrawn="1">
          <p15:clr>
            <a:srgbClr val="F26B43"/>
          </p15:clr>
        </p15:guide>
        <p15:guide id="4" orient="horz" pos="3117" userDrawn="1">
          <p15:clr>
            <a:srgbClr val="F26B43"/>
          </p15:clr>
        </p15:guide>
        <p15:guide id="5" pos="113" userDrawn="1">
          <p15:clr>
            <a:srgbClr val="F26B43"/>
          </p15:clr>
        </p15:guide>
        <p15:guide id="6" pos="5647" userDrawn="1">
          <p15:clr>
            <a:srgbClr val="F26B43"/>
          </p15:clr>
        </p15:guide>
        <p15:guide id="7" orient="horz" pos="259" userDrawn="1">
          <p15:clr>
            <a:srgbClr val="F26B43"/>
          </p15:clr>
        </p15:guide>
        <p15:guide id="8" orient="horz" pos="2981" userDrawn="1">
          <p15:clr>
            <a:srgbClr val="F26B43"/>
          </p15:clr>
        </p15:guide>
        <p15:guide id="9" pos="249" userDrawn="1">
          <p15:clr>
            <a:srgbClr val="F26B43"/>
          </p15:clr>
        </p15:guide>
        <p15:guide id="10" pos="5511" userDrawn="1">
          <p15:clr>
            <a:srgbClr val="F26B43"/>
          </p15:clr>
        </p15:guide>
        <p15:guide id="11" pos="2744" userDrawn="1">
          <p15:clr>
            <a:srgbClr val="F26B43"/>
          </p15:clr>
        </p15:guide>
        <p15:guide id="12" pos="3016" userDrawn="1">
          <p15:clr>
            <a:srgbClr val="F26B43"/>
          </p15:clr>
        </p15:guide>
        <p15:guide id="13" orient="horz" pos="395" userDrawn="1">
          <p15:clr>
            <a:srgbClr val="F26B43"/>
          </p15:clr>
        </p15:guide>
        <p15:guide id="14" orient="horz" pos="2845" userDrawn="1">
          <p15:clr>
            <a:srgbClr val="F26B43"/>
          </p15:clr>
        </p15:guide>
        <p15:guide id="15" pos="385" userDrawn="1">
          <p15:clr>
            <a:srgbClr val="F26B43"/>
          </p15:clr>
        </p15:guide>
        <p15:guide id="16" pos="5375" userDrawn="1">
          <p15:clr>
            <a:srgbClr val="F26B43"/>
          </p15:clr>
        </p15:guide>
        <p15:guide id="17" orient="horz" pos="1484" userDrawn="1">
          <p15:clr>
            <a:srgbClr val="F26B43"/>
          </p15:clr>
        </p15:guide>
        <p15:guide id="18" orient="horz" pos="1756" userDrawn="1">
          <p15:clr>
            <a:srgbClr val="F26B43"/>
          </p15:clr>
        </p15:guide>
        <p15:guide id="19" pos="657" userDrawn="1">
          <p15:clr>
            <a:srgbClr val="F26B43"/>
          </p15:clr>
        </p15:guide>
        <p15:guide id="20" pos="5057" userDrawn="1">
          <p15:clr>
            <a:srgbClr val="F26B43"/>
          </p15:clr>
        </p15:guide>
        <p15:guide id="21" orient="horz" pos="31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7C5E0-F085-4A6E-B2CA-77CD1624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1FA7-C021-4F28-A0AC-A7D078EB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AA52-C19A-400F-BD7D-E299F0905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6B93-D04F-49C8-9836-89DA46339F9B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9DD1-1A94-4AC3-95B8-D05493F17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E125-674D-447C-A276-849159BD2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ockResearchGroup/compas_fea2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franaudo/72362784ded685e4cb381e57020c9ec7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1FD5A-1A16-524F-B45D-A9863CCA4C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F0F9E-3681-264E-B394-0EC30F308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3931"/>
            <a:ext cx="2880090" cy="59563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8030D3B-FBF4-9A40-A1E0-ECA3D8F86536}"/>
              </a:ext>
            </a:extLst>
          </p:cNvPr>
          <p:cNvSpPr txBox="1">
            <a:spLocks/>
          </p:cNvSpPr>
          <p:nvPr/>
        </p:nvSpPr>
        <p:spPr>
          <a:xfrm>
            <a:off x="1691680" y="2319722"/>
            <a:ext cx="7921604" cy="50405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_  F  E  A 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E5D2E-8E6D-4C41-9FAC-630F26E0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40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config --add channels conda-forge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create -n 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fea2</a:t>
            </a: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python=3.7 </a:t>
            </a:r>
            <a:r>
              <a:rPr lang="en-GB" sz="1200" dirty="0" err="1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compas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--yes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activate 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fea2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5"/>
          <p:cNvSpPr/>
          <p:nvPr/>
        </p:nvSpPr>
        <p:spPr>
          <a:xfrm>
            <a:off x="0" y="3075805"/>
            <a:ext cx="9144000" cy="2067469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9" name="Google Shape;439;p55"/>
          <p:cNvSpPr/>
          <p:nvPr/>
        </p:nvSpPr>
        <p:spPr>
          <a:xfrm>
            <a:off x="100" y="0"/>
            <a:ext cx="9144000" cy="1779662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Python 3.7.6 | packaged by conda-forge | (default, Jul  2 2019, 02:07:37)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[GCC 4.2.1 Compatible Clang 4.0.1 (tags/RELEASE_401/final)] on darwin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information.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endParaRPr sz="11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import compas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compas.__version__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0.16.1</a:t>
            </a: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import compas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compas.__version__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‘0.16.2'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exit()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compas_fea2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5264B-BD4B-4A60-BCF0-288BDECA98E7}"/>
              </a:ext>
            </a:extLst>
          </p:cNvPr>
          <p:cNvSpPr/>
          <p:nvPr/>
        </p:nvSpPr>
        <p:spPr>
          <a:xfrm>
            <a:off x="2547664" y="627063"/>
            <a:ext cx="40486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https://github.com/BlockResearchGroup/compas_fea2</a:t>
            </a:r>
            <a:endParaRPr lang="en-GB" dirty="0"/>
          </a:p>
          <a:p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F17B2A-CEF8-4520-8C76-877F12D9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57164"/>
            <a:ext cx="5812893" cy="38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69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-GB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https://github.com/BlockResearchGroup/compas_fea2.git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cd compass_fea2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pip install –e .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5"/>
          <p:cNvSpPr/>
          <p:nvPr/>
        </p:nvSpPr>
        <p:spPr>
          <a:xfrm>
            <a:off x="0" y="3075805"/>
            <a:ext cx="9144000" cy="2067469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9" name="Google Shape;439;p55"/>
          <p:cNvSpPr/>
          <p:nvPr/>
        </p:nvSpPr>
        <p:spPr>
          <a:xfrm>
            <a:off x="100" y="0"/>
            <a:ext cx="9144000" cy="1995686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8729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C050E-4F65-4B93-95BF-8992DF1D4053}"/>
              </a:ext>
            </a:extLst>
          </p:cNvPr>
          <p:cNvCxnSpPr/>
          <p:nvPr/>
        </p:nvCxnSpPr>
        <p:spPr>
          <a:xfrm>
            <a:off x="3851920" y="34008"/>
            <a:ext cx="0" cy="50358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6AE2BE-638B-4F02-837A-2FA99480E8B0}"/>
              </a:ext>
            </a:extLst>
          </p:cNvPr>
          <p:cNvSpPr txBox="1"/>
          <p:nvPr/>
        </p:nvSpPr>
        <p:spPr>
          <a:xfrm>
            <a:off x="3923928" y="123255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imports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6F92F-843E-45D9-8482-0926DA904C3A}"/>
              </a:ext>
            </a:extLst>
          </p:cNvPr>
          <p:cNvCxnSpPr>
            <a:cxnSpLocks/>
          </p:cNvCxnSpPr>
          <p:nvPr/>
        </p:nvCxnSpPr>
        <p:spPr>
          <a:xfrm>
            <a:off x="3851920" y="564739"/>
            <a:ext cx="0" cy="4228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6D7DE6-2938-446B-9CF8-7B48E8E0C9A8}"/>
              </a:ext>
            </a:extLst>
          </p:cNvPr>
          <p:cNvSpPr txBox="1"/>
          <p:nvPr/>
        </p:nvSpPr>
        <p:spPr>
          <a:xfrm>
            <a:off x="3923928" y="65398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imports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2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1131590"/>
            <a:ext cx="0" cy="3600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12038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 a model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410AB0-BAFB-48D9-AC44-3E847B88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247" y="375506"/>
            <a:ext cx="382436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5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1635646"/>
            <a:ext cx="0" cy="57606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181595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the geometry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2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283718"/>
            <a:ext cx="0" cy="2159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228371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materials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D923D-F057-44E7-BA09-C06A008B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87" y="141825"/>
            <a:ext cx="3848941" cy="2214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09D17-5083-45F2-A320-20BB289E4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859782"/>
            <a:ext cx="1824571" cy="15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8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574934"/>
            <a:ext cx="0" cy="2159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257493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sections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0732C-BA0D-4E97-953E-A7BB55A6B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" r="-1"/>
          <a:stretch/>
        </p:blipFill>
        <p:spPr>
          <a:xfrm>
            <a:off x="5101176" y="131349"/>
            <a:ext cx="3827292" cy="2214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934713-C13B-4CBC-8ACB-A7C008543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859782"/>
            <a:ext cx="1301536" cy="2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8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931790"/>
            <a:ext cx="0" cy="3600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0040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elements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4C9A4-D5E3-438A-A0B9-AE4D1470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9108"/>
            <a:ext cx="3852412" cy="2233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CE1FF-05D4-46E4-B75C-4D7D034F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71" y="2760704"/>
            <a:ext cx="1298570" cy="1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3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3350267"/>
            <a:ext cx="0" cy="28774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38091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sets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135100-A355-40A3-9117-BE0F0DEE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46" y="151791"/>
            <a:ext cx="3863222" cy="22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3795886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76017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 Problem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F34D8-4AE8-422B-B803-2B42D558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76" y="151791"/>
            <a:ext cx="3884892" cy="21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047624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01191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</a:t>
            </a:r>
            <a:r>
              <a:rPr lang="en-US" sz="800" b="0" i="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bcs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A2380-FED6-4E7F-A31D-66542FDB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76" y="166863"/>
            <a:ext cx="3830022" cy="2095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7ED12-2E56-41AA-8DCC-464EB60D0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122" y="2859782"/>
            <a:ext cx="1298719" cy="16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93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263648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22793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loads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AFB85-D46F-44AD-872F-B83ED90F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2596"/>
            <a:ext cx="3888172" cy="2141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F73B8-A9D5-40B0-B3BF-BA1C20BD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818453"/>
            <a:ext cx="1769428" cy="16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0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483487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447773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0utputs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82A19-3678-435D-8621-3155A36A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58529"/>
            <a:ext cx="3888172" cy="21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33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709881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674167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steps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23DDB5-BB80-4CB3-8F15-52BA0BF3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3478"/>
            <a:ext cx="3884436" cy="2140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B85D0-0F2A-41C7-8B0D-F6F45F27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2879467"/>
            <a:ext cx="2018341" cy="11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2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1668600" cy="2119700"/>
            <a:chOff x="406950" y="1353850"/>
            <a:chExt cx="1668600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EB3375-5749-4DC5-BCE2-BFC64C202CE6}"/>
              </a:ext>
            </a:extLst>
          </p:cNvPr>
          <p:cNvCxnSpPr/>
          <p:nvPr/>
        </p:nvCxnSpPr>
        <p:spPr>
          <a:xfrm>
            <a:off x="2123728" y="1563638"/>
            <a:ext cx="0" cy="1224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58CD4C-1AB4-4B9D-807F-64562B47A560}"/>
              </a:ext>
            </a:extLst>
          </p:cNvPr>
          <p:cNvSpPr txBox="1"/>
          <p:nvPr/>
        </p:nvSpPr>
        <p:spPr>
          <a:xfrm>
            <a:off x="2164445" y="19955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03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877087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841373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RUN!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A2BD3-C1E6-42DB-9C5F-3AED27A7C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29" b="94343" l="9878" r="89878">
                        <a14:foregroundMark x1="13796" y1="8616" x2="13796" y2="8616"/>
                        <a14:foregroundMark x1="78776" y1="94343" x2="78776" y2="943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997" y="1212696"/>
            <a:ext cx="358633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8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Interactive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EAF31-B64D-4CCC-B3EA-C88BD8E7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31" y="644987"/>
            <a:ext cx="9155631" cy="5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8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36CA3-E75B-46E7-94F6-E93A3A02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28" y="367522"/>
            <a:ext cx="3215745" cy="23480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D23105-0430-4531-858E-EAD11ECAC181}"/>
              </a:ext>
            </a:extLst>
          </p:cNvPr>
          <p:cNvSpPr/>
          <p:nvPr/>
        </p:nvSpPr>
        <p:spPr>
          <a:xfrm>
            <a:off x="5261936" y="1707654"/>
            <a:ext cx="21602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2F409-6A60-408B-94BD-0A3F83C0FA6F}"/>
              </a:ext>
            </a:extLst>
          </p:cNvPr>
          <p:cNvSpPr/>
          <p:nvPr/>
        </p:nvSpPr>
        <p:spPr>
          <a:xfrm>
            <a:off x="6876256" y="2319846"/>
            <a:ext cx="21602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D2AE1-FAC6-44D3-936B-869694D60867}"/>
              </a:ext>
            </a:extLst>
          </p:cNvPr>
          <p:cNvCxnSpPr/>
          <p:nvPr/>
        </p:nvCxnSpPr>
        <p:spPr>
          <a:xfrm>
            <a:off x="7164288" y="293293"/>
            <a:ext cx="0" cy="3188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3EA30D7-83CA-43F2-B272-A724DA47B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8" b="96300" l="9977" r="94310">
                        <a14:foregroundMark x1="90413" y1="21076" x2="90413" y2="21076"/>
                        <a14:foregroundMark x1="93765" y1="72534" x2="93765" y2="72534"/>
                        <a14:foregroundMark x1="94154" y1="86771" x2="94154" y2="87108"/>
                        <a14:foregroundMark x1="94310" y1="96300" x2="94310" y2="96300"/>
                        <a14:backgroundMark x1="24240" y1="44731" x2="24240" y2="44731"/>
                        <a14:backgroundMark x1="23227" y1="40022" x2="23227" y2="40022"/>
                        <a14:backgroundMark x1="22837" y1="33520" x2="22837" y2="33520"/>
                        <a14:backgroundMark x1="29930" y1="37444" x2="29930" y2="37444"/>
                        <a14:backgroundMark x1="30398" y1="41368" x2="30398" y2="41368"/>
                        <a14:backgroundMark x1="30943" y1="45291" x2="30943" y2="45291"/>
                        <a14:backgroundMark x1="28917" y1="32623" x2="28917" y2="32623"/>
                        <a14:backgroundMark x1="28371" y1="28363" x2="28371" y2="28363"/>
                        <a14:backgroundMark x1="78488" y1="46861" x2="78488" y2="46861"/>
                        <a14:backgroundMark x1="73422" y1="46413" x2="73422" y2="46413"/>
                        <a14:backgroundMark x1="72175" y1="52018" x2="72175" y2="52018"/>
                        <a14:backgroundMark x1="77085" y1="53700" x2="77085" y2="53700"/>
                        <a14:backgroundMark x1="72097" y1="56839" x2="72097" y2="56839"/>
                        <a14:backgroundMark x1="85814" y1="47646" x2="85814" y2="47646"/>
                        <a14:backgroundMark x1="70304" y1="41816" x2="70304" y2="41816"/>
                        <a14:backgroundMark x1="63445" y1="43386" x2="63445" y2="43386"/>
                        <a14:backgroundMark x1="63289" y1="40583" x2="63289" y2="40583"/>
                        <a14:backgroundMark x1="63445" y1="37556" x2="63445" y2="37556"/>
                        <a14:backgroundMark x1="63211" y1="49664" x2="63211" y2="49664"/>
                        <a14:backgroundMark x1="63757" y1="53475" x2="63757" y2="53475"/>
                        <a14:backgroundMark x1="63523" y1="57511" x2="63523" y2="57511"/>
                        <a14:backgroundMark x1="63055" y1="60987" x2="63055" y2="60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1960" y="2571750"/>
            <a:ext cx="3181193" cy="22117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9199B2B-6A76-455D-B566-61786D169368}"/>
              </a:ext>
            </a:extLst>
          </p:cNvPr>
          <p:cNvSpPr/>
          <p:nvPr/>
        </p:nvSpPr>
        <p:spPr>
          <a:xfrm>
            <a:off x="5261936" y="17796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FFE34B-084F-4050-A3C7-C5B346359468}"/>
              </a:ext>
            </a:extLst>
          </p:cNvPr>
          <p:cNvSpPr/>
          <p:nvPr/>
        </p:nvSpPr>
        <p:spPr>
          <a:xfrm>
            <a:off x="5401701" y="17807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679BF1-720E-4F8B-BEA5-E95E882A5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32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- </a:t>
            </a:r>
            <a:r>
              <a:rPr lang="de-DE" dirty="0" err="1"/>
              <a:t>parametric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BC6386-3BC8-4E3D-AFAF-DC67B10B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07" b="39573"/>
          <a:stretch/>
        </p:blipFill>
        <p:spPr>
          <a:xfrm>
            <a:off x="3958505" y="1276441"/>
            <a:ext cx="3669396" cy="164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239777-F05F-43A5-B1C7-3AAD73C6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27C3C-7D8A-42BA-8950-AC0E0976511F}"/>
              </a:ext>
            </a:extLst>
          </p:cNvPr>
          <p:cNvCxnSpPr>
            <a:cxnSpLocks/>
          </p:cNvCxnSpPr>
          <p:nvPr/>
        </p:nvCxnSpPr>
        <p:spPr>
          <a:xfrm flipV="1">
            <a:off x="2605741" y="1358749"/>
            <a:ext cx="1246179" cy="12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E60A7-A034-42E1-AFF6-199983B3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604156"/>
            <a:ext cx="3528392" cy="281567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D68339-444F-48F4-AAFB-E7EF6DA1EB9D}"/>
              </a:ext>
            </a:extLst>
          </p:cNvPr>
          <p:cNvCxnSpPr/>
          <p:nvPr/>
        </p:nvCxnSpPr>
        <p:spPr>
          <a:xfrm>
            <a:off x="6319051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3810C5-61C4-474C-B6EC-A2919BD1DD59}"/>
              </a:ext>
            </a:extLst>
          </p:cNvPr>
          <p:cNvCxnSpPr/>
          <p:nvPr/>
        </p:nvCxnSpPr>
        <p:spPr>
          <a:xfrm>
            <a:off x="6588224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A0E67-7A62-4CF1-B107-035C0E151405}"/>
              </a:ext>
            </a:extLst>
          </p:cNvPr>
          <p:cNvCxnSpPr>
            <a:cxnSpLocks/>
          </p:cNvCxnSpPr>
          <p:nvPr/>
        </p:nvCxnSpPr>
        <p:spPr>
          <a:xfrm>
            <a:off x="323528" y="2667639"/>
            <a:ext cx="21602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88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+ </a:t>
            </a:r>
            <a:r>
              <a:rPr lang="de-DE" dirty="0" err="1"/>
              <a:t>user</a:t>
            </a:r>
            <a:r>
              <a:rPr lang="de-DE" dirty="0"/>
              <a:t> material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34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39777-F05F-43A5-B1C7-3AAD73C6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27C3C-7D8A-42BA-8950-AC0E0976511F}"/>
              </a:ext>
            </a:extLst>
          </p:cNvPr>
          <p:cNvCxnSpPr>
            <a:cxnSpLocks/>
          </p:cNvCxnSpPr>
          <p:nvPr/>
        </p:nvCxnSpPr>
        <p:spPr>
          <a:xfrm flipV="1">
            <a:off x="2605741" y="1358749"/>
            <a:ext cx="1246179" cy="12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D68339-444F-48F4-AAFB-E7EF6DA1EB9D}"/>
              </a:ext>
            </a:extLst>
          </p:cNvPr>
          <p:cNvCxnSpPr/>
          <p:nvPr/>
        </p:nvCxnSpPr>
        <p:spPr>
          <a:xfrm>
            <a:off x="6319051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3810C5-61C4-474C-B6EC-A2919BD1DD59}"/>
              </a:ext>
            </a:extLst>
          </p:cNvPr>
          <p:cNvCxnSpPr/>
          <p:nvPr/>
        </p:nvCxnSpPr>
        <p:spPr>
          <a:xfrm>
            <a:off x="6588224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A0E67-7A62-4CF1-B107-035C0E151405}"/>
              </a:ext>
            </a:extLst>
          </p:cNvPr>
          <p:cNvCxnSpPr>
            <a:cxnSpLocks/>
          </p:cNvCxnSpPr>
          <p:nvPr/>
        </p:nvCxnSpPr>
        <p:spPr>
          <a:xfrm>
            <a:off x="323528" y="2667639"/>
            <a:ext cx="21602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17FB25-30EC-489C-A227-6D6D1A5D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05" y="1218336"/>
            <a:ext cx="3669396" cy="255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B97451-C496-49CC-9642-BECD4BD2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019" y="1851670"/>
            <a:ext cx="2804516" cy="24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48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User Material in Abaqus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CFDEEBE-BF62-4610-8FF8-1690C6DD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64" y="1179128"/>
            <a:ext cx="2353444" cy="2353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2FE68D-AD6A-4DAD-89DA-24285B109AD3}"/>
              </a:ext>
            </a:extLst>
          </p:cNvPr>
          <p:cNvSpPr/>
          <p:nvPr/>
        </p:nvSpPr>
        <p:spPr>
          <a:xfrm>
            <a:off x="5173995" y="3627400"/>
            <a:ext cx="2857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https://gist.github.com/franaudo/72362784ded685e4cb381e57020c9ec7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E656F-3285-4097-9009-F059287D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0" y="693091"/>
            <a:ext cx="4380841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5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Next Steps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F94364-ED90-4E9C-A3AB-E06934E2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0479"/>
            <a:ext cx="5172221" cy="44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2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;p8">
            <a:extLst>
              <a:ext uri="{FF2B5EF4-FFF2-40B4-BE49-F238E27FC236}">
                <a16:creationId xmlns:a16="http://schemas.microsoft.com/office/drawing/2014/main" id="{B962DB31-8AF0-43A5-852F-D7BA383A9A03}"/>
              </a:ext>
            </a:extLst>
          </p:cNvPr>
          <p:cNvSpPr txBox="1"/>
          <p:nvPr/>
        </p:nvSpPr>
        <p:spPr>
          <a:xfrm>
            <a:off x="0" y="2928851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F7915-C4DF-4729-ABDD-9E1895956961}"/>
              </a:ext>
            </a:extLst>
          </p:cNvPr>
          <p:cNvSpPr txBox="1"/>
          <p:nvPr/>
        </p:nvSpPr>
        <p:spPr>
          <a:xfrm>
            <a:off x="3434378" y="2094552"/>
            <a:ext cx="22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Thanks</a:t>
            </a:r>
          </a:p>
        </p:txBody>
      </p:sp>
      <p:grpSp>
        <p:nvGrpSpPr>
          <p:cNvPr id="11" name="Gruppieren 1">
            <a:extLst>
              <a:ext uri="{FF2B5EF4-FFF2-40B4-BE49-F238E27FC236}">
                <a16:creationId xmlns:a16="http://schemas.microsoft.com/office/drawing/2014/main" id="{3F738247-7051-444C-BE63-1F899F9C912D}"/>
              </a:ext>
            </a:extLst>
          </p:cNvPr>
          <p:cNvGrpSpPr/>
          <p:nvPr/>
        </p:nvGrpSpPr>
        <p:grpSpPr>
          <a:xfrm>
            <a:off x="8332141" y="4549441"/>
            <a:ext cx="325770" cy="332895"/>
            <a:chOff x="11160126" y="6203950"/>
            <a:chExt cx="508000" cy="519112"/>
          </a:xfrm>
          <a:solidFill>
            <a:schemeClr val="bg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DD543AA-84A8-4777-9328-9301DA19A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60126" y="6203950"/>
              <a:ext cx="239713" cy="519112"/>
            </a:xfrm>
            <a:custGeom>
              <a:avLst/>
              <a:gdLst>
                <a:gd name="T0" fmla="*/ 83 w 167"/>
                <a:gd name="T1" fmla="*/ 169 h 356"/>
                <a:gd name="T2" fmla="*/ 83 w 167"/>
                <a:gd name="T3" fmla="*/ 169 h 356"/>
                <a:gd name="T4" fmla="*/ 40 w 167"/>
                <a:gd name="T5" fmla="*/ 126 h 356"/>
                <a:gd name="T6" fmla="*/ 83 w 167"/>
                <a:gd name="T7" fmla="*/ 83 h 356"/>
                <a:gd name="T8" fmla="*/ 126 w 167"/>
                <a:gd name="T9" fmla="*/ 126 h 356"/>
                <a:gd name="T10" fmla="*/ 83 w 167"/>
                <a:gd name="T11" fmla="*/ 169 h 356"/>
                <a:gd name="T12" fmla="*/ 83 w 167"/>
                <a:gd name="T13" fmla="*/ 315 h 356"/>
                <a:gd name="T14" fmla="*/ 83 w 167"/>
                <a:gd name="T15" fmla="*/ 315 h 356"/>
                <a:gd name="T16" fmla="*/ 40 w 167"/>
                <a:gd name="T17" fmla="*/ 272 h 356"/>
                <a:gd name="T18" fmla="*/ 83 w 167"/>
                <a:gd name="T19" fmla="*/ 229 h 356"/>
                <a:gd name="T20" fmla="*/ 126 w 167"/>
                <a:gd name="T21" fmla="*/ 272 h 356"/>
                <a:gd name="T22" fmla="*/ 83 w 167"/>
                <a:gd name="T23" fmla="*/ 315 h 356"/>
                <a:gd name="T24" fmla="*/ 167 w 167"/>
                <a:gd name="T25" fmla="*/ 125 h 356"/>
                <a:gd name="T26" fmla="*/ 167 w 167"/>
                <a:gd name="T27" fmla="*/ 125 h 356"/>
                <a:gd name="T28" fmla="*/ 167 w 167"/>
                <a:gd name="T29" fmla="*/ 0 h 356"/>
                <a:gd name="T30" fmla="*/ 127 w 167"/>
                <a:gd name="T31" fmla="*/ 0 h 356"/>
                <a:gd name="T32" fmla="*/ 127 w 167"/>
                <a:gd name="T33" fmla="*/ 54 h 356"/>
                <a:gd name="T34" fmla="*/ 83 w 167"/>
                <a:gd name="T35" fmla="*/ 42 h 356"/>
                <a:gd name="T36" fmla="*/ 0 w 167"/>
                <a:gd name="T37" fmla="*/ 125 h 356"/>
                <a:gd name="T38" fmla="*/ 43 w 167"/>
                <a:gd name="T39" fmla="*/ 199 h 356"/>
                <a:gd name="T40" fmla="*/ 0 w 167"/>
                <a:gd name="T41" fmla="*/ 272 h 356"/>
                <a:gd name="T42" fmla="*/ 83 w 167"/>
                <a:gd name="T43" fmla="*/ 356 h 356"/>
                <a:gd name="T44" fmla="*/ 127 w 167"/>
                <a:gd name="T45" fmla="*/ 344 h 356"/>
                <a:gd name="T46" fmla="*/ 127 w 167"/>
                <a:gd name="T47" fmla="*/ 356 h 356"/>
                <a:gd name="T48" fmla="*/ 167 w 167"/>
                <a:gd name="T49" fmla="*/ 356 h 356"/>
                <a:gd name="T50" fmla="*/ 167 w 167"/>
                <a:gd name="T51" fmla="*/ 272 h 356"/>
                <a:gd name="T52" fmla="*/ 123 w 167"/>
                <a:gd name="T53" fmla="*/ 199 h 356"/>
                <a:gd name="T54" fmla="*/ 167 w 167"/>
                <a:gd name="T55" fmla="*/ 12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356">
                  <a:moveTo>
                    <a:pt x="83" y="169"/>
                  </a:moveTo>
                  <a:lnTo>
                    <a:pt x="83" y="169"/>
                  </a:lnTo>
                  <a:cubicBezTo>
                    <a:pt x="60" y="169"/>
                    <a:pt x="40" y="149"/>
                    <a:pt x="40" y="126"/>
                  </a:cubicBezTo>
                  <a:cubicBezTo>
                    <a:pt x="40" y="102"/>
                    <a:pt x="60" y="83"/>
                    <a:pt x="83" y="83"/>
                  </a:cubicBezTo>
                  <a:cubicBezTo>
                    <a:pt x="107" y="83"/>
                    <a:pt x="126" y="102"/>
                    <a:pt x="126" y="126"/>
                  </a:cubicBezTo>
                  <a:cubicBezTo>
                    <a:pt x="126" y="149"/>
                    <a:pt x="107" y="169"/>
                    <a:pt x="83" y="169"/>
                  </a:cubicBezTo>
                  <a:close/>
                  <a:moveTo>
                    <a:pt x="83" y="315"/>
                  </a:moveTo>
                  <a:lnTo>
                    <a:pt x="83" y="315"/>
                  </a:lnTo>
                  <a:cubicBezTo>
                    <a:pt x="59" y="315"/>
                    <a:pt x="40" y="296"/>
                    <a:pt x="40" y="272"/>
                  </a:cubicBezTo>
                  <a:cubicBezTo>
                    <a:pt x="40" y="248"/>
                    <a:pt x="59" y="229"/>
                    <a:pt x="83" y="229"/>
                  </a:cubicBezTo>
                  <a:cubicBezTo>
                    <a:pt x="107" y="229"/>
                    <a:pt x="126" y="248"/>
                    <a:pt x="126" y="272"/>
                  </a:cubicBezTo>
                  <a:cubicBezTo>
                    <a:pt x="126" y="296"/>
                    <a:pt x="107" y="315"/>
                    <a:pt x="83" y="315"/>
                  </a:cubicBezTo>
                  <a:close/>
                  <a:moveTo>
                    <a:pt x="167" y="125"/>
                  </a:moveTo>
                  <a:lnTo>
                    <a:pt x="167" y="125"/>
                  </a:lnTo>
                  <a:lnTo>
                    <a:pt x="167" y="0"/>
                  </a:lnTo>
                  <a:lnTo>
                    <a:pt x="127" y="0"/>
                  </a:lnTo>
                  <a:lnTo>
                    <a:pt x="127" y="54"/>
                  </a:lnTo>
                  <a:cubicBezTo>
                    <a:pt x="114" y="46"/>
                    <a:pt x="99" y="42"/>
                    <a:pt x="83" y="42"/>
                  </a:cubicBezTo>
                  <a:cubicBezTo>
                    <a:pt x="37" y="42"/>
                    <a:pt x="0" y="79"/>
                    <a:pt x="0" y="125"/>
                  </a:cubicBezTo>
                  <a:cubicBezTo>
                    <a:pt x="0" y="157"/>
                    <a:pt x="17" y="185"/>
                    <a:pt x="43" y="199"/>
                  </a:cubicBezTo>
                  <a:cubicBezTo>
                    <a:pt x="17" y="213"/>
                    <a:pt x="0" y="241"/>
                    <a:pt x="0" y="272"/>
                  </a:cubicBezTo>
                  <a:cubicBezTo>
                    <a:pt x="0" y="319"/>
                    <a:pt x="37" y="356"/>
                    <a:pt x="83" y="356"/>
                  </a:cubicBezTo>
                  <a:cubicBezTo>
                    <a:pt x="99" y="356"/>
                    <a:pt x="114" y="352"/>
                    <a:pt x="127" y="344"/>
                  </a:cubicBezTo>
                  <a:lnTo>
                    <a:pt x="127" y="356"/>
                  </a:lnTo>
                  <a:lnTo>
                    <a:pt x="167" y="356"/>
                  </a:lnTo>
                  <a:lnTo>
                    <a:pt x="167" y="272"/>
                  </a:lnTo>
                  <a:cubicBezTo>
                    <a:pt x="167" y="241"/>
                    <a:pt x="149" y="213"/>
                    <a:pt x="123" y="199"/>
                  </a:cubicBezTo>
                  <a:cubicBezTo>
                    <a:pt x="149" y="185"/>
                    <a:pt x="167" y="157"/>
                    <a:pt x="167" y="1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1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2807E22-DB84-4DE7-962B-533BA233CE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8413" y="6203950"/>
              <a:ext cx="239713" cy="519112"/>
            </a:xfrm>
            <a:custGeom>
              <a:avLst/>
              <a:gdLst>
                <a:gd name="T0" fmla="*/ 84 w 167"/>
                <a:gd name="T1" fmla="*/ 229 h 356"/>
                <a:gd name="T2" fmla="*/ 84 w 167"/>
                <a:gd name="T3" fmla="*/ 229 h 356"/>
                <a:gd name="T4" fmla="*/ 127 w 167"/>
                <a:gd name="T5" fmla="*/ 272 h 356"/>
                <a:gd name="T6" fmla="*/ 84 w 167"/>
                <a:gd name="T7" fmla="*/ 315 h 356"/>
                <a:gd name="T8" fmla="*/ 41 w 167"/>
                <a:gd name="T9" fmla="*/ 272 h 356"/>
                <a:gd name="T10" fmla="*/ 84 w 167"/>
                <a:gd name="T11" fmla="*/ 229 h 356"/>
                <a:gd name="T12" fmla="*/ 167 w 167"/>
                <a:gd name="T13" fmla="*/ 83 h 356"/>
                <a:gd name="T14" fmla="*/ 167 w 167"/>
                <a:gd name="T15" fmla="*/ 83 h 356"/>
                <a:gd name="T16" fmla="*/ 167 w 167"/>
                <a:gd name="T17" fmla="*/ 83 h 356"/>
                <a:gd name="T18" fmla="*/ 84 w 167"/>
                <a:gd name="T19" fmla="*/ 0 h 356"/>
                <a:gd name="T20" fmla="*/ 0 w 167"/>
                <a:gd name="T21" fmla="*/ 83 h 356"/>
                <a:gd name="T22" fmla="*/ 0 w 167"/>
                <a:gd name="T23" fmla="*/ 272 h 356"/>
                <a:gd name="T24" fmla="*/ 84 w 167"/>
                <a:gd name="T25" fmla="*/ 356 h 356"/>
                <a:gd name="T26" fmla="*/ 167 w 167"/>
                <a:gd name="T27" fmla="*/ 272 h 356"/>
                <a:gd name="T28" fmla="*/ 84 w 167"/>
                <a:gd name="T29" fmla="*/ 189 h 356"/>
                <a:gd name="T30" fmla="*/ 41 w 167"/>
                <a:gd name="T31" fmla="*/ 201 h 356"/>
                <a:gd name="T32" fmla="*/ 41 w 167"/>
                <a:gd name="T33" fmla="*/ 146 h 356"/>
                <a:gd name="T34" fmla="*/ 104 w 167"/>
                <a:gd name="T35" fmla="*/ 146 h 356"/>
                <a:gd name="T36" fmla="*/ 104 w 167"/>
                <a:gd name="T37" fmla="*/ 106 h 356"/>
                <a:gd name="T38" fmla="*/ 41 w 167"/>
                <a:gd name="T39" fmla="*/ 106 h 356"/>
                <a:gd name="T40" fmla="*/ 41 w 167"/>
                <a:gd name="T41" fmla="*/ 83 h 356"/>
                <a:gd name="T42" fmla="*/ 84 w 167"/>
                <a:gd name="T43" fmla="*/ 40 h 356"/>
                <a:gd name="T44" fmla="*/ 127 w 167"/>
                <a:gd name="T45" fmla="*/ 83 h 356"/>
                <a:gd name="T46" fmla="*/ 127 w 167"/>
                <a:gd name="T47" fmla="*/ 83 h 356"/>
                <a:gd name="T48" fmla="*/ 167 w 167"/>
                <a:gd name="T49" fmla="*/ 8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356">
                  <a:moveTo>
                    <a:pt x="84" y="229"/>
                  </a:moveTo>
                  <a:lnTo>
                    <a:pt x="84" y="229"/>
                  </a:lnTo>
                  <a:cubicBezTo>
                    <a:pt x="107" y="229"/>
                    <a:pt x="127" y="248"/>
                    <a:pt x="127" y="272"/>
                  </a:cubicBezTo>
                  <a:cubicBezTo>
                    <a:pt x="127" y="296"/>
                    <a:pt x="107" y="315"/>
                    <a:pt x="84" y="315"/>
                  </a:cubicBezTo>
                  <a:cubicBezTo>
                    <a:pt x="60" y="315"/>
                    <a:pt x="41" y="296"/>
                    <a:pt x="41" y="272"/>
                  </a:cubicBezTo>
                  <a:cubicBezTo>
                    <a:pt x="41" y="248"/>
                    <a:pt x="60" y="229"/>
                    <a:pt x="84" y="229"/>
                  </a:cubicBezTo>
                  <a:close/>
                  <a:moveTo>
                    <a:pt x="167" y="83"/>
                  </a:moveTo>
                  <a:lnTo>
                    <a:pt x="167" y="83"/>
                  </a:lnTo>
                  <a:lnTo>
                    <a:pt x="167" y="83"/>
                  </a:lnTo>
                  <a:cubicBezTo>
                    <a:pt x="167" y="37"/>
                    <a:pt x="130" y="0"/>
                    <a:pt x="84" y="0"/>
                  </a:cubicBezTo>
                  <a:cubicBezTo>
                    <a:pt x="38" y="0"/>
                    <a:pt x="0" y="37"/>
                    <a:pt x="0" y="83"/>
                  </a:cubicBezTo>
                  <a:lnTo>
                    <a:pt x="0" y="272"/>
                  </a:lnTo>
                  <a:cubicBezTo>
                    <a:pt x="0" y="319"/>
                    <a:pt x="37" y="356"/>
                    <a:pt x="84" y="356"/>
                  </a:cubicBezTo>
                  <a:cubicBezTo>
                    <a:pt x="130" y="356"/>
                    <a:pt x="167" y="319"/>
                    <a:pt x="167" y="272"/>
                  </a:cubicBezTo>
                  <a:cubicBezTo>
                    <a:pt x="167" y="226"/>
                    <a:pt x="130" y="189"/>
                    <a:pt x="84" y="189"/>
                  </a:cubicBezTo>
                  <a:cubicBezTo>
                    <a:pt x="68" y="189"/>
                    <a:pt x="53" y="193"/>
                    <a:pt x="41" y="201"/>
                  </a:cubicBezTo>
                  <a:lnTo>
                    <a:pt x="41" y="146"/>
                  </a:lnTo>
                  <a:lnTo>
                    <a:pt x="104" y="146"/>
                  </a:lnTo>
                  <a:lnTo>
                    <a:pt x="104" y="106"/>
                  </a:lnTo>
                  <a:lnTo>
                    <a:pt x="41" y="106"/>
                  </a:lnTo>
                  <a:cubicBezTo>
                    <a:pt x="41" y="106"/>
                    <a:pt x="41" y="83"/>
                    <a:pt x="41" y="83"/>
                  </a:cubicBezTo>
                  <a:cubicBezTo>
                    <a:pt x="41" y="60"/>
                    <a:pt x="60" y="40"/>
                    <a:pt x="84" y="40"/>
                  </a:cubicBezTo>
                  <a:cubicBezTo>
                    <a:pt x="108" y="40"/>
                    <a:pt x="127" y="60"/>
                    <a:pt x="127" y="83"/>
                  </a:cubicBezTo>
                  <a:lnTo>
                    <a:pt x="127" y="83"/>
                  </a:lnTo>
                  <a:lnTo>
                    <a:pt x="167" y="8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1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485F741-1573-4687-9E76-CD906CE9C0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46" y="4700532"/>
            <a:ext cx="654652" cy="165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937A68-7105-4C80-839C-BE5F8D53A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" y="4640865"/>
            <a:ext cx="951807" cy="195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76B9F-F0C1-4DDD-989B-EAF059EB91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202"/>
          <a:stretch/>
        </p:blipFill>
        <p:spPr>
          <a:xfrm>
            <a:off x="2809920" y="4640865"/>
            <a:ext cx="768780" cy="218666"/>
          </a:xfrm>
          <a:prstGeom prst="rect">
            <a:avLst/>
          </a:prstGeom>
        </p:spPr>
      </p:pic>
      <p:pic>
        <p:nvPicPr>
          <p:cNvPr id="17" name="Picture 16" descr="W:\XX_new-folder-structure_WIP\05_templates\xx_logos\BRG_Logo\150423_BRG_logo_white_small.png">
            <a:extLst>
              <a:ext uri="{FF2B5EF4-FFF2-40B4-BE49-F238E27FC236}">
                <a16:creationId xmlns:a16="http://schemas.microsoft.com/office/drawing/2014/main" id="{7B1192C6-5F5B-455D-A6F3-4C9E7513C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42" y="4613301"/>
            <a:ext cx="834431" cy="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70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1FD5A-1A16-524F-B45D-A9863CCA4C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8030D3B-FBF4-9A40-A1E0-ECA3D8F86536}"/>
              </a:ext>
            </a:extLst>
          </p:cNvPr>
          <p:cNvSpPr txBox="1">
            <a:spLocks/>
          </p:cNvSpPr>
          <p:nvPr/>
        </p:nvSpPr>
        <p:spPr>
          <a:xfrm>
            <a:off x="0" y="2319722"/>
            <a:ext cx="9144000" cy="50405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E5D2E-8E6D-4C41-9FAC-630F26E0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06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56350B-F50B-423B-94A6-E0B606C8559F}"/>
              </a:ext>
            </a:extLst>
          </p:cNvPr>
          <p:cNvCxnSpPr/>
          <p:nvPr/>
        </p:nvCxnSpPr>
        <p:spPr>
          <a:xfrm>
            <a:off x="4042623" y="1530927"/>
            <a:ext cx="0" cy="1224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3C246A-E67C-4EBF-AF30-4B918D59C982}"/>
              </a:ext>
            </a:extLst>
          </p:cNvPr>
          <p:cNvSpPr txBox="1"/>
          <p:nvPr/>
        </p:nvSpPr>
        <p:spPr>
          <a:xfrm>
            <a:off x="4083340" y="196282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37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constraints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elements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interactions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materials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model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5942825" y="322830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nodes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5942825" y="364708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parts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5919975" y="406586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sections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5919975" y="44846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sets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1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bcs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loads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outputs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problem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step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60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Input_file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send_job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r</a:t>
              </a: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ead_results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598D5F-CFDE-43C6-ABE0-41CF3057CD45}"/>
              </a:ext>
            </a:extLst>
          </p:cNvPr>
          <p:cNvCxnSpPr>
            <a:cxnSpLocks/>
          </p:cNvCxnSpPr>
          <p:nvPr/>
        </p:nvCxnSpPr>
        <p:spPr>
          <a:xfrm>
            <a:off x="7668344" y="1985265"/>
            <a:ext cx="0" cy="340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FBFBFC-CB55-4967-8A23-A977951D7DD0}"/>
              </a:ext>
            </a:extLst>
          </p:cNvPr>
          <p:cNvSpPr txBox="1"/>
          <p:nvPr/>
        </p:nvSpPr>
        <p:spPr>
          <a:xfrm>
            <a:off x="7668344" y="203264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0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30" name="Google Shape;148;p31">
            <a:extLst>
              <a:ext uri="{FF2B5EF4-FFF2-40B4-BE49-F238E27FC236}">
                <a16:creationId xmlns:a16="http://schemas.microsoft.com/office/drawing/2014/main" id="{CF339474-DE33-4756-80E8-650BF1320E87}"/>
              </a:ext>
            </a:extLst>
          </p:cNvPr>
          <p:cNvSpPr/>
          <p:nvPr/>
        </p:nvSpPr>
        <p:spPr>
          <a:xfrm>
            <a:off x="5942825" y="10892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bcs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1" name="Google Shape;149;p31">
            <a:extLst>
              <a:ext uri="{FF2B5EF4-FFF2-40B4-BE49-F238E27FC236}">
                <a16:creationId xmlns:a16="http://schemas.microsoft.com/office/drawing/2014/main" id="{FF8E0890-EE48-46BF-890F-7E72D9B607E0}"/>
              </a:ext>
            </a:extLst>
          </p:cNvPr>
          <p:cNvSpPr/>
          <p:nvPr/>
        </p:nvSpPr>
        <p:spPr>
          <a:xfrm>
            <a:off x="5942825" y="153060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loads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2" name="Google Shape;150;p31">
            <a:extLst>
              <a:ext uri="{FF2B5EF4-FFF2-40B4-BE49-F238E27FC236}">
                <a16:creationId xmlns:a16="http://schemas.microsoft.com/office/drawing/2014/main" id="{450137FD-A0DB-48B5-BADC-0322EC200878}"/>
              </a:ext>
            </a:extLst>
          </p:cNvPr>
          <p:cNvSpPr/>
          <p:nvPr/>
        </p:nvSpPr>
        <p:spPr>
          <a:xfrm>
            <a:off x="5942825" y="19719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outputs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3" name="Google Shape;151;p31">
            <a:extLst>
              <a:ext uri="{FF2B5EF4-FFF2-40B4-BE49-F238E27FC236}">
                <a16:creationId xmlns:a16="http://schemas.microsoft.com/office/drawing/2014/main" id="{C4FB33FF-81A2-411E-BD59-623D836ED641}"/>
              </a:ext>
            </a:extLst>
          </p:cNvPr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problem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4" name="Google Shape;152;p31">
            <a:extLst>
              <a:ext uri="{FF2B5EF4-FFF2-40B4-BE49-F238E27FC236}">
                <a16:creationId xmlns:a16="http://schemas.microsoft.com/office/drawing/2014/main" id="{4B94F895-2C48-487C-ABAC-69C7671018D2}"/>
              </a:ext>
            </a:extLst>
          </p:cNvPr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step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5453810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b="0" i="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44017</TotalTime>
  <Words>413</Words>
  <Application>Microsoft Office PowerPoint</Application>
  <PresentationFormat>On-screen Show (16:9)</PresentationFormat>
  <Paragraphs>193</Paragraphs>
  <Slides>38</Slides>
  <Notes>13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Open Sans</vt:lpstr>
      <vt:lpstr>Open Sans Light</vt:lpstr>
      <vt:lpstr>Open Sans SemiBold</vt:lpstr>
      <vt:lpstr>Roboto Mono Regular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Francesco Ranaudo</cp:lastModifiedBy>
  <cp:revision>335</cp:revision>
  <dcterms:created xsi:type="dcterms:W3CDTF">2019-11-06T21:43:06Z</dcterms:created>
  <dcterms:modified xsi:type="dcterms:W3CDTF">2020-09-28T19:49:02Z</dcterms:modified>
</cp:coreProperties>
</file>