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F3CE2F7-2122-4656-B7E1-F6853B321B6B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FA8E779-7F69-4D71-87F2-6BEF1F6245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2F7-2122-4656-B7E1-F6853B321B6B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E779-7F69-4D71-87F2-6BEF1F6245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2F7-2122-4656-B7E1-F6853B321B6B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E779-7F69-4D71-87F2-6BEF1F6245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F3CE2F7-2122-4656-B7E1-F6853B321B6B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E779-7F69-4D71-87F2-6BEF1F6245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F3CE2F7-2122-4656-B7E1-F6853B321B6B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FA8E779-7F69-4D71-87F2-6BEF1F62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F3CE2F7-2122-4656-B7E1-F6853B321B6B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FA8E779-7F69-4D71-87F2-6BEF1F6245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F3CE2F7-2122-4656-B7E1-F6853B321B6B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FA8E779-7F69-4D71-87F2-6BEF1F6245B4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2F7-2122-4656-B7E1-F6853B321B6B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E779-7F69-4D71-87F2-6BEF1F6245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F3CE2F7-2122-4656-B7E1-F6853B321B6B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FA8E779-7F69-4D71-87F2-6BEF1F6245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F3CE2F7-2122-4656-B7E1-F6853B321B6B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FA8E779-7F69-4D71-87F2-6BEF1F6245B4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F3CE2F7-2122-4656-B7E1-F6853B321B6B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FA8E779-7F69-4D71-87F2-6BEF1F6245B4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F3CE2F7-2122-4656-B7E1-F6853B321B6B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FA8E779-7F69-4D71-87F2-6BEF1F6245B4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tutorial.org/mysql-truncate-tabl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elvix.com/blog/guide-to-web-application-architectur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database-engine/configure-windows/buffer-pool-extension?view=sql-server-ver15" TargetMode="External"/><Relationship Id="rId2" Type="http://schemas.openxmlformats.org/officeDocument/2006/relationships/hyperlink" Target="https://sqlserver-help.com/tag/garbage-collectio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RDBMS 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 and SQL SERVER .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r>
              <a:rPr lang="en-US" dirty="0" err="1" smtClean="0"/>
              <a:t>MySQL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1772816"/>
            <a:ext cx="7560840" cy="3937992"/>
          </a:xfrm>
        </p:spPr>
        <p:txBody>
          <a:bodyPr>
            <a:normAutofit lnSpcReduction="10000"/>
          </a:bodyPr>
          <a:lstStyle/>
          <a:p>
            <a:pPr algn="l"/>
            <a:r>
              <a:rPr lang="fr-FR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Features</a:t>
            </a: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world’s most popular open source database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b="1" u="sng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MySQL</a:t>
            </a: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 TRUNCATE TABLE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does not support 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CASCADE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and transaction safe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i.e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,. once data is deleted, it cannot be rolled back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supports JSON files but doesn’t allow indexing them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dirty="0" err="1" smtClean="0"/>
              <a:t>PostgreSQL</a:t>
            </a:r>
            <a:endParaRPr lang="fr-FR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827584" y="1772816"/>
            <a:ext cx="7416824" cy="3937992"/>
          </a:xfrm>
        </p:spPr>
        <p:txBody>
          <a:bodyPr>
            <a:normAutofit fontScale="70000" lnSpcReduction="2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supports JSON files, as well as their indexing and partial updates. The database supports even more additional data than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MySQL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Users can upload user-defined types, geospatial data, create multi-dimensional arrays, and a lot more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allows making LIST and RANGE partitions where the index of a partition is created manually. Developers need to identify children and parent column before assigning a partition for them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allows scanning the entire tables of a 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data layer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to find empty rows and delete the unnecessary elements. By doing so, the system frees up the disk space. However, the method requires a lot of CPU and can affect the application’s performance.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n-US" dirty="0" smtClean="0"/>
              <a:t>SQL SERVER</a:t>
            </a:r>
            <a:endParaRPr lang="fr-FR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827584" y="1772816"/>
            <a:ext cx="7488832" cy="3937992"/>
          </a:xfrm>
        </p:spPr>
        <p:txBody>
          <a:bodyPr>
            <a:normAutofit fontScale="62500" lnSpcReduction="2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offers an 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efficient garbage collector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that doesn’t create more than 15-20% of overhead. Technically, developers can even run garbage collector on a continuous basis, because it’s that efficient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offer more of defragmentation methods that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Postgresql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does. They consume less CPU and provide more flexible settings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uses a 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buffer pool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and just like in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MySQL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it can be limited or increased according to processing needs. All the work is done in a single pool, with no multiple pages, like in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Postgresql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offers rich functionality for temporary table management. 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also provides full support of JSON documents, their updates, functionality, and maintenance. It has a lot of additional features for GPS data, user-defined types, hierarchical information, etc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352928" cy="72008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Comparing </a:t>
            </a:r>
            <a:r>
              <a:rPr lang="en-US" sz="3200" dirty="0" err="1" smtClean="0"/>
              <a:t>MySQL</a:t>
            </a:r>
            <a:r>
              <a:rPr lang="en-US" sz="3200" dirty="0" smtClean="0"/>
              <a:t>, </a:t>
            </a:r>
            <a:r>
              <a:rPr lang="en-US" sz="3200" dirty="0" err="1" smtClean="0"/>
              <a:t>PostgreSQL</a:t>
            </a:r>
            <a:r>
              <a:rPr lang="en-US" sz="3200" dirty="0" smtClean="0"/>
              <a:t> and SQL SERVER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1844824"/>
            <a:ext cx="8568952" cy="3793976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39551" y="1268762"/>
          <a:ext cx="8208912" cy="54726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2736304"/>
                <a:gridCol w="2736304"/>
              </a:tblGrid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MySQL</a:t>
                      </a:r>
                      <a:endParaRPr lang="fr-FR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PostgreSQL</a:t>
                      </a:r>
                      <a:r>
                        <a:rPr lang="en-US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endParaRPr lang="fr-FR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SQL SERVER</a:t>
                      </a:r>
                      <a:endParaRPr lang="fr-FR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224136">
                <a:tc gridSpan="3">
                  <a:txBody>
                    <a:bodyPr/>
                    <a:lstStyle/>
                    <a:p>
                      <a:r>
                        <a:rPr lang="fr-FR" dirty="0" smtClean="0"/>
                        <a:t>Price</a:t>
                      </a:r>
                      <a:endParaRPr lang="fr-F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440160">
                <a:tc gridSpan="3">
                  <a:txBody>
                    <a:bodyPr/>
                    <a:lstStyle/>
                    <a:p>
                      <a:r>
                        <a:rPr lang="fr-FR" dirty="0" err="1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52128">
                <a:tc gridSpan="3">
                  <a:txBody>
                    <a:bodyPr/>
                    <a:lstStyle/>
                    <a:p>
                      <a:r>
                        <a:rPr lang="fr-FR" dirty="0" smtClean="0"/>
                        <a:t>Memory </a:t>
                      </a:r>
                      <a:r>
                        <a:rPr lang="fr-FR" dirty="0" err="1" smtClean="0"/>
                        <a:t>optimized</a:t>
                      </a:r>
                      <a:r>
                        <a:rPr lang="fr-FR" dirty="0" smtClean="0"/>
                        <a:t> tables: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224136">
                <a:tc gridSpan="3">
                  <a:txBody>
                    <a:bodyPr/>
                    <a:lstStyle/>
                    <a:p>
                      <a:r>
                        <a:rPr lang="fr-FR" dirty="0" smtClean="0"/>
                        <a:t>JSON</a:t>
                      </a:r>
                      <a:r>
                        <a:rPr lang="fr-FR" baseline="0" dirty="0" smtClean="0"/>
                        <a:t> support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20044"/>
            <a:ext cx="68199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450" y="3284984"/>
            <a:ext cx="683895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5805264"/>
            <a:ext cx="6829425" cy="87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4653136"/>
            <a:ext cx="680085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</TotalTime>
  <Words>38</Words>
  <Application>Microsoft Office PowerPoint</Application>
  <PresentationFormat>Affichage à l'écran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Verve</vt:lpstr>
      <vt:lpstr>RDBMS </vt:lpstr>
      <vt:lpstr>MySQL</vt:lpstr>
      <vt:lpstr>PostgreSQL</vt:lpstr>
      <vt:lpstr>SQL SERVER</vt:lpstr>
      <vt:lpstr>Comparing MySQL, PostgreSQL and SQL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 </dc:title>
  <dc:creator>use</dc:creator>
  <cp:lastModifiedBy>use</cp:lastModifiedBy>
  <cp:revision>6</cp:revision>
  <dcterms:created xsi:type="dcterms:W3CDTF">2020-12-09T15:32:21Z</dcterms:created>
  <dcterms:modified xsi:type="dcterms:W3CDTF">2020-12-09T16:01:32Z</dcterms:modified>
</cp:coreProperties>
</file>