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3EE051-EF99-4D16-A75D-7EA10ECD6D66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C1E250E-4F88-488D-91FC-017C4FA706B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err="1" smtClean="0"/>
              <a:t>fundamentals</a:t>
            </a:r>
            <a:r>
              <a:rPr lang="fr-FR" dirty="0" smtClean="0"/>
              <a:t> </a:t>
            </a:r>
            <a:r>
              <a:rPr lang="fr-FR" dirty="0" err="1" smtClean="0"/>
              <a:t>Checkpoint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i="1" dirty="0" err="1" smtClean="0"/>
              <a:t>Subject</a:t>
            </a:r>
            <a:r>
              <a:rPr lang="fr-FR" b="1" i="1" dirty="0" smtClean="0"/>
              <a:t>:</a:t>
            </a:r>
          </a:p>
          <a:p>
            <a:r>
              <a:rPr lang="en-US" i="1" dirty="0" smtClean="0"/>
              <a:t>How does the web </a:t>
            </a:r>
            <a:r>
              <a:rPr lang="en-US" i="1" dirty="0" smtClean="0"/>
              <a:t>works?</a:t>
            </a:r>
            <a:endParaRPr lang="en-US" dirty="0" smtClean="0"/>
          </a:p>
          <a:p>
            <a:r>
              <a:rPr lang="en-US" i="1" dirty="0" smtClean="0"/>
              <a:t>What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developer?</a:t>
            </a:r>
            <a:endParaRPr lang="en-US" dirty="0" smtClean="0"/>
          </a:p>
          <a:p>
            <a:r>
              <a:rPr lang="en-US" i="1" dirty="0" smtClean="0"/>
              <a:t>What’s the role of a web developer.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How does the web works?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207920" cy="420305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67544" y="1772816"/>
            <a:ext cx="151216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2051720" y="1628800"/>
            <a:ext cx="2232248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a web address into your browser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355976" y="1772816"/>
            <a:ext cx="180020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goes </a:t>
            </a:r>
            <a:r>
              <a:rPr lang="en-US" dirty="0" smtClean="0"/>
              <a:t>to </a:t>
            </a:r>
            <a:r>
              <a:rPr lang="en-US" dirty="0"/>
              <a:t>DNS server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3929359">
            <a:off x="5462125" y="3434848"/>
            <a:ext cx="2756253" cy="1354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HTTP request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/>
              <a:t>to the server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 rot="14895495">
            <a:off x="4399598" y="3921826"/>
            <a:ext cx="2756253" cy="1354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server response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04248" y="5373216"/>
            <a:ext cx="180020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fr-FR" dirty="0"/>
          </a:p>
        </p:txBody>
      </p:sp>
      <p:cxnSp>
        <p:nvCxnSpPr>
          <p:cNvPr id="12" name="Connecteur en arc 11"/>
          <p:cNvCxnSpPr/>
          <p:nvPr/>
        </p:nvCxnSpPr>
        <p:spPr>
          <a:xfrm>
            <a:off x="1259632" y="3068960"/>
            <a:ext cx="5328592" cy="3240360"/>
          </a:xfrm>
          <a:prstGeom prst="curvedConnector3">
            <a:avLst>
              <a:gd name="adj1" fmla="val 31800"/>
            </a:avLst>
          </a:prstGeom>
          <a:ln w="57150"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7584" y="4293096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Via internet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TCP/IP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What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developer?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Essentially, just </a:t>
            </a:r>
            <a:r>
              <a:rPr lang="en-US" dirty="0" smtClean="0"/>
              <a:t>to be proficient in three </a:t>
            </a:r>
            <a:r>
              <a:rPr lang="en-US" dirty="0" smtClean="0"/>
              <a:t>things: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HTML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JavaScript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What’s the role of a web developer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fr-FR" dirty="0" err="1" smtClean="0"/>
              <a:t>P</a:t>
            </a:r>
            <a:r>
              <a:rPr lang="fr-FR" dirty="0" err="1" smtClean="0"/>
              <a:t>rogramming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smtClean="0"/>
              <a:t>code for the </a:t>
            </a:r>
            <a:r>
              <a:rPr lang="fr-FR" dirty="0" err="1" smtClean="0"/>
              <a:t>website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</a:t>
            </a:r>
            <a:r>
              <a:rPr lang="en-US" dirty="0" smtClean="0"/>
              <a:t>esigning </a:t>
            </a:r>
            <a:r>
              <a:rPr lang="en-US" dirty="0" smtClean="0"/>
              <a:t>it in such a way that end users have no difficulty navigating the </a:t>
            </a:r>
            <a:r>
              <a:rPr lang="en-US" dirty="0" smtClean="0"/>
              <a:t>site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Fixing bugs 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</TotalTime>
  <Words>83</Words>
  <Application>Microsoft Office PowerPoint</Application>
  <PresentationFormat>Affichage à l'écran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Verve</vt:lpstr>
      <vt:lpstr>Web fundamentals Checkpoint project</vt:lpstr>
      <vt:lpstr>How does the web works? </vt:lpstr>
      <vt:lpstr>What do you need to be a web developer? </vt:lpstr>
      <vt:lpstr>What’s the role of a web developer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use</dc:creator>
  <cp:lastModifiedBy>use</cp:lastModifiedBy>
  <cp:revision>7</cp:revision>
  <dcterms:created xsi:type="dcterms:W3CDTF">2020-09-03T08:40:23Z</dcterms:created>
  <dcterms:modified xsi:type="dcterms:W3CDTF">2020-09-03T09:28:45Z</dcterms:modified>
</cp:coreProperties>
</file>