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8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6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5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6E76-2852-470B-8633-92C7B17C3662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B865-18C5-47EA-9DF3-5E4AE59FA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1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Adjusting search query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https://www.cv.lv/lv/search?limit=2000&amp;offset=20&amp;keywords%5B0%5D=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data%20analyst</a:t>
            </a:r>
            <a:r>
              <a:rPr lang="en-GB" dirty="0" smtClean="0"/>
              <a:t>&amp;keywords%5B1%5D=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data%20scientist</a:t>
            </a:r>
            <a:r>
              <a:rPr lang="en-GB" dirty="0" smtClean="0"/>
              <a:t>&amp;keywords%5B2%5D=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data%20engineer</a:t>
            </a:r>
            <a:r>
              <a:rPr lang="en-GB" dirty="0" smtClean="0"/>
              <a:t>&amp;keywords%5B3%5D=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machine%20learning</a:t>
            </a:r>
            <a:r>
              <a:rPr lang="en-GB" dirty="0" smtClean="0"/>
              <a:t>&amp;keywords%5B4%5D=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analyst</a:t>
            </a:r>
            <a:r>
              <a:rPr lang="en-GB" dirty="0" smtClean="0"/>
              <a:t>&amp;keywords%5B5%5D=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anal%C4%ABti%C4%B7is</a:t>
            </a:r>
            <a:r>
              <a:rPr lang="en-GB" dirty="0" smtClean="0"/>
              <a:t>&amp;keywords%5B6%5D=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datu</a:t>
            </a:r>
            <a:r>
              <a:rPr lang="en-GB" dirty="0" smtClean="0"/>
              <a:t>&amp;keywords%5B7%5D=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datu%20zin%C4%81tnieks</a:t>
            </a:r>
            <a:r>
              <a:rPr lang="en-GB" dirty="0" smtClean="0"/>
              <a:t>&amp;keywords%5B8%5D=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big%20data%20analytics</a:t>
            </a:r>
            <a:r>
              <a:rPr lang="en-GB" dirty="0" smtClean="0"/>
              <a:t>&amp;sorting=EXPIRING&amp;fuzzy=false&amp;suitableForRefugees=false&amp;isHourlySalary=false&amp;isRemoteWork=false&amp;isQuickApply=false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44732" y="1854558"/>
            <a:ext cx="1545465" cy="3734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" y="362979"/>
            <a:ext cx="12127759" cy="5785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60665" y="965914"/>
            <a:ext cx="2305318" cy="280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308501" y="3825026"/>
            <a:ext cx="1341550" cy="2318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342549" y="4507606"/>
            <a:ext cx="509789" cy="152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70242" y="2152629"/>
            <a:ext cx="2082085" cy="255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649774" y="1690688"/>
            <a:ext cx="1782114" cy="221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60435" y="1573851"/>
            <a:ext cx="4567324" cy="15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63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Adjusting search query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Inese</dc:creator>
  <cp:lastModifiedBy>Inese</cp:lastModifiedBy>
  <cp:revision>5</cp:revision>
  <dcterms:created xsi:type="dcterms:W3CDTF">2023-05-09T07:45:55Z</dcterms:created>
  <dcterms:modified xsi:type="dcterms:W3CDTF">2023-05-09T11:34:16Z</dcterms:modified>
</cp:coreProperties>
</file>