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71" r:id="rId3"/>
    <p:sldId id="273" r:id="rId4"/>
    <p:sldId id="272" r:id="rId5"/>
    <p:sldId id="275" r:id="rId6"/>
    <p:sldId id="270" r:id="rId7"/>
    <p:sldId id="277" r:id="rId8"/>
    <p:sldId id="278"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C4F359D2-AB40-403E-836A-AEC8A1218CF0}">
          <p14:sldIdLst>
            <p14:sldId id="266"/>
            <p14:sldId id="271"/>
            <p14:sldId id="273"/>
            <p14:sldId id="272"/>
            <p14:sldId id="275"/>
            <p14:sldId id="270"/>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A9FF"/>
    <a:srgbClr val="0791F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3.jpg"/><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 Id="rId6" Type="http://schemas.openxmlformats.org/officeDocument/2006/relationships/image" Target="../media/image18.png"/><Relationship Id="rId5" Type="http://schemas.openxmlformats.org/officeDocument/2006/relationships/image" Target="../media/image20.jpeg"/><Relationship Id="rId4" Type="http://schemas.openxmlformats.org/officeDocument/2006/relationships/image" Target="../media/image19.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3.jpg"/><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572DD-C9D0-437F-860A-42805869E8E9}"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fr-FR"/>
        </a:p>
      </dgm:t>
    </dgm:pt>
    <dgm:pt modelId="{2C60B5C4-047F-496A-B120-A1D9037CDA23}">
      <dgm:prSet custT="1"/>
      <dgm:spPr/>
      <dgm:t>
        <a:bodyPr/>
        <a:lstStyle/>
        <a:p>
          <a:endParaRPr lang="fr-FR" sz="2400">
            <a:solidFill>
              <a:schemeClr val="bg1"/>
            </a:solidFill>
          </a:endParaRPr>
        </a:p>
      </dgm:t>
    </dgm:pt>
    <dgm:pt modelId="{57F24471-EAD3-4050-81E0-8D3609776B0A}" type="parTrans" cxnId="{31DF1F45-A823-4066-9209-9FC609DB8B3A}">
      <dgm:prSet/>
      <dgm:spPr/>
      <dgm:t>
        <a:bodyPr/>
        <a:lstStyle/>
        <a:p>
          <a:endParaRPr lang="fr-FR" sz="2400">
            <a:solidFill>
              <a:schemeClr val="bg1"/>
            </a:solidFill>
          </a:endParaRPr>
        </a:p>
      </dgm:t>
    </dgm:pt>
    <dgm:pt modelId="{C82642E1-AB69-4882-B5DB-B9161E8DC5B0}" type="sibTrans" cxnId="{31DF1F45-A823-4066-9209-9FC609DB8B3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effectLst>
          <a:outerShdw blurRad="50800" dist="50800" dir="5400000" algn="ctr" rotWithShape="0">
            <a:schemeClr val="tx1"/>
          </a:outerShdw>
        </a:effectLst>
      </dgm:spPr>
      <dgm:t>
        <a:bodyPr/>
        <a:lstStyle/>
        <a:p>
          <a:endParaRPr lang="fr-FR" sz="2400">
            <a:solidFill>
              <a:schemeClr val="bg1"/>
            </a:solidFill>
          </a:endParaRPr>
        </a:p>
      </dgm:t>
    </dgm:pt>
    <dgm:pt modelId="{261F4301-3A28-40D6-93EA-D87057AA6B69}">
      <dgm:prSet phldrT="[Texte]" custT="1"/>
      <dgm:spPr/>
      <dgm:t>
        <a:bodyPr/>
        <a:lstStyle/>
        <a:p>
          <a:r>
            <a:rPr lang="fr-FR" sz="2400" dirty="0" smtClean="0">
              <a:solidFill>
                <a:schemeClr val="bg1"/>
              </a:solidFill>
            </a:rPr>
            <a:t>introduction</a:t>
          </a:r>
          <a:endParaRPr lang="fr-FR" sz="2400" dirty="0">
            <a:solidFill>
              <a:schemeClr val="bg1"/>
            </a:solidFill>
          </a:endParaRPr>
        </a:p>
      </dgm:t>
    </dgm:pt>
    <dgm:pt modelId="{0A3EFB66-FDFF-443A-AF1B-DD9BAA76AC64}" type="parTrans" cxnId="{F5B0B20C-B858-4BC3-902C-91A8D01B7675}">
      <dgm:prSet/>
      <dgm:spPr/>
      <dgm:t>
        <a:bodyPr/>
        <a:lstStyle/>
        <a:p>
          <a:endParaRPr lang="fr-FR" sz="2400">
            <a:solidFill>
              <a:schemeClr val="bg1"/>
            </a:solidFill>
          </a:endParaRPr>
        </a:p>
      </dgm:t>
    </dgm:pt>
    <dgm:pt modelId="{8EC02198-F7F4-4341-B4A4-5DB0A5AE1CDC}" type="sibTrans" cxnId="{F5B0B20C-B858-4BC3-902C-91A8D01B7675}">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effectLst>
          <a:outerShdw blurRad="50800" dist="50800" dir="5400000" algn="ctr" rotWithShape="0">
            <a:schemeClr val="tx1"/>
          </a:outerShdw>
        </a:effectLst>
      </dgm:spPr>
      <dgm:t>
        <a:bodyPr/>
        <a:lstStyle/>
        <a:p>
          <a:endParaRPr lang="fr-FR" sz="2400">
            <a:solidFill>
              <a:schemeClr val="bg1"/>
            </a:solidFill>
          </a:endParaRPr>
        </a:p>
      </dgm:t>
    </dgm:pt>
    <dgm:pt modelId="{B0CAD77C-43B5-4D7F-BA9C-5A85679C6319}">
      <dgm:prSet phldrT="[Texte]" custT="1"/>
      <dgm:spPr/>
      <dgm:t>
        <a:bodyPr/>
        <a:lstStyle/>
        <a:p>
          <a:r>
            <a:rPr lang="en-US" sz="2400" b="0" dirty="0" smtClean="0">
              <a:solidFill>
                <a:schemeClr val="bg1"/>
              </a:solidFill>
              <a:latin typeface="Calibri" panose="020F0502020204030204" pitchFamily="34" charset="0"/>
              <a:ea typeface="Barlow" pitchFamily="34" charset="-122"/>
              <a:cs typeface="Calibri" panose="020F0502020204030204" pitchFamily="34" charset="0"/>
            </a:rPr>
            <a:t>Overview</a:t>
          </a:r>
          <a:r>
            <a:rPr lang="en-US" sz="2400" b="0" dirty="0" smtClean="0">
              <a:solidFill>
                <a:schemeClr val="bg1"/>
              </a:solidFill>
              <a:latin typeface="Barlow" pitchFamily="34" charset="0"/>
              <a:ea typeface="Barlow" pitchFamily="34" charset="-122"/>
              <a:cs typeface="Barlow" pitchFamily="34" charset="-120"/>
            </a:rPr>
            <a:t> of TIC </a:t>
          </a:r>
          <a:endParaRPr lang="fr-FR" sz="2400" b="0" dirty="0">
            <a:solidFill>
              <a:schemeClr val="bg1"/>
            </a:solidFill>
          </a:endParaRPr>
        </a:p>
      </dgm:t>
    </dgm:pt>
    <dgm:pt modelId="{035CC4EE-2B99-49A3-95DF-9E6D0535E8A9}" type="parTrans" cxnId="{552E0A71-09EC-477C-A375-5AD2CBF2B849}">
      <dgm:prSet/>
      <dgm:spPr/>
      <dgm:t>
        <a:bodyPr/>
        <a:lstStyle/>
        <a:p>
          <a:endParaRPr lang="fr-FR" sz="2400">
            <a:solidFill>
              <a:schemeClr val="bg1"/>
            </a:solidFill>
          </a:endParaRPr>
        </a:p>
      </dgm:t>
    </dgm:pt>
    <dgm:pt modelId="{6F370477-6034-4DE7-BE1A-27205DE8807E}" type="sibTrans" cxnId="{552E0A71-09EC-477C-A375-5AD2CBF2B849}">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000" r="-4000"/>
          </a:stretch>
        </a:blipFill>
      </dgm:spPr>
      <dgm:t>
        <a:bodyPr/>
        <a:lstStyle/>
        <a:p>
          <a:endParaRPr lang="fr-FR" sz="2400">
            <a:solidFill>
              <a:schemeClr val="bg1"/>
            </a:solidFill>
          </a:endParaRPr>
        </a:p>
      </dgm:t>
    </dgm:pt>
    <dgm:pt modelId="{0F2B3D4F-D457-4378-A112-C1A40E190A75}">
      <dgm:prSet phldrT="[Texte]" custT="1"/>
      <dgm:spPr/>
      <dgm:t>
        <a:bodyPr/>
        <a:lstStyle/>
        <a:p>
          <a:endParaRPr lang="fr-FR" sz="2400" dirty="0">
            <a:solidFill>
              <a:schemeClr val="bg1"/>
            </a:solidFill>
          </a:endParaRPr>
        </a:p>
      </dgm:t>
    </dgm:pt>
    <dgm:pt modelId="{A7F82E0C-CF12-41CD-B1EE-0D3FA0367AA8}" type="parTrans" cxnId="{60395B2F-C4F2-4DC5-8D08-13D5E2097904}">
      <dgm:prSet/>
      <dgm:spPr/>
      <dgm:t>
        <a:bodyPr/>
        <a:lstStyle/>
        <a:p>
          <a:endParaRPr lang="fr-FR" sz="2400">
            <a:solidFill>
              <a:schemeClr val="bg1"/>
            </a:solidFill>
          </a:endParaRPr>
        </a:p>
      </dgm:t>
    </dgm:pt>
    <dgm:pt modelId="{9BC758A4-CB98-418D-B44C-129FBCED6739}" type="sibTrans" cxnId="{60395B2F-C4F2-4DC5-8D08-13D5E2097904}">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fr-FR" sz="2400">
            <a:solidFill>
              <a:schemeClr val="bg1"/>
            </a:solidFill>
          </a:endParaRPr>
        </a:p>
      </dgm:t>
    </dgm:pt>
    <dgm:pt modelId="{C36B7EAA-B07C-48C1-B0DB-72D04C7E740A}">
      <dgm:prSet custT="1"/>
      <dgm:spPr/>
      <dgm:t>
        <a:bodyPr/>
        <a:lstStyle/>
        <a:p>
          <a:r>
            <a:rPr lang="fr-FR" sz="2400" dirty="0" smtClean="0">
              <a:solidFill>
                <a:schemeClr val="bg1"/>
              </a:solidFill>
            </a:rPr>
            <a:t>conclusion</a:t>
          </a:r>
          <a:endParaRPr lang="fr-FR" sz="2400" dirty="0">
            <a:solidFill>
              <a:schemeClr val="bg1"/>
            </a:solidFill>
          </a:endParaRPr>
        </a:p>
      </dgm:t>
    </dgm:pt>
    <dgm:pt modelId="{AB8F8311-E9E4-4301-A46D-2D7CA2F50758}" type="parTrans" cxnId="{91E2DFC6-5BFB-4D63-A3E1-CBE9F439E4B2}">
      <dgm:prSet/>
      <dgm:spPr/>
      <dgm:t>
        <a:bodyPr/>
        <a:lstStyle/>
        <a:p>
          <a:endParaRPr lang="fr-FR" sz="2400">
            <a:solidFill>
              <a:schemeClr val="bg1"/>
            </a:solidFill>
          </a:endParaRPr>
        </a:p>
      </dgm:t>
    </dgm:pt>
    <dgm:pt modelId="{AE771895-A545-40BC-A865-DE6DDA58D5F9}" type="sibTrans" cxnId="{91E2DFC6-5BFB-4D63-A3E1-CBE9F439E4B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fr-FR" sz="2400">
            <a:solidFill>
              <a:schemeClr val="bg1"/>
            </a:solidFill>
          </a:endParaRPr>
        </a:p>
      </dgm:t>
    </dgm:pt>
    <dgm:pt modelId="{46B3ECDB-4DF2-4D16-B453-35A43B4ECA94}">
      <dgm:prSet custT="1"/>
      <dgm:spPr/>
      <dgm:t>
        <a:bodyPr/>
        <a:lstStyle/>
        <a:p>
          <a:endParaRPr lang="fr-FR" sz="2400">
            <a:solidFill>
              <a:schemeClr val="bg1"/>
            </a:solidFill>
          </a:endParaRPr>
        </a:p>
      </dgm:t>
    </dgm:pt>
    <dgm:pt modelId="{43325030-D6C4-497C-8FEF-8B4244CE7254}" type="parTrans" cxnId="{6622F001-9FF1-4903-B5C5-A9F91EDA7291}">
      <dgm:prSet/>
      <dgm:spPr/>
      <dgm:t>
        <a:bodyPr/>
        <a:lstStyle/>
        <a:p>
          <a:endParaRPr lang="fr-FR" sz="2400">
            <a:solidFill>
              <a:schemeClr val="bg1"/>
            </a:solidFill>
          </a:endParaRPr>
        </a:p>
      </dgm:t>
    </dgm:pt>
    <dgm:pt modelId="{54CCF6C3-730E-49F8-A7A3-AD9C2D4BCEA4}" type="sibTrans" cxnId="{6622F001-9FF1-4903-B5C5-A9F91EDA7291}">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50000" r="-50000"/>
          </a:stretch>
        </a:blipFill>
      </dgm:spPr>
      <dgm:t>
        <a:bodyPr/>
        <a:lstStyle/>
        <a:p>
          <a:endParaRPr lang="fr-FR" sz="2400">
            <a:solidFill>
              <a:schemeClr val="bg1"/>
            </a:solidFill>
          </a:endParaRPr>
        </a:p>
      </dgm:t>
    </dgm:pt>
    <dgm:pt modelId="{6AC305E8-C423-4D76-B934-C276A4F9CAAE}">
      <dgm:prSet custT="1"/>
      <dgm:spPr/>
      <dgm:t>
        <a:bodyPr/>
        <a:lstStyle/>
        <a:p>
          <a:endParaRPr lang="fr-FR" sz="2400">
            <a:solidFill>
              <a:schemeClr val="bg1"/>
            </a:solidFill>
          </a:endParaRPr>
        </a:p>
      </dgm:t>
    </dgm:pt>
    <dgm:pt modelId="{24EABBD6-C119-4F6C-9B7F-174483FE1836}" type="parTrans" cxnId="{A4C2DEB2-91CA-4947-B2FC-254A2684D60D}">
      <dgm:prSet/>
      <dgm:spPr/>
      <dgm:t>
        <a:bodyPr/>
        <a:lstStyle/>
        <a:p>
          <a:endParaRPr lang="fr-FR" sz="2400">
            <a:solidFill>
              <a:schemeClr val="bg1"/>
            </a:solidFill>
          </a:endParaRPr>
        </a:p>
      </dgm:t>
    </dgm:pt>
    <dgm:pt modelId="{D683A96C-01C7-433F-AD7D-C8ED7F34A4C2}" type="sibTrans" cxnId="{A4C2DEB2-91CA-4947-B2FC-254A2684D60D}">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50000" r="-50000"/>
          </a:stretch>
        </a:blipFill>
      </dgm:spPr>
      <dgm:t>
        <a:bodyPr/>
        <a:lstStyle/>
        <a:p>
          <a:endParaRPr lang="fr-FR" sz="2400">
            <a:solidFill>
              <a:schemeClr val="bg1"/>
            </a:solidFill>
          </a:endParaRPr>
        </a:p>
      </dgm:t>
    </dgm:pt>
    <dgm:pt modelId="{6B9594F4-E037-4F90-9DA7-FAAB043696DF}" type="pres">
      <dgm:prSet presAssocID="{047572DD-C9D0-437F-860A-42805869E8E9}" presName="Name0" presStyleCnt="0">
        <dgm:presLayoutVars>
          <dgm:chMax val="7"/>
          <dgm:chPref val="7"/>
          <dgm:dir/>
        </dgm:presLayoutVars>
      </dgm:prSet>
      <dgm:spPr/>
    </dgm:pt>
    <dgm:pt modelId="{8AB74695-6E2E-44F3-8888-8FB963CB62F1}" type="pres">
      <dgm:prSet presAssocID="{047572DD-C9D0-437F-860A-42805869E8E9}" presName="Name1" presStyleCnt="0"/>
      <dgm:spPr/>
    </dgm:pt>
    <dgm:pt modelId="{B6A3C88F-F3CA-4C1E-8E07-2A4E8014C2E7}" type="pres">
      <dgm:prSet presAssocID="{C82642E1-AB69-4882-B5DB-B9161E8DC5B0}" presName="picture_1" presStyleCnt="0"/>
      <dgm:spPr/>
    </dgm:pt>
    <dgm:pt modelId="{D54607EA-006E-49D2-8FE0-CDD5D238D87B}" type="pres">
      <dgm:prSet presAssocID="{C82642E1-AB69-4882-B5DB-B9161E8DC5B0}" presName="pictureRepeatNode" presStyleLbl="alignImgPlace1" presStyleIdx="0" presStyleCnt="7" custLinFactNeighborX="-16065" custLinFactNeighborY="0"/>
      <dgm:spPr/>
    </dgm:pt>
    <dgm:pt modelId="{A4A7838A-2373-4DFC-AC6F-9BD0E87662AD}" type="pres">
      <dgm:prSet presAssocID="{2C60B5C4-047F-496A-B120-A1D9037CDA23}" presName="text_1" presStyleLbl="node1" presStyleIdx="0" presStyleCnt="0">
        <dgm:presLayoutVars>
          <dgm:bulletEnabled val="1"/>
        </dgm:presLayoutVars>
      </dgm:prSet>
      <dgm:spPr/>
    </dgm:pt>
    <dgm:pt modelId="{20CAAE55-BDA6-4F5F-9472-52BAFE9BF90F}" type="pres">
      <dgm:prSet presAssocID="{8EC02198-F7F4-4341-B4A4-5DB0A5AE1CDC}" presName="picture_2" presStyleCnt="0"/>
      <dgm:spPr/>
    </dgm:pt>
    <dgm:pt modelId="{AE272133-FA65-4504-8DB9-479340BBFAF3}" type="pres">
      <dgm:prSet presAssocID="{8EC02198-F7F4-4341-B4A4-5DB0A5AE1CDC}" presName="pictureRepeatNode" presStyleLbl="alignImgPlace1" presStyleIdx="1" presStyleCnt="7"/>
      <dgm:spPr/>
    </dgm:pt>
    <dgm:pt modelId="{73327FE2-BA88-4C88-8E08-2246EE1BD6A0}" type="pres">
      <dgm:prSet presAssocID="{261F4301-3A28-40D6-93EA-D87057AA6B69}" presName="line_2" presStyleLbl="parChTrans1D1" presStyleIdx="0" presStyleCnt="6"/>
      <dgm:spPr/>
    </dgm:pt>
    <dgm:pt modelId="{8E9F77F7-D010-45BB-A9B4-4496DE0F71E6}" type="pres">
      <dgm:prSet presAssocID="{261F4301-3A28-40D6-93EA-D87057AA6B69}" presName="textparent_2" presStyleLbl="node1" presStyleIdx="0" presStyleCnt="0"/>
      <dgm:spPr/>
    </dgm:pt>
    <dgm:pt modelId="{6DBF4085-040E-449A-8F6D-63E85AE803DB}" type="pres">
      <dgm:prSet presAssocID="{261F4301-3A28-40D6-93EA-D87057AA6B69}" presName="text_2" presStyleLbl="revTx" presStyleIdx="0" presStyleCnt="6" custLinFactNeighborX="8822" custLinFactNeighborY="-1542">
        <dgm:presLayoutVars>
          <dgm:bulletEnabled val="1"/>
        </dgm:presLayoutVars>
      </dgm:prSet>
      <dgm:spPr/>
      <dgm:t>
        <a:bodyPr/>
        <a:lstStyle/>
        <a:p>
          <a:endParaRPr lang="fr-FR"/>
        </a:p>
      </dgm:t>
    </dgm:pt>
    <dgm:pt modelId="{370D211C-3E8B-4FC4-B8DC-28611CED9FDB}" type="pres">
      <dgm:prSet presAssocID="{6F370477-6034-4DE7-BE1A-27205DE8807E}" presName="picture_3" presStyleCnt="0"/>
      <dgm:spPr/>
    </dgm:pt>
    <dgm:pt modelId="{B2C64DD6-844E-46C1-BBD5-FE944FBC335E}" type="pres">
      <dgm:prSet presAssocID="{6F370477-6034-4DE7-BE1A-27205DE8807E}" presName="pictureRepeatNode" presStyleLbl="alignImgPlace1" presStyleIdx="2" presStyleCnt="7"/>
      <dgm:spPr/>
    </dgm:pt>
    <dgm:pt modelId="{59CFC61F-0F21-4D85-B382-951B52E63F67}" type="pres">
      <dgm:prSet presAssocID="{B0CAD77C-43B5-4D7F-BA9C-5A85679C6319}" presName="line_3" presStyleLbl="parChTrans1D1" presStyleIdx="1" presStyleCnt="6"/>
      <dgm:spPr/>
    </dgm:pt>
    <dgm:pt modelId="{AA330A13-36AA-467F-938D-B938777D9231}" type="pres">
      <dgm:prSet presAssocID="{B0CAD77C-43B5-4D7F-BA9C-5A85679C6319}" presName="textparent_3" presStyleLbl="node1" presStyleIdx="0" presStyleCnt="0"/>
      <dgm:spPr/>
    </dgm:pt>
    <dgm:pt modelId="{AF121DAF-7EFA-4711-BAAF-1575E81D6334}" type="pres">
      <dgm:prSet presAssocID="{B0CAD77C-43B5-4D7F-BA9C-5A85679C6319}" presName="text_3" presStyleLbl="revTx" presStyleIdx="1" presStyleCnt="6" custLinFactNeighborX="3983">
        <dgm:presLayoutVars>
          <dgm:bulletEnabled val="1"/>
        </dgm:presLayoutVars>
      </dgm:prSet>
      <dgm:spPr/>
      <dgm:t>
        <a:bodyPr/>
        <a:lstStyle/>
        <a:p>
          <a:endParaRPr lang="fr-FR"/>
        </a:p>
      </dgm:t>
    </dgm:pt>
    <dgm:pt modelId="{804D5491-8E84-4D85-9ADA-B6F80AC7341E}" type="pres">
      <dgm:prSet presAssocID="{9BC758A4-CB98-418D-B44C-129FBCED6739}" presName="picture_4" presStyleCnt="0"/>
      <dgm:spPr/>
    </dgm:pt>
    <dgm:pt modelId="{B2B47723-2C8B-4346-B16C-9408C1EE2E6A}" type="pres">
      <dgm:prSet presAssocID="{9BC758A4-CB98-418D-B44C-129FBCED6739}" presName="pictureRepeatNode" presStyleLbl="alignImgPlace1" presStyleIdx="3" presStyleCnt="7"/>
      <dgm:spPr/>
    </dgm:pt>
    <dgm:pt modelId="{64A88B74-5C89-4AD4-B5B0-6F71B716F9F3}" type="pres">
      <dgm:prSet presAssocID="{0F2B3D4F-D457-4378-A112-C1A40E190A75}" presName="line_4" presStyleLbl="parChTrans1D1" presStyleIdx="2" presStyleCnt="6"/>
      <dgm:spPr/>
    </dgm:pt>
    <dgm:pt modelId="{7C812AD0-5BD5-476C-A27A-CD63FEF29A10}" type="pres">
      <dgm:prSet presAssocID="{0F2B3D4F-D457-4378-A112-C1A40E190A75}" presName="textparent_4" presStyleLbl="node1" presStyleIdx="0" presStyleCnt="0"/>
      <dgm:spPr/>
    </dgm:pt>
    <dgm:pt modelId="{41CA4F9C-C277-4547-92DA-AE9BC2683B2C}" type="pres">
      <dgm:prSet presAssocID="{0F2B3D4F-D457-4378-A112-C1A40E190A75}" presName="text_4" presStyleLbl="revTx" presStyleIdx="2" presStyleCnt="6">
        <dgm:presLayoutVars>
          <dgm:bulletEnabled val="1"/>
        </dgm:presLayoutVars>
      </dgm:prSet>
      <dgm:spPr/>
      <dgm:t>
        <a:bodyPr/>
        <a:lstStyle/>
        <a:p>
          <a:endParaRPr lang="fr-FR"/>
        </a:p>
      </dgm:t>
    </dgm:pt>
    <dgm:pt modelId="{67C50D59-CFDA-4BEE-B1B2-82907D4DB706}" type="pres">
      <dgm:prSet presAssocID="{54CCF6C3-730E-49F8-A7A3-AD9C2D4BCEA4}" presName="picture_5" presStyleCnt="0"/>
      <dgm:spPr/>
    </dgm:pt>
    <dgm:pt modelId="{467583FB-CF2C-4929-8DFA-349581E3D65B}" type="pres">
      <dgm:prSet presAssocID="{54CCF6C3-730E-49F8-A7A3-AD9C2D4BCEA4}" presName="pictureRepeatNode" presStyleLbl="alignImgPlace1" presStyleIdx="4" presStyleCnt="7"/>
      <dgm:spPr/>
    </dgm:pt>
    <dgm:pt modelId="{CB845579-2C8B-4124-B06B-64CFA6F50C2E}" type="pres">
      <dgm:prSet presAssocID="{46B3ECDB-4DF2-4D16-B453-35A43B4ECA94}" presName="line_5" presStyleLbl="parChTrans1D1" presStyleIdx="3" presStyleCnt="6"/>
      <dgm:spPr/>
    </dgm:pt>
    <dgm:pt modelId="{82D82756-E254-4CB7-BE42-35E1823153DB}" type="pres">
      <dgm:prSet presAssocID="{46B3ECDB-4DF2-4D16-B453-35A43B4ECA94}" presName="textparent_5" presStyleLbl="node1" presStyleIdx="0" presStyleCnt="0"/>
      <dgm:spPr/>
    </dgm:pt>
    <dgm:pt modelId="{642FCBAB-53F5-4B7F-B55D-2EDBAD4D967D}" type="pres">
      <dgm:prSet presAssocID="{46B3ECDB-4DF2-4D16-B453-35A43B4ECA94}" presName="text_5" presStyleLbl="revTx" presStyleIdx="3" presStyleCnt="6">
        <dgm:presLayoutVars>
          <dgm:bulletEnabled val="1"/>
        </dgm:presLayoutVars>
      </dgm:prSet>
      <dgm:spPr/>
    </dgm:pt>
    <dgm:pt modelId="{A0F716D6-86D2-43AA-87FE-DA5054F35C3E}" type="pres">
      <dgm:prSet presAssocID="{D683A96C-01C7-433F-AD7D-C8ED7F34A4C2}" presName="picture_6" presStyleCnt="0"/>
      <dgm:spPr/>
    </dgm:pt>
    <dgm:pt modelId="{242280C2-53C3-4DBD-AF0C-EE556DA31FF8}" type="pres">
      <dgm:prSet presAssocID="{D683A96C-01C7-433F-AD7D-C8ED7F34A4C2}" presName="pictureRepeatNode" presStyleLbl="alignImgPlace1" presStyleIdx="5" presStyleCnt="7"/>
      <dgm:spPr/>
    </dgm:pt>
    <dgm:pt modelId="{001217D3-F15A-485B-B0DA-E0D66106A064}" type="pres">
      <dgm:prSet presAssocID="{6AC305E8-C423-4D76-B934-C276A4F9CAAE}" presName="line_6" presStyleLbl="parChTrans1D1" presStyleIdx="4" presStyleCnt="6"/>
      <dgm:spPr/>
    </dgm:pt>
    <dgm:pt modelId="{A8653E62-0970-440B-B167-F3230867F8BA}" type="pres">
      <dgm:prSet presAssocID="{6AC305E8-C423-4D76-B934-C276A4F9CAAE}" presName="textparent_6" presStyleLbl="node1" presStyleIdx="0" presStyleCnt="0"/>
      <dgm:spPr/>
    </dgm:pt>
    <dgm:pt modelId="{7AB84523-9A23-458A-974F-053C09640E06}" type="pres">
      <dgm:prSet presAssocID="{6AC305E8-C423-4D76-B934-C276A4F9CAAE}" presName="text_6" presStyleLbl="revTx" presStyleIdx="4" presStyleCnt="6">
        <dgm:presLayoutVars>
          <dgm:bulletEnabled val="1"/>
        </dgm:presLayoutVars>
      </dgm:prSet>
      <dgm:spPr/>
    </dgm:pt>
    <dgm:pt modelId="{210C65EC-C83B-4E3F-B8F9-48E52833A725}" type="pres">
      <dgm:prSet presAssocID="{AE771895-A545-40BC-A865-DE6DDA58D5F9}" presName="picture_7" presStyleCnt="0"/>
      <dgm:spPr/>
    </dgm:pt>
    <dgm:pt modelId="{8D9B7864-D323-4970-8D53-28912CEEC6A5}" type="pres">
      <dgm:prSet presAssocID="{AE771895-A545-40BC-A865-DE6DDA58D5F9}" presName="pictureRepeatNode" presStyleLbl="alignImgPlace1" presStyleIdx="6" presStyleCnt="7"/>
      <dgm:spPr/>
    </dgm:pt>
    <dgm:pt modelId="{4682608B-281A-4DF2-A831-7FBCA3618C21}" type="pres">
      <dgm:prSet presAssocID="{C36B7EAA-B07C-48C1-B0DB-72D04C7E740A}" presName="line_7" presStyleLbl="parChTrans1D1" presStyleIdx="5" presStyleCnt="6"/>
      <dgm:spPr/>
    </dgm:pt>
    <dgm:pt modelId="{FA5CC3BB-4878-402D-9025-D37D8ACEB469}" type="pres">
      <dgm:prSet presAssocID="{C36B7EAA-B07C-48C1-B0DB-72D04C7E740A}" presName="textparent_7" presStyleLbl="node1" presStyleIdx="0" presStyleCnt="0"/>
      <dgm:spPr/>
    </dgm:pt>
    <dgm:pt modelId="{EB26C318-6B69-4445-AECC-2E9155521F38}" type="pres">
      <dgm:prSet presAssocID="{C36B7EAA-B07C-48C1-B0DB-72D04C7E740A}" presName="text_7" presStyleLbl="revTx" presStyleIdx="5" presStyleCnt="6" custLinFactNeighborX="8856">
        <dgm:presLayoutVars>
          <dgm:bulletEnabled val="1"/>
        </dgm:presLayoutVars>
      </dgm:prSet>
      <dgm:spPr/>
      <dgm:t>
        <a:bodyPr/>
        <a:lstStyle/>
        <a:p>
          <a:endParaRPr lang="fr-FR"/>
        </a:p>
      </dgm:t>
    </dgm:pt>
  </dgm:ptLst>
  <dgm:cxnLst>
    <dgm:cxn modelId="{6622F001-9FF1-4903-B5C5-A9F91EDA7291}" srcId="{047572DD-C9D0-437F-860A-42805869E8E9}" destId="{46B3ECDB-4DF2-4D16-B453-35A43B4ECA94}" srcOrd="4" destOrd="0" parTransId="{43325030-D6C4-497C-8FEF-8B4244CE7254}" sibTransId="{54CCF6C3-730E-49F8-A7A3-AD9C2D4BCEA4}"/>
    <dgm:cxn modelId="{A4C2DEB2-91CA-4947-B2FC-254A2684D60D}" srcId="{047572DD-C9D0-437F-860A-42805869E8E9}" destId="{6AC305E8-C423-4D76-B934-C276A4F9CAAE}" srcOrd="5" destOrd="0" parTransId="{24EABBD6-C119-4F6C-9B7F-174483FE1836}" sibTransId="{D683A96C-01C7-433F-AD7D-C8ED7F34A4C2}"/>
    <dgm:cxn modelId="{54195657-D28B-4E1F-8A03-0B5521822130}" type="presOf" srcId="{C36B7EAA-B07C-48C1-B0DB-72D04C7E740A}" destId="{EB26C318-6B69-4445-AECC-2E9155521F38}" srcOrd="0" destOrd="0" presId="urn:microsoft.com/office/officeart/2008/layout/CircularPictureCallout"/>
    <dgm:cxn modelId="{173A7DF9-0E9E-4E1C-A405-CE6941234D0B}" type="presOf" srcId="{261F4301-3A28-40D6-93EA-D87057AA6B69}" destId="{6DBF4085-040E-449A-8F6D-63E85AE803DB}" srcOrd="0" destOrd="0" presId="urn:microsoft.com/office/officeart/2008/layout/CircularPictureCallout"/>
    <dgm:cxn modelId="{91E2DFC6-5BFB-4D63-A3E1-CBE9F439E4B2}" srcId="{047572DD-C9D0-437F-860A-42805869E8E9}" destId="{C36B7EAA-B07C-48C1-B0DB-72D04C7E740A}" srcOrd="6" destOrd="0" parTransId="{AB8F8311-E9E4-4301-A46D-2D7CA2F50758}" sibTransId="{AE771895-A545-40BC-A865-DE6DDA58D5F9}"/>
    <dgm:cxn modelId="{0508975F-610F-4A05-98C8-DFDEB31FC25A}" type="presOf" srcId="{0F2B3D4F-D457-4378-A112-C1A40E190A75}" destId="{41CA4F9C-C277-4547-92DA-AE9BC2683B2C}" srcOrd="0" destOrd="0" presId="urn:microsoft.com/office/officeart/2008/layout/CircularPictureCallout"/>
    <dgm:cxn modelId="{6D3546C6-2B4C-418D-912B-721B94395B0F}" type="presOf" srcId="{B0CAD77C-43B5-4D7F-BA9C-5A85679C6319}" destId="{AF121DAF-7EFA-4711-BAAF-1575E81D6334}" srcOrd="0" destOrd="0" presId="urn:microsoft.com/office/officeart/2008/layout/CircularPictureCallout"/>
    <dgm:cxn modelId="{ECE91F47-DE55-4E0C-A51E-D479D1ECFE22}" type="presOf" srcId="{2C60B5C4-047F-496A-B120-A1D9037CDA23}" destId="{A4A7838A-2373-4DFC-AC6F-9BD0E87662AD}" srcOrd="0" destOrd="0" presId="urn:microsoft.com/office/officeart/2008/layout/CircularPictureCallout"/>
    <dgm:cxn modelId="{9F4CC0FC-9BA5-4708-97A4-607B9A882E73}" type="presOf" srcId="{C82642E1-AB69-4882-B5DB-B9161E8DC5B0}" destId="{D54607EA-006E-49D2-8FE0-CDD5D238D87B}" srcOrd="0" destOrd="0" presId="urn:microsoft.com/office/officeart/2008/layout/CircularPictureCallout"/>
    <dgm:cxn modelId="{31DF1F45-A823-4066-9209-9FC609DB8B3A}" srcId="{047572DD-C9D0-437F-860A-42805869E8E9}" destId="{2C60B5C4-047F-496A-B120-A1D9037CDA23}" srcOrd="0" destOrd="0" parTransId="{57F24471-EAD3-4050-81E0-8D3609776B0A}" sibTransId="{C82642E1-AB69-4882-B5DB-B9161E8DC5B0}"/>
    <dgm:cxn modelId="{7ADCD1D9-9FF3-42C6-9D2F-5FCD84087081}" type="presOf" srcId="{6F370477-6034-4DE7-BE1A-27205DE8807E}" destId="{B2C64DD6-844E-46C1-BBD5-FE944FBC335E}" srcOrd="0" destOrd="0" presId="urn:microsoft.com/office/officeart/2008/layout/CircularPictureCallout"/>
    <dgm:cxn modelId="{8BB69AD1-5CCA-4588-9FBB-2D388DF883CA}" type="presOf" srcId="{AE771895-A545-40BC-A865-DE6DDA58D5F9}" destId="{8D9B7864-D323-4970-8D53-28912CEEC6A5}" srcOrd="0" destOrd="0" presId="urn:microsoft.com/office/officeart/2008/layout/CircularPictureCallout"/>
    <dgm:cxn modelId="{1A7FFA49-AE79-4C4E-84C8-07B788EB3F02}" type="presOf" srcId="{54CCF6C3-730E-49F8-A7A3-AD9C2D4BCEA4}" destId="{467583FB-CF2C-4929-8DFA-349581E3D65B}" srcOrd="0" destOrd="0" presId="urn:microsoft.com/office/officeart/2008/layout/CircularPictureCallout"/>
    <dgm:cxn modelId="{308E6C22-F0F8-4193-91B4-D7D428B1154F}" type="presOf" srcId="{46B3ECDB-4DF2-4D16-B453-35A43B4ECA94}" destId="{642FCBAB-53F5-4B7F-B55D-2EDBAD4D967D}" srcOrd="0" destOrd="0" presId="urn:microsoft.com/office/officeart/2008/layout/CircularPictureCallout"/>
    <dgm:cxn modelId="{F5B0B20C-B858-4BC3-902C-91A8D01B7675}" srcId="{047572DD-C9D0-437F-860A-42805869E8E9}" destId="{261F4301-3A28-40D6-93EA-D87057AA6B69}" srcOrd="1" destOrd="0" parTransId="{0A3EFB66-FDFF-443A-AF1B-DD9BAA76AC64}" sibTransId="{8EC02198-F7F4-4341-B4A4-5DB0A5AE1CDC}"/>
    <dgm:cxn modelId="{9DB65D2F-76C7-4ADB-B2A6-1D679A431741}" type="presOf" srcId="{D683A96C-01C7-433F-AD7D-C8ED7F34A4C2}" destId="{242280C2-53C3-4DBD-AF0C-EE556DA31FF8}" srcOrd="0" destOrd="0" presId="urn:microsoft.com/office/officeart/2008/layout/CircularPictureCallout"/>
    <dgm:cxn modelId="{1C30D653-D9EB-4FB2-9A96-E0FD0DCBECF0}" type="presOf" srcId="{047572DD-C9D0-437F-860A-42805869E8E9}" destId="{6B9594F4-E037-4F90-9DA7-FAAB043696DF}" srcOrd="0" destOrd="0" presId="urn:microsoft.com/office/officeart/2008/layout/CircularPictureCallout"/>
    <dgm:cxn modelId="{60395B2F-C4F2-4DC5-8D08-13D5E2097904}" srcId="{047572DD-C9D0-437F-860A-42805869E8E9}" destId="{0F2B3D4F-D457-4378-A112-C1A40E190A75}" srcOrd="3" destOrd="0" parTransId="{A7F82E0C-CF12-41CD-B1EE-0D3FA0367AA8}" sibTransId="{9BC758A4-CB98-418D-B44C-129FBCED6739}"/>
    <dgm:cxn modelId="{E0710F36-1C0F-40BB-9429-C3D8528C849F}" type="presOf" srcId="{9BC758A4-CB98-418D-B44C-129FBCED6739}" destId="{B2B47723-2C8B-4346-B16C-9408C1EE2E6A}" srcOrd="0" destOrd="0" presId="urn:microsoft.com/office/officeart/2008/layout/CircularPictureCallout"/>
    <dgm:cxn modelId="{38D2B04B-0878-4827-8A8E-10A17D9C40F4}" type="presOf" srcId="{6AC305E8-C423-4D76-B934-C276A4F9CAAE}" destId="{7AB84523-9A23-458A-974F-053C09640E06}" srcOrd="0" destOrd="0" presId="urn:microsoft.com/office/officeart/2008/layout/CircularPictureCallout"/>
    <dgm:cxn modelId="{552E0A71-09EC-477C-A375-5AD2CBF2B849}" srcId="{047572DD-C9D0-437F-860A-42805869E8E9}" destId="{B0CAD77C-43B5-4D7F-BA9C-5A85679C6319}" srcOrd="2" destOrd="0" parTransId="{035CC4EE-2B99-49A3-95DF-9E6D0535E8A9}" sibTransId="{6F370477-6034-4DE7-BE1A-27205DE8807E}"/>
    <dgm:cxn modelId="{77220125-0EB4-4338-8600-E36452A64B13}" type="presOf" srcId="{8EC02198-F7F4-4341-B4A4-5DB0A5AE1CDC}" destId="{AE272133-FA65-4504-8DB9-479340BBFAF3}" srcOrd="0" destOrd="0" presId="urn:microsoft.com/office/officeart/2008/layout/CircularPictureCallout"/>
    <dgm:cxn modelId="{B32A3336-A71D-4790-8BD0-AC0726675DDE}" type="presParOf" srcId="{6B9594F4-E037-4F90-9DA7-FAAB043696DF}" destId="{8AB74695-6E2E-44F3-8888-8FB963CB62F1}" srcOrd="0" destOrd="0" presId="urn:microsoft.com/office/officeart/2008/layout/CircularPictureCallout"/>
    <dgm:cxn modelId="{67269E05-2351-40F3-AF76-EE8D07FD9A98}" type="presParOf" srcId="{8AB74695-6E2E-44F3-8888-8FB963CB62F1}" destId="{B6A3C88F-F3CA-4C1E-8E07-2A4E8014C2E7}" srcOrd="0" destOrd="0" presId="urn:microsoft.com/office/officeart/2008/layout/CircularPictureCallout"/>
    <dgm:cxn modelId="{8D72904B-2C97-4EF3-8F31-51AEC5906A45}" type="presParOf" srcId="{B6A3C88F-F3CA-4C1E-8E07-2A4E8014C2E7}" destId="{D54607EA-006E-49D2-8FE0-CDD5D238D87B}" srcOrd="0" destOrd="0" presId="urn:microsoft.com/office/officeart/2008/layout/CircularPictureCallout"/>
    <dgm:cxn modelId="{9D838554-2BC3-4642-90D2-4F1E22E99C7E}" type="presParOf" srcId="{8AB74695-6E2E-44F3-8888-8FB963CB62F1}" destId="{A4A7838A-2373-4DFC-AC6F-9BD0E87662AD}" srcOrd="1" destOrd="0" presId="urn:microsoft.com/office/officeart/2008/layout/CircularPictureCallout"/>
    <dgm:cxn modelId="{CC43E23A-093A-4136-8AC6-338276C8C7E9}" type="presParOf" srcId="{8AB74695-6E2E-44F3-8888-8FB963CB62F1}" destId="{20CAAE55-BDA6-4F5F-9472-52BAFE9BF90F}" srcOrd="2" destOrd="0" presId="urn:microsoft.com/office/officeart/2008/layout/CircularPictureCallout"/>
    <dgm:cxn modelId="{B5B78C67-026A-48B9-A918-3FF1A5486C24}" type="presParOf" srcId="{20CAAE55-BDA6-4F5F-9472-52BAFE9BF90F}" destId="{AE272133-FA65-4504-8DB9-479340BBFAF3}" srcOrd="0" destOrd="0" presId="urn:microsoft.com/office/officeart/2008/layout/CircularPictureCallout"/>
    <dgm:cxn modelId="{A96C9B4E-7834-43EE-9751-1D14A43C764A}" type="presParOf" srcId="{8AB74695-6E2E-44F3-8888-8FB963CB62F1}" destId="{73327FE2-BA88-4C88-8E08-2246EE1BD6A0}" srcOrd="3" destOrd="0" presId="urn:microsoft.com/office/officeart/2008/layout/CircularPictureCallout"/>
    <dgm:cxn modelId="{2AF6EDFE-2878-4798-994A-209973973AAF}" type="presParOf" srcId="{8AB74695-6E2E-44F3-8888-8FB963CB62F1}" destId="{8E9F77F7-D010-45BB-A9B4-4496DE0F71E6}" srcOrd="4" destOrd="0" presId="urn:microsoft.com/office/officeart/2008/layout/CircularPictureCallout"/>
    <dgm:cxn modelId="{FFA924B1-3C30-4A34-A622-27BEB9DDB6AB}" type="presParOf" srcId="{8E9F77F7-D010-45BB-A9B4-4496DE0F71E6}" destId="{6DBF4085-040E-449A-8F6D-63E85AE803DB}" srcOrd="0" destOrd="0" presId="urn:microsoft.com/office/officeart/2008/layout/CircularPictureCallout"/>
    <dgm:cxn modelId="{0368B99A-1955-454B-A92E-2E9ADC7DFB3E}" type="presParOf" srcId="{8AB74695-6E2E-44F3-8888-8FB963CB62F1}" destId="{370D211C-3E8B-4FC4-B8DC-28611CED9FDB}" srcOrd="5" destOrd="0" presId="urn:microsoft.com/office/officeart/2008/layout/CircularPictureCallout"/>
    <dgm:cxn modelId="{AF94307E-452F-49DA-BA78-C189ABBBCB94}" type="presParOf" srcId="{370D211C-3E8B-4FC4-B8DC-28611CED9FDB}" destId="{B2C64DD6-844E-46C1-BBD5-FE944FBC335E}" srcOrd="0" destOrd="0" presId="urn:microsoft.com/office/officeart/2008/layout/CircularPictureCallout"/>
    <dgm:cxn modelId="{801DBA32-DD77-400A-ABCD-839CB9DBEE29}" type="presParOf" srcId="{8AB74695-6E2E-44F3-8888-8FB963CB62F1}" destId="{59CFC61F-0F21-4D85-B382-951B52E63F67}" srcOrd="6" destOrd="0" presId="urn:microsoft.com/office/officeart/2008/layout/CircularPictureCallout"/>
    <dgm:cxn modelId="{922EA6E4-CF4B-4DAE-83E6-C9EB4EB9CBB1}" type="presParOf" srcId="{8AB74695-6E2E-44F3-8888-8FB963CB62F1}" destId="{AA330A13-36AA-467F-938D-B938777D9231}" srcOrd="7" destOrd="0" presId="urn:microsoft.com/office/officeart/2008/layout/CircularPictureCallout"/>
    <dgm:cxn modelId="{9B8861E0-DC94-422C-8436-CAEC3B225127}" type="presParOf" srcId="{AA330A13-36AA-467F-938D-B938777D9231}" destId="{AF121DAF-7EFA-4711-BAAF-1575E81D6334}" srcOrd="0" destOrd="0" presId="urn:microsoft.com/office/officeart/2008/layout/CircularPictureCallout"/>
    <dgm:cxn modelId="{6869A58A-E83B-40D5-8B88-626FA63E1B94}" type="presParOf" srcId="{8AB74695-6E2E-44F3-8888-8FB963CB62F1}" destId="{804D5491-8E84-4D85-9ADA-B6F80AC7341E}" srcOrd="8" destOrd="0" presId="urn:microsoft.com/office/officeart/2008/layout/CircularPictureCallout"/>
    <dgm:cxn modelId="{1C8DE12D-C059-4C87-ACB9-54485D9F6B84}" type="presParOf" srcId="{804D5491-8E84-4D85-9ADA-B6F80AC7341E}" destId="{B2B47723-2C8B-4346-B16C-9408C1EE2E6A}" srcOrd="0" destOrd="0" presId="urn:microsoft.com/office/officeart/2008/layout/CircularPictureCallout"/>
    <dgm:cxn modelId="{2D36C44B-EFFD-4422-AE37-C6136A722B56}" type="presParOf" srcId="{8AB74695-6E2E-44F3-8888-8FB963CB62F1}" destId="{64A88B74-5C89-4AD4-B5B0-6F71B716F9F3}" srcOrd="9" destOrd="0" presId="urn:microsoft.com/office/officeart/2008/layout/CircularPictureCallout"/>
    <dgm:cxn modelId="{D27EAC1A-C1F3-4ABB-8AC0-9346A67414C1}" type="presParOf" srcId="{8AB74695-6E2E-44F3-8888-8FB963CB62F1}" destId="{7C812AD0-5BD5-476C-A27A-CD63FEF29A10}" srcOrd="10" destOrd="0" presId="urn:microsoft.com/office/officeart/2008/layout/CircularPictureCallout"/>
    <dgm:cxn modelId="{CE90984D-19AB-4FB0-BAAD-721E1CD7F7F4}" type="presParOf" srcId="{7C812AD0-5BD5-476C-A27A-CD63FEF29A10}" destId="{41CA4F9C-C277-4547-92DA-AE9BC2683B2C}" srcOrd="0" destOrd="0" presId="urn:microsoft.com/office/officeart/2008/layout/CircularPictureCallout"/>
    <dgm:cxn modelId="{DF828244-4100-484C-9EFE-B470F1DF0268}" type="presParOf" srcId="{8AB74695-6E2E-44F3-8888-8FB963CB62F1}" destId="{67C50D59-CFDA-4BEE-B1B2-82907D4DB706}" srcOrd="11" destOrd="0" presId="urn:microsoft.com/office/officeart/2008/layout/CircularPictureCallout"/>
    <dgm:cxn modelId="{275DFE7E-CB0D-4164-B747-D8BFA795C0F8}" type="presParOf" srcId="{67C50D59-CFDA-4BEE-B1B2-82907D4DB706}" destId="{467583FB-CF2C-4929-8DFA-349581E3D65B}" srcOrd="0" destOrd="0" presId="urn:microsoft.com/office/officeart/2008/layout/CircularPictureCallout"/>
    <dgm:cxn modelId="{358808B1-158D-4BFB-921E-CA275F768C49}" type="presParOf" srcId="{8AB74695-6E2E-44F3-8888-8FB963CB62F1}" destId="{CB845579-2C8B-4124-B06B-64CFA6F50C2E}" srcOrd="12" destOrd="0" presId="urn:microsoft.com/office/officeart/2008/layout/CircularPictureCallout"/>
    <dgm:cxn modelId="{551C30B9-93B9-47B2-8B7A-DF8369C21744}" type="presParOf" srcId="{8AB74695-6E2E-44F3-8888-8FB963CB62F1}" destId="{82D82756-E254-4CB7-BE42-35E1823153DB}" srcOrd="13" destOrd="0" presId="urn:microsoft.com/office/officeart/2008/layout/CircularPictureCallout"/>
    <dgm:cxn modelId="{D1C35D16-73DF-4D2D-931B-05DD6B8145A7}" type="presParOf" srcId="{82D82756-E254-4CB7-BE42-35E1823153DB}" destId="{642FCBAB-53F5-4B7F-B55D-2EDBAD4D967D}" srcOrd="0" destOrd="0" presId="urn:microsoft.com/office/officeart/2008/layout/CircularPictureCallout"/>
    <dgm:cxn modelId="{DF2847C1-813E-4F0C-A853-599BE5A31E27}" type="presParOf" srcId="{8AB74695-6E2E-44F3-8888-8FB963CB62F1}" destId="{A0F716D6-86D2-43AA-87FE-DA5054F35C3E}" srcOrd="14" destOrd="0" presId="urn:microsoft.com/office/officeart/2008/layout/CircularPictureCallout"/>
    <dgm:cxn modelId="{AE14B882-121F-4B5E-A70B-990314A890B3}" type="presParOf" srcId="{A0F716D6-86D2-43AA-87FE-DA5054F35C3E}" destId="{242280C2-53C3-4DBD-AF0C-EE556DA31FF8}" srcOrd="0" destOrd="0" presId="urn:microsoft.com/office/officeart/2008/layout/CircularPictureCallout"/>
    <dgm:cxn modelId="{7B27E505-F1AE-4B96-BA9B-7AAF8D05D810}" type="presParOf" srcId="{8AB74695-6E2E-44F3-8888-8FB963CB62F1}" destId="{001217D3-F15A-485B-B0DA-E0D66106A064}" srcOrd="15" destOrd="0" presId="urn:microsoft.com/office/officeart/2008/layout/CircularPictureCallout"/>
    <dgm:cxn modelId="{EF053924-3197-4368-8C18-60C10DEA0F9C}" type="presParOf" srcId="{8AB74695-6E2E-44F3-8888-8FB963CB62F1}" destId="{A8653E62-0970-440B-B167-F3230867F8BA}" srcOrd="16" destOrd="0" presId="urn:microsoft.com/office/officeart/2008/layout/CircularPictureCallout"/>
    <dgm:cxn modelId="{E1D8AF49-A90D-4EEA-892F-535D9380EAB7}" type="presParOf" srcId="{A8653E62-0970-440B-B167-F3230867F8BA}" destId="{7AB84523-9A23-458A-974F-053C09640E06}" srcOrd="0" destOrd="0" presId="urn:microsoft.com/office/officeart/2008/layout/CircularPictureCallout"/>
    <dgm:cxn modelId="{40D90605-0DBC-48DA-93B8-7CB2B003C7DC}" type="presParOf" srcId="{8AB74695-6E2E-44F3-8888-8FB963CB62F1}" destId="{210C65EC-C83B-4E3F-B8F9-48E52833A725}" srcOrd="17" destOrd="0" presId="urn:microsoft.com/office/officeart/2008/layout/CircularPictureCallout"/>
    <dgm:cxn modelId="{F71394F6-DEC4-43A4-AABF-32437969D166}" type="presParOf" srcId="{210C65EC-C83B-4E3F-B8F9-48E52833A725}" destId="{8D9B7864-D323-4970-8D53-28912CEEC6A5}" srcOrd="0" destOrd="0" presId="urn:microsoft.com/office/officeart/2008/layout/CircularPictureCallout"/>
    <dgm:cxn modelId="{879443F3-E936-4B83-99F9-58660A39C952}" type="presParOf" srcId="{8AB74695-6E2E-44F3-8888-8FB963CB62F1}" destId="{4682608B-281A-4DF2-A831-7FBCA3618C21}" srcOrd="18" destOrd="0" presId="urn:microsoft.com/office/officeart/2008/layout/CircularPictureCallout"/>
    <dgm:cxn modelId="{2BAD8C2D-CA14-4D32-AEFE-5E3594A2558B}" type="presParOf" srcId="{8AB74695-6E2E-44F3-8888-8FB963CB62F1}" destId="{FA5CC3BB-4878-402D-9025-D37D8ACEB469}" srcOrd="19" destOrd="0" presId="urn:microsoft.com/office/officeart/2008/layout/CircularPictureCallout"/>
    <dgm:cxn modelId="{EA92B148-C3DE-4D93-A62B-366D47DD40CF}" type="presParOf" srcId="{FA5CC3BB-4878-402D-9025-D37D8ACEB469}" destId="{EB26C318-6B69-4445-AECC-2E9155521F38}"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A4F488-F437-4AA4-9A8C-208C190F077E}"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fr-FR"/>
        </a:p>
      </dgm:t>
    </dgm:pt>
    <dgm:pt modelId="{3A283A4A-435D-4128-BC2E-26E734C87F52}">
      <dgm:prSet/>
      <dgm:spPr/>
      <dgm:t>
        <a:bodyPr/>
        <a:lstStyle/>
        <a:p>
          <a:endParaRPr lang="fr-FR"/>
        </a:p>
      </dgm:t>
    </dgm:pt>
    <dgm:pt modelId="{8B996B96-29A1-4223-9819-690F0E4F1275}" type="parTrans" cxnId="{9B24FE07-B131-4DC9-B1DD-4A6CA028CE85}">
      <dgm:prSet/>
      <dgm:spPr/>
      <dgm:t>
        <a:bodyPr/>
        <a:lstStyle/>
        <a:p>
          <a:endParaRPr lang="fr-FR"/>
        </a:p>
      </dgm:t>
    </dgm:pt>
    <dgm:pt modelId="{BA3E4FC2-B47F-4317-84BB-0FF7BD715611}" type="sibTrans" cxnId="{9B24FE07-B131-4DC9-B1DD-4A6CA028CE8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fr-FR"/>
        </a:p>
      </dgm:t>
    </dgm:pt>
    <dgm:pt modelId="{E80B1AC8-7C4C-479B-A3AF-EF0A3CC1EF43}">
      <dgm:prSet phldrT="[Texte]" phldr="1"/>
      <dgm:spPr/>
      <dgm:t>
        <a:bodyPr/>
        <a:lstStyle/>
        <a:p>
          <a:endParaRPr lang="fr-FR"/>
        </a:p>
      </dgm:t>
    </dgm:pt>
    <dgm:pt modelId="{30D15C25-FEA4-4CE1-9B6A-E4A782F0235F}" type="parTrans" cxnId="{1152F994-E170-4945-BCF5-3A108A51373F}">
      <dgm:prSet/>
      <dgm:spPr/>
      <dgm:t>
        <a:bodyPr/>
        <a:lstStyle/>
        <a:p>
          <a:endParaRPr lang="fr-FR"/>
        </a:p>
      </dgm:t>
    </dgm:pt>
    <dgm:pt modelId="{42C0CCCB-273A-487B-8402-9BFFBB87D638}" type="sibTrans" cxnId="{1152F994-E170-4945-BCF5-3A108A51373F}">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t>
        <a:bodyPr/>
        <a:lstStyle/>
        <a:p>
          <a:endParaRPr lang="fr-FR"/>
        </a:p>
      </dgm:t>
    </dgm:pt>
    <dgm:pt modelId="{A7102378-209C-4047-80CE-A236CDC3B8F3}">
      <dgm:prSet phldrT="[Texte]" phldr="1"/>
      <dgm:spPr/>
      <dgm:t>
        <a:bodyPr/>
        <a:lstStyle/>
        <a:p>
          <a:endParaRPr lang="fr-FR"/>
        </a:p>
      </dgm:t>
    </dgm:pt>
    <dgm:pt modelId="{442FD57A-2AEA-4E7A-A0BB-48667AD0E002}" type="parTrans" cxnId="{D22872C3-2BCD-499E-8FD6-BA5AD08A3B85}">
      <dgm:prSet/>
      <dgm:spPr/>
      <dgm:t>
        <a:bodyPr/>
        <a:lstStyle/>
        <a:p>
          <a:endParaRPr lang="fr-FR"/>
        </a:p>
      </dgm:t>
    </dgm:pt>
    <dgm:pt modelId="{A8A3ED2D-C0C0-44AB-BCE0-1E2077D3BF05}" type="sibTrans" cxnId="{D22872C3-2BCD-499E-8FD6-BA5AD08A3B85}">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t>
        <a:bodyPr/>
        <a:lstStyle/>
        <a:p>
          <a:endParaRPr lang="fr-FR"/>
        </a:p>
      </dgm:t>
    </dgm:pt>
    <dgm:pt modelId="{4136E488-9CED-44B6-9AA7-E831B66905D9}">
      <dgm:prSet phldrT="[Texte]" phldr="1"/>
      <dgm:spPr/>
      <dgm:t>
        <a:bodyPr/>
        <a:lstStyle/>
        <a:p>
          <a:endParaRPr lang="fr-FR"/>
        </a:p>
      </dgm:t>
    </dgm:pt>
    <dgm:pt modelId="{34EEFF39-4BA0-40DF-8536-716DBDE662ED}" type="parTrans" cxnId="{2200ED43-6BAE-40F1-94F2-6FFF5EE864DA}">
      <dgm:prSet/>
      <dgm:spPr/>
      <dgm:t>
        <a:bodyPr/>
        <a:lstStyle/>
        <a:p>
          <a:endParaRPr lang="fr-FR"/>
        </a:p>
      </dgm:t>
    </dgm:pt>
    <dgm:pt modelId="{A23A69EE-DB4A-4B49-A97A-CDA8154F63AB}" type="sibTrans" cxnId="{2200ED43-6BAE-40F1-94F2-6FFF5EE864DA}">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57000" r="-57000"/>
          </a:stretch>
        </a:blipFill>
      </dgm:spPr>
      <dgm:t>
        <a:bodyPr/>
        <a:lstStyle/>
        <a:p>
          <a:endParaRPr lang="fr-FR"/>
        </a:p>
      </dgm:t>
    </dgm:pt>
    <dgm:pt modelId="{DF1C833E-48A4-494B-AD94-573ED1C570BD}">
      <dgm:prSet/>
      <dgm:spPr/>
      <dgm:t>
        <a:bodyPr/>
        <a:lstStyle/>
        <a:p>
          <a:r>
            <a:rPr lang="fr-FR" dirty="0" smtClean="0"/>
            <a:t/>
          </a:r>
          <a:br>
            <a:rPr lang="fr-FR" dirty="0" smtClean="0"/>
          </a:br>
          <a:r>
            <a:rPr lang="fr-FR" dirty="0" smtClean="0"/>
            <a:t>v</a:t>
          </a:r>
          <a:br>
            <a:rPr lang="fr-FR" dirty="0" smtClean="0"/>
          </a:br>
          <a:r>
            <a:rPr lang="fr-FR" dirty="0" smtClean="0"/>
            <a:t/>
          </a:r>
          <a:br>
            <a:rPr lang="fr-FR" dirty="0" smtClean="0"/>
          </a:br>
          <a:r>
            <a:rPr lang="fr-FR" dirty="0" smtClean="0"/>
            <a:t/>
          </a:r>
          <a:br>
            <a:rPr lang="fr-FR" dirty="0" smtClean="0"/>
          </a:br>
          <a:r>
            <a:rPr lang="fr-FR" dirty="0" err="1" smtClean="0"/>
            <a:t>v</a:t>
          </a:r>
          <a:endParaRPr lang="fr-FR" dirty="0"/>
        </a:p>
      </dgm:t>
    </dgm:pt>
    <dgm:pt modelId="{A7A253D4-38AF-4099-B66A-FFD970BA02E6}" type="parTrans" cxnId="{B38762D1-2612-4C82-AFB3-927B3F86C409}">
      <dgm:prSet/>
      <dgm:spPr/>
      <dgm:t>
        <a:bodyPr/>
        <a:lstStyle/>
        <a:p>
          <a:endParaRPr lang="fr-FR"/>
        </a:p>
      </dgm:t>
    </dgm:pt>
    <dgm:pt modelId="{29C63CB2-8581-453C-9E1C-B702BB852A63}" type="sibTrans" cxnId="{B38762D1-2612-4C82-AFB3-927B3F86C409}">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8DEE1F2A-41EE-4646-9B49-B53D4DAE15A6}">
      <dgm:prSet/>
      <dgm:spPr/>
      <dgm:t>
        <a:bodyPr/>
        <a:lstStyle/>
        <a:p>
          <a:r>
            <a:rPr lang="fr-FR" dirty="0" smtClean="0"/>
            <a:t>v</a:t>
          </a:r>
          <a:endParaRPr lang="fr-FR" dirty="0"/>
        </a:p>
      </dgm:t>
    </dgm:pt>
    <dgm:pt modelId="{7FD471FD-D676-4CBF-90BE-C1D4EFF54898}" type="parTrans" cxnId="{B5481828-E9B1-4ED1-BD86-EAE4985E9AE1}">
      <dgm:prSet/>
      <dgm:spPr/>
      <dgm:t>
        <a:bodyPr/>
        <a:lstStyle/>
        <a:p>
          <a:endParaRPr lang="fr-FR"/>
        </a:p>
      </dgm:t>
    </dgm:pt>
    <dgm:pt modelId="{1C8F458A-F249-4908-A00D-8001BF641845}" type="sibTrans" cxnId="{B5481828-E9B1-4ED1-BD86-EAE4985E9AE1}">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39000" r="-39000"/>
          </a:stretch>
        </a:blipFill>
      </dgm:spPr>
      <dgm:t>
        <a:bodyPr/>
        <a:lstStyle/>
        <a:p>
          <a:endParaRPr lang="fr-FR"/>
        </a:p>
      </dgm:t>
    </dgm:pt>
    <dgm:pt modelId="{EFB262D3-C576-43EE-BF24-58A80A0F015C}" type="pres">
      <dgm:prSet presAssocID="{6BA4F488-F437-4AA4-9A8C-208C190F077E}" presName="Name0" presStyleCnt="0">
        <dgm:presLayoutVars>
          <dgm:chMax val="7"/>
          <dgm:chPref val="7"/>
          <dgm:dir/>
        </dgm:presLayoutVars>
      </dgm:prSet>
      <dgm:spPr/>
    </dgm:pt>
    <dgm:pt modelId="{267BB962-AC8C-4A1A-960D-AED3230F18C8}" type="pres">
      <dgm:prSet presAssocID="{6BA4F488-F437-4AA4-9A8C-208C190F077E}" presName="Name1" presStyleCnt="0"/>
      <dgm:spPr/>
    </dgm:pt>
    <dgm:pt modelId="{D94E9FE2-4710-4157-9F34-BA8DF286E5A3}" type="pres">
      <dgm:prSet presAssocID="{BA3E4FC2-B47F-4317-84BB-0FF7BD715611}" presName="picture_1" presStyleCnt="0"/>
      <dgm:spPr/>
    </dgm:pt>
    <dgm:pt modelId="{F9D40E34-0E91-4CB4-AA05-6389829FFD5D}" type="pres">
      <dgm:prSet presAssocID="{BA3E4FC2-B47F-4317-84BB-0FF7BD715611}" presName="pictureRepeatNode" presStyleLbl="alignImgPlace1" presStyleIdx="0" presStyleCnt="6" custScaleX="98607" custScaleY="100854" custLinFactNeighborX="247" custLinFactNeighborY="247"/>
      <dgm:spPr/>
    </dgm:pt>
    <dgm:pt modelId="{418A6C14-8681-44BC-8E3A-8C0B64A4D265}" type="pres">
      <dgm:prSet presAssocID="{3A283A4A-435D-4128-BC2E-26E734C87F52}" presName="text_1" presStyleLbl="node1" presStyleIdx="0" presStyleCnt="0">
        <dgm:presLayoutVars>
          <dgm:bulletEnabled val="1"/>
        </dgm:presLayoutVars>
      </dgm:prSet>
      <dgm:spPr/>
    </dgm:pt>
    <dgm:pt modelId="{68D3E258-968F-4E48-B976-883A0FF1FA0D}" type="pres">
      <dgm:prSet presAssocID="{42C0CCCB-273A-487B-8402-9BFFBB87D638}" presName="picture_2" presStyleCnt="0"/>
      <dgm:spPr/>
    </dgm:pt>
    <dgm:pt modelId="{E76B57DF-0CD4-489E-8CB8-B0A88469244A}" type="pres">
      <dgm:prSet presAssocID="{42C0CCCB-273A-487B-8402-9BFFBB87D638}" presName="pictureRepeatNode" presStyleLbl="alignImgPlace1" presStyleIdx="1" presStyleCnt="6" custLinFactNeighborY="-1611"/>
      <dgm:spPr/>
    </dgm:pt>
    <dgm:pt modelId="{C5CFB189-9BB3-4D89-81C8-2A381039A6D1}" type="pres">
      <dgm:prSet presAssocID="{E80B1AC8-7C4C-479B-A3AF-EF0A3CC1EF43}" presName="line_2" presStyleLbl="parChTrans1D1" presStyleIdx="0" presStyleCnt="5"/>
      <dgm:spPr/>
    </dgm:pt>
    <dgm:pt modelId="{DAB9599A-6098-4EC4-B96B-C046AF60B422}" type="pres">
      <dgm:prSet presAssocID="{E80B1AC8-7C4C-479B-A3AF-EF0A3CC1EF43}" presName="textparent_2" presStyleLbl="node1" presStyleIdx="0" presStyleCnt="0"/>
      <dgm:spPr/>
    </dgm:pt>
    <dgm:pt modelId="{CF1A347B-2863-4AB0-8CF3-BEB59029FB48}" type="pres">
      <dgm:prSet presAssocID="{E80B1AC8-7C4C-479B-A3AF-EF0A3CC1EF43}" presName="text_2" presStyleLbl="revTx" presStyleIdx="0" presStyleCnt="5">
        <dgm:presLayoutVars>
          <dgm:bulletEnabled val="1"/>
        </dgm:presLayoutVars>
      </dgm:prSet>
      <dgm:spPr/>
    </dgm:pt>
    <dgm:pt modelId="{06DBB162-52DB-439E-8ABD-0172A2EC7C18}" type="pres">
      <dgm:prSet presAssocID="{A8A3ED2D-C0C0-44AB-BCE0-1E2077D3BF05}" presName="picture_3" presStyleCnt="0"/>
      <dgm:spPr/>
    </dgm:pt>
    <dgm:pt modelId="{2314BB66-82C0-4571-94FD-529FAEE1945E}" type="pres">
      <dgm:prSet presAssocID="{A8A3ED2D-C0C0-44AB-BCE0-1E2077D3BF05}" presName="pictureRepeatNode" presStyleLbl="alignImgPlace1" presStyleIdx="2" presStyleCnt="6"/>
      <dgm:spPr/>
    </dgm:pt>
    <dgm:pt modelId="{8EDFF0A5-3EB5-4B96-BE89-92EC7B3CF8CB}" type="pres">
      <dgm:prSet presAssocID="{A7102378-209C-4047-80CE-A236CDC3B8F3}" presName="line_3" presStyleLbl="parChTrans1D1" presStyleIdx="1" presStyleCnt="5"/>
      <dgm:spPr/>
    </dgm:pt>
    <dgm:pt modelId="{E84B4DF0-54C5-4C47-BF07-435B0A5B17A5}" type="pres">
      <dgm:prSet presAssocID="{A7102378-209C-4047-80CE-A236CDC3B8F3}" presName="textparent_3" presStyleLbl="node1" presStyleIdx="0" presStyleCnt="0"/>
      <dgm:spPr/>
    </dgm:pt>
    <dgm:pt modelId="{C2088C76-7711-424F-ACAE-77E7808F9B69}" type="pres">
      <dgm:prSet presAssocID="{A7102378-209C-4047-80CE-A236CDC3B8F3}" presName="text_3" presStyleLbl="revTx" presStyleIdx="1" presStyleCnt="5">
        <dgm:presLayoutVars>
          <dgm:bulletEnabled val="1"/>
        </dgm:presLayoutVars>
      </dgm:prSet>
      <dgm:spPr/>
    </dgm:pt>
    <dgm:pt modelId="{010F4BFF-200F-45B8-B65F-B58C64CFB585}" type="pres">
      <dgm:prSet presAssocID="{29C63CB2-8581-453C-9E1C-B702BB852A63}" presName="picture_4" presStyleCnt="0"/>
      <dgm:spPr/>
    </dgm:pt>
    <dgm:pt modelId="{1391219C-7BC1-48CE-96EA-EB0FE6126DAA}" type="pres">
      <dgm:prSet presAssocID="{29C63CB2-8581-453C-9E1C-B702BB852A63}" presName="pictureRepeatNode" presStyleLbl="alignImgPlace1" presStyleIdx="3" presStyleCnt="6"/>
      <dgm:spPr/>
    </dgm:pt>
    <dgm:pt modelId="{15123891-21AC-4033-9E5F-B6A9F3C9DACD}" type="pres">
      <dgm:prSet presAssocID="{DF1C833E-48A4-494B-AD94-573ED1C570BD}" presName="line_4" presStyleLbl="parChTrans1D1" presStyleIdx="2" presStyleCnt="5"/>
      <dgm:spPr/>
    </dgm:pt>
    <dgm:pt modelId="{B98367AB-0AEC-43AF-93E7-0D3FBD95190A}" type="pres">
      <dgm:prSet presAssocID="{DF1C833E-48A4-494B-AD94-573ED1C570BD}" presName="textparent_4" presStyleLbl="node1" presStyleIdx="0" presStyleCnt="0"/>
      <dgm:spPr/>
    </dgm:pt>
    <dgm:pt modelId="{BCE090C6-CD9B-4EA4-BC31-409CFE877B53}" type="pres">
      <dgm:prSet presAssocID="{DF1C833E-48A4-494B-AD94-573ED1C570BD}" presName="text_4" presStyleLbl="revTx" presStyleIdx="2" presStyleCnt="5">
        <dgm:presLayoutVars>
          <dgm:bulletEnabled val="1"/>
        </dgm:presLayoutVars>
      </dgm:prSet>
      <dgm:spPr/>
      <dgm:t>
        <a:bodyPr/>
        <a:lstStyle/>
        <a:p>
          <a:endParaRPr lang="fr-FR"/>
        </a:p>
      </dgm:t>
    </dgm:pt>
    <dgm:pt modelId="{E2DD6AD5-2AC4-4AA7-A9AD-0B7C5E944832}" type="pres">
      <dgm:prSet presAssocID="{1C8F458A-F249-4908-A00D-8001BF641845}" presName="picture_5" presStyleCnt="0"/>
      <dgm:spPr/>
    </dgm:pt>
    <dgm:pt modelId="{4B59810A-1D37-4C72-821F-B7702ED81A34}" type="pres">
      <dgm:prSet presAssocID="{1C8F458A-F249-4908-A00D-8001BF641845}" presName="pictureRepeatNode" presStyleLbl="alignImgPlace1" presStyleIdx="4" presStyleCnt="6"/>
      <dgm:spPr/>
    </dgm:pt>
    <dgm:pt modelId="{1D6C7EFD-D8A1-4AEC-9934-E3A8FCE0F46A}" type="pres">
      <dgm:prSet presAssocID="{8DEE1F2A-41EE-4646-9B49-B53D4DAE15A6}" presName="line_5" presStyleLbl="parChTrans1D1" presStyleIdx="3" presStyleCnt="5"/>
      <dgm:spPr/>
    </dgm:pt>
    <dgm:pt modelId="{27B8B918-B4C3-427C-A58F-0CCE7F226D55}" type="pres">
      <dgm:prSet presAssocID="{8DEE1F2A-41EE-4646-9B49-B53D4DAE15A6}" presName="textparent_5" presStyleLbl="node1" presStyleIdx="0" presStyleCnt="0"/>
      <dgm:spPr/>
    </dgm:pt>
    <dgm:pt modelId="{ADB89260-69C3-41A6-82A9-8862C0CE6B56}" type="pres">
      <dgm:prSet presAssocID="{8DEE1F2A-41EE-4646-9B49-B53D4DAE15A6}" presName="text_5" presStyleLbl="revTx" presStyleIdx="3" presStyleCnt="5">
        <dgm:presLayoutVars>
          <dgm:bulletEnabled val="1"/>
        </dgm:presLayoutVars>
      </dgm:prSet>
      <dgm:spPr/>
    </dgm:pt>
    <dgm:pt modelId="{4019F548-E920-4DFD-A925-C021CC6A042F}" type="pres">
      <dgm:prSet presAssocID="{A23A69EE-DB4A-4B49-A97A-CDA8154F63AB}" presName="picture_6" presStyleCnt="0"/>
      <dgm:spPr/>
    </dgm:pt>
    <dgm:pt modelId="{7FE9D461-32BE-44A9-BF6C-E380B611D0F8}" type="pres">
      <dgm:prSet presAssocID="{A23A69EE-DB4A-4B49-A97A-CDA8154F63AB}" presName="pictureRepeatNode" presStyleLbl="alignImgPlace1" presStyleIdx="5" presStyleCnt="6"/>
      <dgm:spPr/>
    </dgm:pt>
    <dgm:pt modelId="{21D3126C-B145-4569-A2DD-3D6A3DD52AA7}" type="pres">
      <dgm:prSet presAssocID="{4136E488-9CED-44B6-9AA7-E831B66905D9}" presName="line_6" presStyleLbl="parChTrans1D1" presStyleIdx="4" presStyleCnt="5"/>
      <dgm:spPr/>
    </dgm:pt>
    <dgm:pt modelId="{F193F279-A5B4-4FE4-B564-F82FE2195A07}" type="pres">
      <dgm:prSet presAssocID="{4136E488-9CED-44B6-9AA7-E831B66905D9}" presName="textparent_6" presStyleLbl="node1" presStyleIdx="0" presStyleCnt="0"/>
      <dgm:spPr/>
    </dgm:pt>
    <dgm:pt modelId="{CADE8349-F1CA-422C-AD11-594EE83C9260}" type="pres">
      <dgm:prSet presAssocID="{4136E488-9CED-44B6-9AA7-E831B66905D9}" presName="text_6" presStyleLbl="revTx" presStyleIdx="4" presStyleCnt="5">
        <dgm:presLayoutVars>
          <dgm:bulletEnabled val="1"/>
        </dgm:presLayoutVars>
      </dgm:prSet>
      <dgm:spPr/>
    </dgm:pt>
  </dgm:ptLst>
  <dgm:cxnLst>
    <dgm:cxn modelId="{B5481828-E9B1-4ED1-BD86-EAE4985E9AE1}" srcId="{6BA4F488-F437-4AA4-9A8C-208C190F077E}" destId="{8DEE1F2A-41EE-4646-9B49-B53D4DAE15A6}" srcOrd="4" destOrd="0" parTransId="{7FD471FD-D676-4CBF-90BE-C1D4EFF54898}" sibTransId="{1C8F458A-F249-4908-A00D-8001BF641845}"/>
    <dgm:cxn modelId="{D22872C3-2BCD-499E-8FD6-BA5AD08A3B85}" srcId="{6BA4F488-F437-4AA4-9A8C-208C190F077E}" destId="{A7102378-209C-4047-80CE-A236CDC3B8F3}" srcOrd="2" destOrd="0" parTransId="{442FD57A-2AEA-4E7A-A0BB-48667AD0E002}" sibTransId="{A8A3ED2D-C0C0-44AB-BCE0-1E2077D3BF05}"/>
    <dgm:cxn modelId="{1F2B513B-7F15-4DC6-B790-21BD4C441060}" type="presOf" srcId="{DF1C833E-48A4-494B-AD94-573ED1C570BD}" destId="{BCE090C6-CD9B-4EA4-BC31-409CFE877B53}" srcOrd="0" destOrd="0" presId="urn:microsoft.com/office/officeart/2008/layout/CircularPictureCallout"/>
    <dgm:cxn modelId="{9B24FE07-B131-4DC9-B1DD-4A6CA028CE85}" srcId="{6BA4F488-F437-4AA4-9A8C-208C190F077E}" destId="{3A283A4A-435D-4128-BC2E-26E734C87F52}" srcOrd="0" destOrd="0" parTransId="{8B996B96-29A1-4223-9819-690F0E4F1275}" sibTransId="{BA3E4FC2-B47F-4317-84BB-0FF7BD715611}"/>
    <dgm:cxn modelId="{F3B57F00-CF7F-42DB-8ADC-2F78C0BA2C4D}" type="presOf" srcId="{6BA4F488-F437-4AA4-9A8C-208C190F077E}" destId="{EFB262D3-C576-43EE-BF24-58A80A0F015C}" srcOrd="0" destOrd="0" presId="urn:microsoft.com/office/officeart/2008/layout/CircularPictureCallout"/>
    <dgm:cxn modelId="{B38762D1-2612-4C82-AFB3-927B3F86C409}" srcId="{6BA4F488-F437-4AA4-9A8C-208C190F077E}" destId="{DF1C833E-48A4-494B-AD94-573ED1C570BD}" srcOrd="3" destOrd="0" parTransId="{A7A253D4-38AF-4099-B66A-FFD970BA02E6}" sibTransId="{29C63CB2-8581-453C-9E1C-B702BB852A63}"/>
    <dgm:cxn modelId="{1152F994-E170-4945-BCF5-3A108A51373F}" srcId="{6BA4F488-F437-4AA4-9A8C-208C190F077E}" destId="{E80B1AC8-7C4C-479B-A3AF-EF0A3CC1EF43}" srcOrd="1" destOrd="0" parTransId="{30D15C25-FEA4-4CE1-9B6A-E4A782F0235F}" sibTransId="{42C0CCCB-273A-487B-8402-9BFFBB87D638}"/>
    <dgm:cxn modelId="{2200ED43-6BAE-40F1-94F2-6FFF5EE864DA}" srcId="{6BA4F488-F437-4AA4-9A8C-208C190F077E}" destId="{4136E488-9CED-44B6-9AA7-E831B66905D9}" srcOrd="5" destOrd="0" parTransId="{34EEFF39-4BA0-40DF-8536-716DBDE662ED}" sibTransId="{A23A69EE-DB4A-4B49-A97A-CDA8154F63AB}"/>
    <dgm:cxn modelId="{5ACB8EF0-D773-46F1-A07F-5F9DCA615034}" type="presOf" srcId="{4136E488-9CED-44B6-9AA7-E831B66905D9}" destId="{CADE8349-F1CA-422C-AD11-594EE83C9260}" srcOrd="0" destOrd="0" presId="urn:microsoft.com/office/officeart/2008/layout/CircularPictureCallout"/>
    <dgm:cxn modelId="{BF9EFDFE-58FA-44CC-BE99-560F6718A0C3}" type="presOf" srcId="{1C8F458A-F249-4908-A00D-8001BF641845}" destId="{4B59810A-1D37-4C72-821F-B7702ED81A34}" srcOrd="0" destOrd="0" presId="urn:microsoft.com/office/officeart/2008/layout/CircularPictureCallout"/>
    <dgm:cxn modelId="{5074DF10-2E81-4035-98E4-B9CC775EFFF7}" type="presOf" srcId="{42C0CCCB-273A-487B-8402-9BFFBB87D638}" destId="{E76B57DF-0CD4-489E-8CB8-B0A88469244A}" srcOrd="0" destOrd="0" presId="urn:microsoft.com/office/officeart/2008/layout/CircularPictureCallout"/>
    <dgm:cxn modelId="{D7653E99-7684-4098-B991-8E45E5F01B7E}" type="presOf" srcId="{3A283A4A-435D-4128-BC2E-26E734C87F52}" destId="{418A6C14-8681-44BC-8E3A-8C0B64A4D265}" srcOrd="0" destOrd="0" presId="urn:microsoft.com/office/officeart/2008/layout/CircularPictureCallout"/>
    <dgm:cxn modelId="{C2631517-0E3A-4DA6-98C4-60157922FFC8}" type="presOf" srcId="{E80B1AC8-7C4C-479B-A3AF-EF0A3CC1EF43}" destId="{CF1A347B-2863-4AB0-8CF3-BEB59029FB48}" srcOrd="0" destOrd="0" presId="urn:microsoft.com/office/officeart/2008/layout/CircularPictureCallout"/>
    <dgm:cxn modelId="{B5E8F4E9-66D8-4A0B-A06C-71DFED9107D3}" type="presOf" srcId="{A23A69EE-DB4A-4B49-A97A-CDA8154F63AB}" destId="{7FE9D461-32BE-44A9-BF6C-E380B611D0F8}" srcOrd="0" destOrd="0" presId="urn:microsoft.com/office/officeart/2008/layout/CircularPictureCallout"/>
    <dgm:cxn modelId="{2AF8447D-20DC-403D-B067-A6401CC2822B}" type="presOf" srcId="{A7102378-209C-4047-80CE-A236CDC3B8F3}" destId="{C2088C76-7711-424F-ACAE-77E7808F9B69}" srcOrd="0" destOrd="0" presId="urn:microsoft.com/office/officeart/2008/layout/CircularPictureCallout"/>
    <dgm:cxn modelId="{C704627D-9E00-425C-B60D-C9CA68ACC236}" type="presOf" srcId="{A8A3ED2D-C0C0-44AB-BCE0-1E2077D3BF05}" destId="{2314BB66-82C0-4571-94FD-529FAEE1945E}" srcOrd="0" destOrd="0" presId="urn:microsoft.com/office/officeart/2008/layout/CircularPictureCallout"/>
    <dgm:cxn modelId="{88439840-76E9-4236-89FF-B27BFEDAE351}" type="presOf" srcId="{BA3E4FC2-B47F-4317-84BB-0FF7BD715611}" destId="{F9D40E34-0E91-4CB4-AA05-6389829FFD5D}" srcOrd="0" destOrd="0" presId="urn:microsoft.com/office/officeart/2008/layout/CircularPictureCallout"/>
    <dgm:cxn modelId="{E83BD851-50A8-449F-97D0-EAE16A90FEC6}" type="presOf" srcId="{29C63CB2-8581-453C-9E1C-B702BB852A63}" destId="{1391219C-7BC1-48CE-96EA-EB0FE6126DAA}" srcOrd="0" destOrd="0" presId="urn:microsoft.com/office/officeart/2008/layout/CircularPictureCallout"/>
    <dgm:cxn modelId="{5EC20E6B-29B4-4C8A-9B14-7F5E44C98538}" type="presOf" srcId="{8DEE1F2A-41EE-4646-9B49-B53D4DAE15A6}" destId="{ADB89260-69C3-41A6-82A9-8862C0CE6B56}" srcOrd="0" destOrd="0" presId="urn:microsoft.com/office/officeart/2008/layout/CircularPictureCallout"/>
    <dgm:cxn modelId="{E57BA665-954C-496E-AC54-7CB744D239D7}" type="presParOf" srcId="{EFB262D3-C576-43EE-BF24-58A80A0F015C}" destId="{267BB962-AC8C-4A1A-960D-AED3230F18C8}" srcOrd="0" destOrd="0" presId="urn:microsoft.com/office/officeart/2008/layout/CircularPictureCallout"/>
    <dgm:cxn modelId="{BB29A747-3A27-4689-BC19-956437A4EFC7}" type="presParOf" srcId="{267BB962-AC8C-4A1A-960D-AED3230F18C8}" destId="{D94E9FE2-4710-4157-9F34-BA8DF286E5A3}" srcOrd="0" destOrd="0" presId="urn:microsoft.com/office/officeart/2008/layout/CircularPictureCallout"/>
    <dgm:cxn modelId="{584CA3F8-C417-4264-AA59-33ECA7B86BD8}" type="presParOf" srcId="{D94E9FE2-4710-4157-9F34-BA8DF286E5A3}" destId="{F9D40E34-0E91-4CB4-AA05-6389829FFD5D}" srcOrd="0" destOrd="0" presId="urn:microsoft.com/office/officeart/2008/layout/CircularPictureCallout"/>
    <dgm:cxn modelId="{A34C23A1-EC89-4859-963B-F0518CB21F75}" type="presParOf" srcId="{267BB962-AC8C-4A1A-960D-AED3230F18C8}" destId="{418A6C14-8681-44BC-8E3A-8C0B64A4D265}" srcOrd="1" destOrd="0" presId="urn:microsoft.com/office/officeart/2008/layout/CircularPictureCallout"/>
    <dgm:cxn modelId="{8EDB3E56-E290-4EE0-9EF9-228AAE4AAD03}" type="presParOf" srcId="{267BB962-AC8C-4A1A-960D-AED3230F18C8}" destId="{68D3E258-968F-4E48-B976-883A0FF1FA0D}" srcOrd="2" destOrd="0" presId="urn:microsoft.com/office/officeart/2008/layout/CircularPictureCallout"/>
    <dgm:cxn modelId="{A10E5FFB-3701-4AF9-B442-ED8FFFDB0696}" type="presParOf" srcId="{68D3E258-968F-4E48-B976-883A0FF1FA0D}" destId="{E76B57DF-0CD4-489E-8CB8-B0A88469244A}" srcOrd="0" destOrd="0" presId="urn:microsoft.com/office/officeart/2008/layout/CircularPictureCallout"/>
    <dgm:cxn modelId="{2680872C-100F-48A1-86D7-F065A53C3133}" type="presParOf" srcId="{267BB962-AC8C-4A1A-960D-AED3230F18C8}" destId="{C5CFB189-9BB3-4D89-81C8-2A381039A6D1}" srcOrd="3" destOrd="0" presId="urn:microsoft.com/office/officeart/2008/layout/CircularPictureCallout"/>
    <dgm:cxn modelId="{EE294E2A-07DD-4847-A02E-79D2C957E39C}" type="presParOf" srcId="{267BB962-AC8C-4A1A-960D-AED3230F18C8}" destId="{DAB9599A-6098-4EC4-B96B-C046AF60B422}" srcOrd="4" destOrd="0" presId="urn:microsoft.com/office/officeart/2008/layout/CircularPictureCallout"/>
    <dgm:cxn modelId="{3A68431D-99B5-491E-9DDE-12D765926486}" type="presParOf" srcId="{DAB9599A-6098-4EC4-B96B-C046AF60B422}" destId="{CF1A347B-2863-4AB0-8CF3-BEB59029FB48}" srcOrd="0" destOrd="0" presId="urn:microsoft.com/office/officeart/2008/layout/CircularPictureCallout"/>
    <dgm:cxn modelId="{DFD3AE94-8726-4539-BEC8-9F71822CFA53}" type="presParOf" srcId="{267BB962-AC8C-4A1A-960D-AED3230F18C8}" destId="{06DBB162-52DB-439E-8ABD-0172A2EC7C18}" srcOrd="5" destOrd="0" presId="urn:microsoft.com/office/officeart/2008/layout/CircularPictureCallout"/>
    <dgm:cxn modelId="{B0F9A6F3-2A3A-4060-AF4B-0519AF7439E6}" type="presParOf" srcId="{06DBB162-52DB-439E-8ABD-0172A2EC7C18}" destId="{2314BB66-82C0-4571-94FD-529FAEE1945E}" srcOrd="0" destOrd="0" presId="urn:microsoft.com/office/officeart/2008/layout/CircularPictureCallout"/>
    <dgm:cxn modelId="{8C7125AB-BDBD-48B3-BD6F-8A63E66A9F40}" type="presParOf" srcId="{267BB962-AC8C-4A1A-960D-AED3230F18C8}" destId="{8EDFF0A5-3EB5-4B96-BE89-92EC7B3CF8CB}" srcOrd="6" destOrd="0" presId="urn:microsoft.com/office/officeart/2008/layout/CircularPictureCallout"/>
    <dgm:cxn modelId="{29CE249B-C7B0-48F6-9BB5-305762467E6A}" type="presParOf" srcId="{267BB962-AC8C-4A1A-960D-AED3230F18C8}" destId="{E84B4DF0-54C5-4C47-BF07-435B0A5B17A5}" srcOrd="7" destOrd="0" presId="urn:microsoft.com/office/officeart/2008/layout/CircularPictureCallout"/>
    <dgm:cxn modelId="{F24E6FF8-EB79-4A84-B187-EC8082B3096E}" type="presParOf" srcId="{E84B4DF0-54C5-4C47-BF07-435B0A5B17A5}" destId="{C2088C76-7711-424F-ACAE-77E7808F9B69}" srcOrd="0" destOrd="0" presId="urn:microsoft.com/office/officeart/2008/layout/CircularPictureCallout"/>
    <dgm:cxn modelId="{97D83DC0-416D-4125-9800-0C1B01971349}" type="presParOf" srcId="{267BB962-AC8C-4A1A-960D-AED3230F18C8}" destId="{010F4BFF-200F-45B8-B65F-B58C64CFB585}" srcOrd="8" destOrd="0" presId="urn:microsoft.com/office/officeart/2008/layout/CircularPictureCallout"/>
    <dgm:cxn modelId="{FFEB742D-2F3D-4385-9AFD-E23FE04E62DB}" type="presParOf" srcId="{010F4BFF-200F-45B8-B65F-B58C64CFB585}" destId="{1391219C-7BC1-48CE-96EA-EB0FE6126DAA}" srcOrd="0" destOrd="0" presId="urn:microsoft.com/office/officeart/2008/layout/CircularPictureCallout"/>
    <dgm:cxn modelId="{44975CD9-02DC-4944-9729-EAD0FBCD9DC9}" type="presParOf" srcId="{267BB962-AC8C-4A1A-960D-AED3230F18C8}" destId="{15123891-21AC-4033-9E5F-B6A9F3C9DACD}" srcOrd="9" destOrd="0" presId="urn:microsoft.com/office/officeart/2008/layout/CircularPictureCallout"/>
    <dgm:cxn modelId="{62A41F0C-DF43-4CB2-8951-AEDCF985F216}" type="presParOf" srcId="{267BB962-AC8C-4A1A-960D-AED3230F18C8}" destId="{B98367AB-0AEC-43AF-93E7-0D3FBD95190A}" srcOrd="10" destOrd="0" presId="urn:microsoft.com/office/officeart/2008/layout/CircularPictureCallout"/>
    <dgm:cxn modelId="{B52CE2E0-707B-4E4C-B662-88F424562114}" type="presParOf" srcId="{B98367AB-0AEC-43AF-93E7-0D3FBD95190A}" destId="{BCE090C6-CD9B-4EA4-BC31-409CFE877B53}" srcOrd="0" destOrd="0" presId="urn:microsoft.com/office/officeart/2008/layout/CircularPictureCallout"/>
    <dgm:cxn modelId="{ADCDDC2F-EA1B-4CD3-BFE2-FBE39A286C40}" type="presParOf" srcId="{267BB962-AC8C-4A1A-960D-AED3230F18C8}" destId="{E2DD6AD5-2AC4-4AA7-A9AD-0B7C5E944832}" srcOrd="11" destOrd="0" presId="urn:microsoft.com/office/officeart/2008/layout/CircularPictureCallout"/>
    <dgm:cxn modelId="{D5CE748A-6A4A-4EAD-9C76-538F026D64CD}" type="presParOf" srcId="{E2DD6AD5-2AC4-4AA7-A9AD-0B7C5E944832}" destId="{4B59810A-1D37-4C72-821F-B7702ED81A34}" srcOrd="0" destOrd="0" presId="urn:microsoft.com/office/officeart/2008/layout/CircularPictureCallout"/>
    <dgm:cxn modelId="{6521DC70-F7D6-498F-B4CB-370D6B2D57B6}" type="presParOf" srcId="{267BB962-AC8C-4A1A-960D-AED3230F18C8}" destId="{1D6C7EFD-D8A1-4AEC-9934-E3A8FCE0F46A}" srcOrd="12" destOrd="0" presId="urn:microsoft.com/office/officeart/2008/layout/CircularPictureCallout"/>
    <dgm:cxn modelId="{6EFCFFAF-993F-4F86-A6EE-707282873C00}" type="presParOf" srcId="{267BB962-AC8C-4A1A-960D-AED3230F18C8}" destId="{27B8B918-B4C3-427C-A58F-0CCE7F226D55}" srcOrd="13" destOrd="0" presId="urn:microsoft.com/office/officeart/2008/layout/CircularPictureCallout"/>
    <dgm:cxn modelId="{0B0CE630-56C7-4E3C-BBF5-C594D4085A7A}" type="presParOf" srcId="{27B8B918-B4C3-427C-A58F-0CCE7F226D55}" destId="{ADB89260-69C3-41A6-82A9-8862C0CE6B56}" srcOrd="0" destOrd="0" presId="urn:microsoft.com/office/officeart/2008/layout/CircularPictureCallout"/>
    <dgm:cxn modelId="{11332BB4-6E16-4103-8C01-ECE93D2A646B}" type="presParOf" srcId="{267BB962-AC8C-4A1A-960D-AED3230F18C8}" destId="{4019F548-E920-4DFD-A925-C021CC6A042F}" srcOrd="14" destOrd="0" presId="urn:microsoft.com/office/officeart/2008/layout/CircularPictureCallout"/>
    <dgm:cxn modelId="{0DE4D58B-318A-4965-BA4B-6E5844CAE35A}" type="presParOf" srcId="{4019F548-E920-4DFD-A925-C021CC6A042F}" destId="{7FE9D461-32BE-44A9-BF6C-E380B611D0F8}" srcOrd="0" destOrd="0" presId="urn:microsoft.com/office/officeart/2008/layout/CircularPictureCallout"/>
    <dgm:cxn modelId="{80489261-C07C-4861-8518-465B7367791F}" type="presParOf" srcId="{267BB962-AC8C-4A1A-960D-AED3230F18C8}" destId="{21D3126C-B145-4569-A2DD-3D6A3DD52AA7}" srcOrd="15" destOrd="0" presId="urn:microsoft.com/office/officeart/2008/layout/CircularPictureCallout"/>
    <dgm:cxn modelId="{41FFB95D-90DD-49AA-BC4E-CFE11054D291}" type="presParOf" srcId="{267BB962-AC8C-4A1A-960D-AED3230F18C8}" destId="{F193F279-A5B4-4FE4-B564-F82FE2195A07}" srcOrd="16" destOrd="0" presId="urn:microsoft.com/office/officeart/2008/layout/CircularPictureCallout"/>
    <dgm:cxn modelId="{B71CD52D-DD4C-4B33-864D-65EFF408DBF6}" type="presParOf" srcId="{F193F279-A5B4-4FE4-B564-F82FE2195A07}" destId="{CADE8349-F1CA-422C-AD11-594EE83C9260}"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BF5B0A-24B1-41BF-8302-1E26DAC3B63D}"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fr-FR"/>
        </a:p>
      </dgm:t>
    </dgm:pt>
    <dgm:pt modelId="{0B71EF60-5254-48DC-92D0-AF3AE274C0B2}">
      <dgm:prSet phldrT="[Texte]" phldr="1"/>
      <dgm:spPr/>
      <dgm:t>
        <a:bodyPr/>
        <a:lstStyle/>
        <a:p>
          <a:endParaRPr lang="fr-FR"/>
        </a:p>
      </dgm:t>
    </dgm:pt>
    <dgm:pt modelId="{E4377474-5C80-4BA4-B1A4-FD2D9993FFA0}" type="parTrans" cxnId="{7CE1AA05-5D9D-44FD-94CB-0838ACB5C06F}">
      <dgm:prSet/>
      <dgm:spPr/>
      <dgm:t>
        <a:bodyPr/>
        <a:lstStyle/>
        <a:p>
          <a:endParaRPr lang="fr-FR"/>
        </a:p>
      </dgm:t>
    </dgm:pt>
    <dgm:pt modelId="{04CB94A5-6615-442A-AABA-D888D606639F}" type="sibTrans" cxnId="{7CE1AA05-5D9D-44FD-94CB-0838ACB5C06F}">
      <dgm:prSet/>
      <dgm:spPr/>
      <dgm:t>
        <a:bodyPr/>
        <a:lstStyle/>
        <a:p>
          <a:endParaRPr lang="fr-FR"/>
        </a:p>
      </dgm:t>
    </dgm:pt>
    <dgm:pt modelId="{8BD5A1A0-5765-45E9-9F75-9D3040AC50F2}">
      <dgm:prSet phldrT="[Texte]" phldr="1"/>
      <dgm:spPr/>
      <dgm:t>
        <a:bodyPr/>
        <a:lstStyle/>
        <a:p>
          <a:endParaRPr lang="fr-FR"/>
        </a:p>
      </dgm:t>
    </dgm:pt>
    <dgm:pt modelId="{48E36B75-D2CB-4D44-BCED-9FCD7392B3A7}" type="parTrans" cxnId="{929F7831-FACD-4053-8301-A6DFA31C21CE}">
      <dgm:prSet/>
      <dgm:spPr/>
      <dgm:t>
        <a:bodyPr/>
        <a:lstStyle/>
        <a:p>
          <a:endParaRPr lang="fr-FR"/>
        </a:p>
      </dgm:t>
    </dgm:pt>
    <dgm:pt modelId="{196C02D4-FE04-46D9-B92F-D0115D687DAB}" type="sibTrans" cxnId="{929F7831-FACD-4053-8301-A6DFA31C21CE}">
      <dgm:prSet/>
      <dgm:spPr/>
      <dgm:t>
        <a:bodyPr/>
        <a:lstStyle/>
        <a:p>
          <a:endParaRPr lang="fr-FR"/>
        </a:p>
      </dgm:t>
    </dgm:pt>
    <dgm:pt modelId="{F461EFC0-B9BE-4895-8395-802A7BF676C0}">
      <dgm:prSet/>
      <dgm:spPr/>
      <dgm:t>
        <a:bodyPr/>
        <a:lstStyle/>
        <a:p>
          <a:endParaRPr lang="fr-FR"/>
        </a:p>
      </dgm:t>
    </dgm:pt>
    <dgm:pt modelId="{608FBB3D-CC37-47AF-B384-1542228C6E56}" type="parTrans" cxnId="{8E1003CF-C6C3-4033-B7E3-EED22A1241C7}">
      <dgm:prSet/>
      <dgm:spPr/>
      <dgm:t>
        <a:bodyPr/>
        <a:lstStyle/>
        <a:p>
          <a:endParaRPr lang="fr-FR"/>
        </a:p>
      </dgm:t>
    </dgm:pt>
    <dgm:pt modelId="{6112D6C8-4160-4474-A724-1D7580CFC6B6}" type="sibTrans" cxnId="{8E1003CF-C6C3-4033-B7E3-EED22A1241C7}">
      <dgm:prSet/>
      <dgm:spPr/>
      <dgm:t>
        <a:bodyPr/>
        <a:lstStyle/>
        <a:p>
          <a:endParaRPr lang="fr-FR"/>
        </a:p>
      </dgm:t>
    </dgm:pt>
    <dgm:pt modelId="{8C427F65-7246-44E0-9DA2-BB1A0FDF57CA}">
      <dgm:prSet/>
      <dgm:spPr/>
      <dgm:t>
        <a:bodyPr/>
        <a:lstStyle/>
        <a:p>
          <a:endParaRPr lang="fr-FR"/>
        </a:p>
      </dgm:t>
    </dgm:pt>
    <dgm:pt modelId="{28FC6DFD-46B4-4BB3-83A4-3FC09B9F75B4}" type="parTrans" cxnId="{FBBE22A0-6F1E-4D43-8545-B803FA518FF0}">
      <dgm:prSet/>
      <dgm:spPr/>
      <dgm:t>
        <a:bodyPr/>
        <a:lstStyle/>
        <a:p>
          <a:endParaRPr lang="fr-FR"/>
        </a:p>
      </dgm:t>
    </dgm:pt>
    <dgm:pt modelId="{3FBF0019-17A0-4A38-9AD0-CAE33E4BA982}" type="sibTrans" cxnId="{FBBE22A0-6F1E-4D43-8545-B803FA518FF0}">
      <dgm:prSet/>
      <dgm:spPr/>
      <dgm:t>
        <a:bodyPr/>
        <a:lstStyle/>
        <a:p>
          <a:endParaRPr lang="fr-FR"/>
        </a:p>
      </dgm:t>
    </dgm:pt>
    <dgm:pt modelId="{75631896-100C-45DC-96D6-7F9260A7E317}">
      <dgm:prSet/>
      <dgm:spPr/>
      <dgm:t>
        <a:bodyPr/>
        <a:lstStyle/>
        <a:p>
          <a:endParaRPr lang="fr-FR"/>
        </a:p>
      </dgm:t>
    </dgm:pt>
    <dgm:pt modelId="{5D269405-6CC1-4D29-BFE2-7C2DB0DA4DFD}" type="parTrans" cxnId="{3E1DEABA-8C92-4032-8C80-B58B0BA3A2B5}">
      <dgm:prSet/>
      <dgm:spPr/>
      <dgm:t>
        <a:bodyPr/>
        <a:lstStyle/>
        <a:p>
          <a:endParaRPr lang="fr-FR"/>
        </a:p>
      </dgm:t>
    </dgm:pt>
    <dgm:pt modelId="{F0F1115C-DC58-44CD-9EA8-AA9A48F6FDD3}" type="sibTrans" cxnId="{3E1DEABA-8C92-4032-8C80-B58B0BA3A2B5}">
      <dgm:prSet/>
      <dgm:spPr/>
      <dgm:t>
        <a:bodyPr/>
        <a:lstStyle/>
        <a:p>
          <a:endParaRPr lang="fr-FR"/>
        </a:p>
      </dgm:t>
    </dgm:pt>
    <dgm:pt modelId="{B258F623-D737-4293-B36E-D9A1D5722058}">
      <dgm:prSet phldrT="[Texte]"/>
      <dgm:spPr/>
      <dgm:t>
        <a:bodyPr/>
        <a:lstStyle/>
        <a:p>
          <a:r>
            <a:rPr lang="fr-FR" dirty="0" smtClean="0"/>
            <a:t>;</a:t>
          </a:r>
          <a:endParaRPr lang="fr-FR" dirty="0"/>
        </a:p>
      </dgm:t>
    </dgm:pt>
    <dgm:pt modelId="{A19C36B8-D312-40FA-A6D2-D0198B859D95}" type="sibTrans" cxnId="{9480F365-3FFE-4CE6-B1DA-D458CF8C05F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t>
        <a:bodyPr/>
        <a:lstStyle/>
        <a:p>
          <a:endParaRPr lang="fr-FR"/>
        </a:p>
      </dgm:t>
    </dgm:pt>
    <dgm:pt modelId="{DE1A8478-313D-4529-925E-AE3FC5832FA3}" type="parTrans" cxnId="{9480F365-3FFE-4CE6-B1DA-D458CF8C05FA}">
      <dgm:prSet/>
      <dgm:spPr/>
      <dgm:t>
        <a:bodyPr/>
        <a:lstStyle/>
        <a:p>
          <a:endParaRPr lang="fr-FR"/>
        </a:p>
      </dgm:t>
    </dgm:pt>
    <dgm:pt modelId="{F2036801-6DCC-4164-AB53-61911906700F}" type="pres">
      <dgm:prSet presAssocID="{6CBF5B0A-24B1-41BF-8302-1E26DAC3B63D}" presName="Name0" presStyleCnt="0">
        <dgm:presLayoutVars>
          <dgm:dir/>
        </dgm:presLayoutVars>
      </dgm:prSet>
      <dgm:spPr/>
    </dgm:pt>
    <dgm:pt modelId="{F92974BE-3BC6-452C-8D93-61956CE083F3}" type="pres">
      <dgm:prSet presAssocID="{A19C36B8-D312-40FA-A6D2-D0198B859D95}" presName="picture_1" presStyleLbl="bgImgPlace1" presStyleIdx="0" presStyleCnt="1" custLinFactNeighborX="203" custLinFactNeighborY="887"/>
      <dgm:spPr/>
    </dgm:pt>
    <dgm:pt modelId="{2A0DD2DC-85D7-4C26-BA12-4D24C13E5FAD}" type="pres">
      <dgm:prSet presAssocID="{B258F623-D737-4293-B36E-D9A1D5722058}" presName="text_1" presStyleLbl="node1" presStyleIdx="0" presStyleCnt="0" custScaleX="78489" custScaleY="82270" custLinFactNeighborX="-17641" custLinFactNeighborY="-986">
        <dgm:presLayoutVars>
          <dgm:bulletEnabled val="1"/>
        </dgm:presLayoutVars>
      </dgm:prSet>
      <dgm:spPr/>
      <dgm:t>
        <a:bodyPr/>
        <a:lstStyle/>
        <a:p>
          <a:endParaRPr lang="fr-FR"/>
        </a:p>
      </dgm:t>
    </dgm:pt>
    <dgm:pt modelId="{878F2470-EDE7-4642-BEBA-11494BAF13D9}" type="pres">
      <dgm:prSet presAssocID="{6CBF5B0A-24B1-41BF-8302-1E26DAC3B63D}" presName="linV" presStyleCnt="0"/>
      <dgm:spPr/>
    </dgm:pt>
    <dgm:pt modelId="{02ABF3EE-8E40-4A90-90FE-CDE7E8E769E3}" type="pres">
      <dgm:prSet presAssocID="{0B71EF60-5254-48DC-92D0-AF3AE274C0B2}" presName="pair" presStyleCnt="0"/>
      <dgm:spPr/>
    </dgm:pt>
    <dgm:pt modelId="{86C3C13F-949C-4E5E-8A7C-DE5C6B8510AD}" type="pres">
      <dgm:prSet presAssocID="{0B71EF60-5254-48DC-92D0-AF3AE274C0B2}" presName="spaceH" presStyleLbl="node1" presStyleIdx="0" presStyleCnt="0"/>
      <dgm:spPr/>
    </dgm:pt>
    <dgm:pt modelId="{59DB2F22-95CE-4AB5-A8E0-30E9C3A99235}" type="pres">
      <dgm:prSet presAssocID="{0B71EF60-5254-48DC-92D0-AF3AE274C0B2}" presName="desPictures" presStyleLbl="alignImgPlace1" presStyleIdx="0"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t>
        <a:bodyPr/>
        <a:lstStyle/>
        <a:p>
          <a:endParaRPr lang="fr-FR"/>
        </a:p>
      </dgm:t>
    </dgm:pt>
    <dgm:pt modelId="{CFDD7C80-2D76-4378-B45A-BED709178AB2}" type="pres">
      <dgm:prSet presAssocID="{0B71EF60-5254-48DC-92D0-AF3AE274C0B2}" presName="desTextWrapper" presStyleCnt="0"/>
      <dgm:spPr/>
    </dgm:pt>
    <dgm:pt modelId="{9FBBC6B8-0296-4E7F-BFC4-885E28155F16}" type="pres">
      <dgm:prSet presAssocID="{0B71EF60-5254-48DC-92D0-AF3AE274C0B2}" presName="desText" presStyleLbl="revTx" presStyleIdx="0" presStyleCnt="5">
        <dgm:presLayoutVars>
          <dgm:bulletEnabled val="1"/>
        </dgm:presLayoutVars>
      </dgm:prSet>
      <dgm:spPr/>
    </dgm:pt>
    <dgm:pt modelId="{7C4E0A56-9AC4-482A-AFEA-FA9E7CFD5AAA}" type="pres">
      <dgm:prSet presAssocID="{04CB94A5-6615-442A-AABA-D888D606639F}" presName="spaceV" presStyleCnt="0"/>
      <dgm:spPr/>
    </dgm:pt>
    <dgm:pt modelId="{2B389BEC-53B9-40EC-9E64-D5BB0AF6D730}" type="pres">
      <dgm:prSet presAssocID="{F461EFC0-B9BE-4895-8395-802A7BF676C0}" presName="pair" presStyleCnt="0"/>
      <dgm:spPr/>
    </dgm:pt>
    <dgm:pt modelId="{C8DCB893-C210-435C-B5B5-BEAE4A47A9A3}" type="pres">
      <dgm:prSet presAssocID="{F461EFC0-B9BE-4895-8395-802A7BF676C0}" presName="spaceH" presStyleLbl="node1" presStyleIdx="0" presStyleCnt="0"/>
      <dgm:spPr/>
    </dgm:pt>
    <dgm:pt modelId="{3F8C7B7D-7EA2-4E3A-AD12-23C14A4FF351}" type="pres">
      <dgm:prSet presAssocID="{F461EFC0-B9BE-4895-8395-802A7BF676C0}" presName="desPictures" presStyleLbl="alignImgPlace1" presStyleIdx="1"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dgm:spPr>
    </dgm:pt>
    <dgm:pt modelId="{9BA13B0B-1F8F-457F-AE6F-86EE0D14E89B}" type="pres">
      <dgm:prSet presAssocID="{F461EFC0-B9BE-4895-8395-802A7BF676C0}" presName="desTextWrapper" presStyleCnt="0"/>
      <dgm:spPr/>
    </dgm:pt>
    <dgm:pt modelId="{97027EAD-E7F1-4C0D-ACC6-8DAFF59DF635}" type="pres">
      <dgm:prSet presAssocID="{F461EFC0-B9BE-4895-8395-802A7BF676C0}" presName="desText" presStyleLbl="revTx" presStyleIdx="1" presStyleCnt="5">
        <dgm:presLayoutVars>
          <dgm:bulletEnabled val="1"/>
        </dgm:presLayoutVars>
      </dgm:prSet>
      <dgm:spPr/>
    </dgm:pt>
    <dgm:pt modelId="{E9C6D534-8B5E-4C08-855A-973E2E25ABF5}" type="pres">
      <dgm:prSet presAssocID="{6112D6C8-4160-4474-A724-1D7580CFC6B6}" presName="spaceV" presStyleCnt="0"/>
      <dgm:spPr/>
    </dgm:pt>
    <dgm:pt modelId="{3F6F3B2E-3074-4BBF-A903-BC204B84E0B8}" type="pres">
      <dgm:prSet presAssocID="{8BD5A1A0-5765-45E9-9F75-9D3040AC50F2}" presName="pair" presStyleCnt="0"/>
      <dgm:spPr/>
    </dgm:pt>
    <dgm:pt modelId="{030C8057-1FBB-44E5-94D8-7D19A013643C}" type="pres">
      <dgm:prSet presAssocID="{8BD5A1A0-5765-45E9-9F75-9D3040AC50F2}" presName="spaceH" presStyleLbl="node1" presStyleIdx="0" presStyleCnt="0"/>
      <dgm:spPr/>
    </dgm:pt>
    <dgm:pt modelId="{D3B6D1CB-4389-490F-8853-192C55FB6DFF}" type="pres">
      <dgm:prSet presAssocID="{8BD5A1A0-5765-45E9-9F75-9D3040AC50F2}" presName="desPictures" presStyleLbl="alignImgPlace1" presStyleIdx="2"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t>
        <a:bodyPr/>
        <a:lstStyle/>
        <a:p>
          <a:endParaRPr lang="fr-FR"/>
        </a:p>
      </dgm:t>
    </dgm:pt>
    <dgm:pt modelId="{B3E8DA82-B027-411D-A325-5B98FE07CA71}" type="pres">
      <dgm:prSet presAssocID="{8BD5A1A0-5765-45E9-9F75-9D3040AC50F2}" presName="desTextWrapper" presStyleCnt="0"/>
      <dgm:spPr/>
    </dgm:pt>
    <dgm:pt modelId="{A74438C4-E96B-4E42-87F1-0622AEB2299A}" type="pres">
      <dgm:prSet presAssocID="{8BD5A1A0-5765-45E9-9F75-9D3040AC50F2}" presName="desText" presStyleLbl="revTx" presStyleIdx="2" presStyleCnt="5">
        <dgm:presLayoutVars>
          <dgm:bulletEnabled val="1"/>
        </dgm:presLayoutVars>
      </dgm:prSet>
      <dgm:spPr/>
    </dgm:pt>
    <dgm:pt modelId="{57224CA2-823A-446A-B32F-F624D995BC1D}" type="pres">
      <dgm:prSet presAssocID="{196C02D4-FE04-46D9-B92F-D0115D687DAB}" presName="spaceV" presStyleCnt="0"/>
      <dgm:spPr/>
    </dgm:pt>
    <dgm:pt modelId="{F1013F60-1DF6-4570-9CB6-7056989BB83C}" type="pres">
      <dgm:prSet presAssocID="{8C427F65-7246-44E0-9DA2-BB1A0FDF57CA}" presName="pair" presStyleCnt="0"/>
      <dgm:spPr/>
    </dgm:pt>
    <dgm:pt modelId="{B9AEB161-FBCE-4BCD-9EA6-859D6750D6D9}" type="pres">
      <dgm:prSet presAssocID="{8C427F65-7246-44E0-9DA2-BB1A0FDF57CA}" presName="spaceH" presStyleLbl="node1" presStyleIdx="0" presStyleCnt="0"/>
      <dgm:spPr/>
    </dgm:pt>
    <dgm:pt modelId="{BE2F2F32-F2D3-4E01-8E8B-5DB25392FC09}" type="pres">
      <dgm:prSet presAssocID="{8C427F65-7246-44E0-9DA2-BB1A0FDF57CA}" presName="desPictures" presStyleLbl="alignImgPlace1" presStyleIdx="3"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6968B385-9FD8-4F24-9A08-AC137FEBFC09}" type="pres">
      <dgm:prSet presAssocID="{8C427F65-7246-44E0-9DA2-BB1A0FDF57CA}" presName="desTextWrapper" presStyleCnt="0"/>
      <dgm:spPr/>
    </dgm:pt>
    <dgm:pt modelId="{241F4F57-984A-4662-8AD3-1990286A9613}" type="pres">
      <dgm:prSet presAssocID="{8C427F65-7246-44E0-9DA2-BB1A0FDF57CA}" presName="desText" presStyleLbl="revTx" presStyleIdx="3" presStyleCnt="5">
        <dgm:presLayoutVars>
          <dgm:bulletEnabled val="1"/>
        </dgm:presLayoutVars>
      </dgm:prSet>
      <dgm:spPr/>
    </dgm:pt>
    <dgm:pt modelId="{FE4B2C66-605F-4744-B0B7-9F9E94E47593}" type="pres">
      <dgm:prSet presAssocID="{3FBF0019-17A0-4A38-9AD0-CAE33E4BA982}" presName="spaceV" presStyleCnt="0"/>
      <dgm:spPr/>
    </dgm:pt>
    <dgm:pt modelId="{3A9E985B-8818-405C-B3AD-F4C1E2DB04E1}" type="pres">
      <dgm:prSet presAssocID="{75631896-100C-45DC-96D6-7F9260A7E317}" presName="pair" presStyleCnt="0"/>
      <dgm:spPr/>
    </dgm:pt>
    <dgm:pt modelId="{F0048316-8AF5-42A0-8705-95B83220E917}" type="pres">
      <dgm:prSet presAssocID="{75631896-100C-45DC-96D6-7F9260A7E317}" presName="spaceH" presStyleLbl="node1" presStyleIdx="0" presStyleCnt="0"/>
      <dgm:spPr/>
    </dgm:pt>
    <dgm:pt modelId="{AEC33993-F652-4DAD-8393-F295566FB8BE}" type="pres">
      <dgm:prSet presAssocID="{75631896-100C-45DC-96D6-7F9260A7E317}" presName="desPictures" presStyleLbl="alignImgPlace1" presStyleIdx="4" presStyleCnt="5"/>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CD618F2E-31EE-4442-8B88-2E326D680401}" type="pres">
      <dgm:prSet presAssocID="{75631896-100C-45DC-96D6-7F9260A7E317}" presName="desTextWrapper" presStyleCnt="0"/>
      <dgm:spPr/>
    </dgm:pt>
    <dgm:pt modelId="{5B0959D0-85F0-43D7-B336-FC2695203F4E}" type="pres">
      <dgm:prSet presAssocID="{75631896-100C-45DC-96D6-7F9260A7E317}" presName="desText" presStyleLbl="revTx" presStyleIdx="4" presStyleCnt="5">
        <dgm:presLayoutVars>
          <dgm:bulletEnabled val="1"/>
        </dgm:presLayoutVars>
      </dgm:prSet>
      <dgm:spPr/>
    </dgm:pt>
    <dgm:pt modelId="{F0B88F7B-B185-4CD2-BC3C-E768B2AA4C96}" type="pres">
      <dgm:prSet presAssocID="{6CBF5B0A-24B1-41BF-8302-1E26DAC3B63D}" presName="maxNode" presStyleCnt="0"/>
      <dgm:spPr/>
    </dgm:pt>
    <dgm:pt modelId="{8C0C5027-C5FD-4C56-ABB2-81B9FBEAD72E}" type="pres">
      <dgm:prSet presAssocID="{6CBF5B0A-24B1-41BF-8302-1E26DAC3B63D}" presName="Name33" presStyleCnt="0"/>
      <dgm:spPr/>
    </dgm:pt>
  </dgm:ptLst>
  <dgm:cxnLst>
    <dgm:cxn modelId="{987F8DE2-3A2F-4A0E-9F99-D8A4A27323B2}" type="presOf" srcId="{F461EFC0-B9BE-4895-8395-802A7BF676C0}" destId="{97027EAD-E7F1-4C0D-ACC6-8DAFF59DF635}" srcOrd="0" destOrd="0" presId="urn:microsoft.com/office/officeart/2008/layout/AccentedPicture"/>
    <dgm:cxn modelId="{3E1DEABA-8C92-4032-8C80-B58B0BA3A2B5}" srcId="{6CBF5B0A-24B1-41BF-8302-1E26DAC3B63D}" destId="{75631896-100C-45DC-96D6-7F9260A7E317}" srcOrd="5" destOrd="0" parTransId="{5D269405-6CC1-4D29-BFE2-7C2DB0DA4DFD}" sibTransId="{F0F1115C-DC58-44CD-9EA8-AA9A48F6FDD3}"/>
    <dgm:cxn modelId="{929F7831-FACD-4053-8301-A6DFA31C21CE}" srcId="{6CBF5B0A-24B1-41BF-8302-1E26DAC3B63D}" destId="{8BD5A1A0-5765-45E9-9F75-9D3040AC50F2}" srcOrd="3" destOrd="0" parTransId="{48E36B75-D2CB-4D44-BCED-9FCD7392B3A7}" sibTransId="{196C02D4-FE04-46D9-B92F-D0115D687DAB}"/>
    <dgm:cxn modelId="{8E1003CF-C6C3-4033-B7E3-EED22A1241C7}" srcId="{6CBF5B0A-24B1-41BF-8302-1E26DAC3B63D}" destId="{F461EFC0-B9BE-4895-8395-802A7BF676C0}" srcOrd="2" destOrd="0" parTransId="{608FBB3D-CC37-47AF-B384-1542228C6E56}" sibTransId="{6112D6C8-4160-4474-A724-1D7580CFC6B6}"/>
    <dgm:cxn modelId="{909211A5-9CAA-4E17-BF71-D4C7E5169B41}" type="presOf" srcId="{0B71EF60-5254-48DC-92D0-AF3AE274C0B2}" destId="{9FBBC6B8-0296-4E7F-BFC4-885E28155F16}" srcOrd="0" destOrd="0" presId="urn:microsoft.com/office/officeart/2008/layout/AccentedPicture"/>
    <dgm:cxn modelId="{D4E2EF8B-DE27-4FA8-A493-CBC3FA754ED5}" type="presOf" srcId="{75631896-100C-45DC-96D6-7F9260A7E317}" destId="{5B0959D0-85F0-43D7-B336-FC2695203F4E}" srcOrd="0" destOrd="0" presId="urn:microsoft.com/office/officeart/2008/layout/AccentedPicture"/>
    <dgm:cxn modelId="{A662F82C-E0C7-43EF-8FAC-D26C9C9BCF33}" type="presOf" srcId="{8BD5A1A0-5765-45E9-9F75-9D3040AC50F2}" destId="{A74438C4-E96B-4E42-87F1-0622AEB2299A}" srcOrd="0" destOrd="0" presId="urn:microsoft.com/office/officeart/2008/layout/AccentedPicture"/>
    <dgm:cxn modelId="{7809BAFF-AEA5-4A62-B0FC-BA19F6506AA9}" type="presOf" srcId="{6CBF5B0A-24B1-41BF-8302-1E26DAC3B63D}" destId="{F2036801-6DCC-4164-AB53-61911906700F}" srcOrd="0" destOrd="0" presId="urn:microsoft.com/office/officeart/2008/layout/AccentedPicture"/>
    <dgm:cxn modelId="{0E0E6875-7A2C-44F1-A836-F187E5CAC63A}" type="presOf" srcId="{B258F623-D737-4293-B36E-D9A1D5722058}" destId="{2A0DD2DC-85D7-4C26-BA12-4D24C13E5FAD}" srcOrd="0" destOrd="0" presId="urn:microsoft.com/office/officeart/2008/layout/AccentedPicture"/>
    <dgm:cxn modelId="{10DE097F-834A-481E-A7F3-0652759572C9}" type="presOf" srcId="{A19C36B8-D312-40FA-A6D2-D0198B859D95}" destId="{F92974BE-3BC6-452C-8D93-61956CE083F3}" srcOrd="0" destOrd="0" presId="urn:microsoft.com/office/officeart/2008/layout/AccentedPicture"/>
    <dgm:cxn modelId="{1E1239D7-0050-4C08-B92B-E3D8F885FAE7}" type="presOf" srcId="{8C427F65-7246-44E0-9DA2-BB1A0FDF57CA}" destId="{241F4F57-984A-4662-8AD3-1990286A9613}" srcOrd="0" destOrd="0" presId="urn:microsoft.com/office/officeart/2008/layout/AccentedPicture"/>
    <dgm:cxn modelId="{7CE1AA05-5D9D-44FD-94CB-0838ACB5C06F}" srcId="{6CBF5B0A-24B1-41BF-8302-1E26DAC3B63D}" destId="{0B71EF60-5254-48DC-92D0-AF3AE274C0B2}" srcOrd="1" destOrd="0" parTransId="{E4377474-5C80-4BA4-B1A4-FD2D9993FFA0}" sibTransId="{04CB94A5-6615-442A-AABA-D888D606639F}"/>
    <dgm:cxn modelId="{9480F365-3FFE-4CE6-B1DA-D458CF8C05FA}" srcId="{6CBF5B0A-24B1-41BF-8302-1E26DAC3B63D}" destId="{B258F623-D737-4293-B36E-D9A1D5722058}" srcOrd="0" destOrd="0" parTransId="{DE1A8478-313D-4529-925E-AE3FC5832FA3}" sibTransId="{A19C36B8-D312-40FA-A6D2-D0198B859D95}"/>
    <dgm:cxn modelId="{FBBE22A0-6F1E-4D43-8545-B803FA518FF0}" srcId="{6CBF5B0A-24B1-41BF-8302-1E26DAC3B63D}" destId="{8C427F65-7246-44E0-9DA2-BB1A0FDF57CA}" srcOrd="4" destOrd="0" parTransId="{28FC6DFD-46B4-4BB3-83A4-3FC09B9F75B4}" sibTransId="{3FBF0019-17A0-4A38-9AD0-CAE33E4BA982}"/>
    <dgm:cxn modelId="{84E93436-7270-4259-8D30-21468E448ECE}" type="presParOf" srcId="{F2036801-6DCC-4164-AB53-61911906700F}" destId="{F92974BE-3BC6-452C-8D93-61956CE083F3}" srcOrd="0" destOrd="0" presId="urn:microsoft.com/office/officeart/2008/layout/AccentedPicture"/>
    <dgm:cxn modelId="{092E65A1-77DB-414E-A569-F0CA1B6C8843}" type="presParOf" srcId="{F2036801-6DCC-4164-AB53-61911906700F}" destId="{2A0DD2DC-85D7-4C26-BA12-4D24C13E5FAD}" srcOrd="1" destOrd="0" presId="urn:microsoft.com/office/officeart/2008/layout/AccentedPicture"/>
    <dgm:cxn modelId="{BCC0D3FB-7E38-480C-ACB9-13D1E9508BCF}" type="presParOf" srcId="{F2036801-6DCC-4164-AB53-61911906700F}" destId="{878F2470-EDE7-4642-BEBA-11494BAF13D9}" srcOrd="2" destOrd="0" presId="urn:microsoft.com/office/officeart/2008/layout/AccentedPicture"/>
    <dgm:cxn modelId="{752A30EC-7AA1-4593-8C88-521591F92490}" type="presParOf" srcId="{878F2470-EDE7-4642-BEBA-11494BAF13D9}" destId="{02ABF3EE-8E40-4A90-90FE-CDE7E8E769E3}" srcOrd="0" destOrd="0" presId="urn:microsoft.com/office/officeart/2008/layout/AccentedPicture"/>
    <dgm:cxn modelId="{823DA047-09C3-4ED6-8E5A-B7B66C989829}" type="presParOf" srcId="{02ABF3EE-8E40-4A90-90FE-CDE7E8E769E3}" destId="{86C3C13F-949C-4E5E-8A7C-DE5C6B8510AD}" srcOrd="0" destOrd="0" presId="urn:microsoft.com/office/officeart/2008/layout/AccentedPicture"/>
    <dgm:cxn modelId="{20562B28-E5EF-44FC-8491-5E0E52064990}" type="presParOf" srcId="{02ABF3EE-8E40-4A90-90FE-CDE7E8E769E3}" destId="{59DB2F22-95CE-4AB5-A8E0-30E9C3A99235}" srcOrd="1" destOrd="0" presId="urn:microsoft.com/office/officeart/2008/layout/AccentedPicture"/>
    <dgm:cxn modelId="{C303EAC2-A139-42F3-A2DF-EEBD6395B59F}" type="presParOf" srcId="{02ABF3EE-8E40-4A90-90FE-CDE7E8E769E3}" destId="{CFDD7C80-2D76-4378-B45A-BED709178AB2}" srcOrd="2" destOrd="0" presId="urn:microsoft.com/office/officeart/2008/layout/AccentedPicture"/>
    <dgm:cxn modelId="{564E1606-ABB0-41D3-A472-54E644736129}" type="presParOf" srcId="{CFDD7C80-2D76-4378-B45A-BED709178AB2}" destId="{9FBBC6B8-0296-4E7F-BFC4-885E28155F16}" srcOrd="0" destOrd="0" presId="urn:microsoft.com/office/officeart/2008/layout/AccentedPicture"/>
    <dgm:cxn modelId="{795D17B6-AF46-46AE-B264-59AB5B2B7777}" type="presParOf" srcId="{878F2470-EDE7-4642-BEBA-11494BAF13D9}" destId="{7C4E0A56-9AC4-482A-AFEA-FA9E7CFD5AAA}" srcOrd="1" destOrd="0" presId="urn:microsoft.com/office/officeart/2008/layout/AccentedPicture"/>
    <dgm:cxn modelId="{908297D7-D808-4770-B6AB-C35CE7FADBC2}" type="presParOf" srcId="{878F2470-EDE7-4642-BEBA-11494BAF13D9}" destId="{2B389BEC-53B9-40EC-9E64-D5BB0AF6D730}" srcOrd="2" destOrd="0" presId="urn:microsoft.com/office/officeart/2008/layout/AccentedPicture"/>
    <dgm:cxn modelId="{1A48586E-BDF5-4053-A25B-50873A831C06}" type="presParOf" srcId="{2B389BEC-53B9-40EC-9E64-D5BB0AF6D730}" destId="{C8DCB893-C210-435C-B5B5-BEAE4A47A9A3}" srcOrd="0" destOrd="0" presId="urn:microsoft.com/office/officeart/2008/layout/AccentedPicture"/>
    <dgm:cxn modelId="{0FACE65E-E8CA-4FC9-BF6B-D35D42BA7739}" type="presParOf" srcId="{2B389BEC-53B9-40EC-9E64-D5BB0AF6D730}" destId="{3F8C7B7D-7EA2-4E3A-AD12-23C14A4FF351}" srcOrd="1" destOrd="0" presId="urn:microsoft.com/office/officeart/2008/layout/AccentedPicture"/>
    <dgm:cxn modelId="{47349FDD-2762-4A48-B211-326B450B87EB}" type="presParOf" srcId="{2B389BEC-53B9-40EC-9E64-D5BB0AF6D730}" destId="{9BA13B0B-1F8F-457F-AE6F-86EE0D14E89B}" srcOrd="2" destOrd="0" presId="urn:microsoft.com/office/officeart/2008/layout/AccentedPicture"/>
    <dgm:cxn modelId="{F652FA97-D644-40CD-A4A5-268C2C045B4F}" type="presParOf" srcId="{9BA13B0B-1F8F-457F-AE6F-86EE0D14E89B}" destId="{97027EAD-E7F1-4C0D-ACC6-8DAFF59DF635}" srcOrd="0" destOrd="0" presId="urn:microsoft.com/office/officeart/2008/layout/AccentedPicture"/>
    <dgm:cxn modelId="{8697EA6E-D33F-4BBA-B6E9-0BC4C8248470}" type="presParOf" srcId="{878F2470-EDE7-4642-BEBA-11494BAF13D9}" destId="{E9C6D534-8B5E-4C08-855A-973E2E25ABF5}" srcOrd="3" destOrd="0" presId="urn:microsoft.com/office/officeart/2008/layout/AccentedPicture"/>
    <dgm:cxn modelId="{249396B8-0437-456D-BB4C-4DD1C2A32EF1}" type="presParOf" srcId="{878F2470-EDE7-4642-BEBA-11494BAF13D9}" destId="{3F6F3B2E-3074-4BBF-A903-BC204B84E0B8}" srcOrd="4" destOrd="0" presId="urn:microsoft.com/office/officeart/2008/layout/AccentedPicture"/>
    <dgm:cxn modelId="{0D2E247C-FE82-48B5-B010-EB7FDEA62A8F}" type="presParOf" srcId="{3F6F3B2E-3074-4BBF-A903-BC204B84E0B8}" destId="{030C8057-1FBB-44E5-94D8-7D19A013643C}" srcOrd="0" destOrd="0" presId="urn:microsoft.com/office/officeart/2008/layout/AccentedPicture"/>
    <dgm:cxn modelId="{72BDE9A8-CA23-4558-BDDB-8C9893E7A8EC}" type="presParOf" srcId="{3F6F3B2E-3074-4BBF-A903-BC204B84E0B8}" destId="{D3B6D1CB-4389-490F-8853-192C55FB6DFF}" srcOrd="1" destOrd="0" presId="urn:microsoft.com/office/officeart/2008/layout/AccentedPicture"/>
    <dgm:cxn modelId="{7F3D43DA-0A2E-41C5-A32F-CC75E5FEF7B2}" type="presParOf" srcId="{3F6F3B2E-3074-4BBF-A903-BC204B84E0B8}" destId="{B3E8DA82-B027-411D-A325-5B98FE07CA71}" srcOrd="2" destOrd="0" presId="urn:microsoft.com/office/officeart/2008/layout/AccentedPicture"/>
    <dgm:cxn modelId="{73A24A76-85C8-4FC0-8CDE-928103D5955E}" type="presParOf" srcId="{B3E8DA82-B027-411D-A325-5B98FE07CA71}" destId="{A74438C4-E96B-4E42-87F1-0622AEB2299A}" srcOrd="0" destOrd="0" presId="urn:microsoft.com/office/officeart/2008/layout/AccentedPicture"/>
    <dgm:cxn modelId="{E8EC0D83-DC3A-4C1E-870E-FB127B44EFC8}" type="presParOf" srcId="{878F2470-EDE7-4642-BEBA-11494BAF13D9}" destId="{57224CA2-823A-446A-B32F-F624D995BC1D}" srcOrd="5" destOrd="0" presId="urn:microsoft.com/office/officeart/2008/layout/AccentedPicture"/>
    <dgm:cxn modelId="{D8C47D77-BCD4-4D9F-83B9-1FD601840F1C}" type="presParOf" srcId="{878F2470-EDE7-4642-BEBA-11494BAF13D9}" destId="{F1013F60-1DF6-4570-9CB6-7056989BB83C}" srcOrd="6" destOrd="0" presId="urn:microsoft.com/office/officeart/2008/layout/AccentedPicture"/>
    <dgm:cxn modelId="{165DB2E9-D090-4904-B90A-422BAD76CDA6}" type="presParOf" srcId="{F1013F60-1DF6-4570-9CB6-7056989BB83C}" destId="{B9AEB161-FBCE-4BCD-9EA6-859D6750D6D9}" srcOrd="0" destOrd="0" presId="urn:microsoft.com/office/officeart/2008/layout/AccentedPicture"/>
    <dgm:cxn modelId="{CE9116A2-69E9-4659-9A03-A36821427242}" type="presParOf" srcId="{F1013F60-1DF6-4570-9CB6-7056989BB83C}" destId="{BE2F2F32-F2D3-4E01-8E8B-5DB25392FC09}" srcOrd="1" destOrd="0" presId="urn:microsoft.com/office/officeart/2008/layout/AccentedPicture"/>
    <dgm:cxn modelId="{576FB125-DE4D-46C2-9991-FDF9FD298953}" type="presParOf" srcId="{F1013F60-1DF6-4570-9CB6-7056989BB83C}" destId="{6968B385-9FD8-4F24-9A08-AC137FEBFC09}" srcOrd="2" destOrd="0" presId="urn:microsoft.com/office/officeart/2008/layout/AccentedPicture"/>
    <dgm:cxn modelId="{8AE389BA-9A57-4E7A-A6AB-055A0EC5245D}" type="presParOf" srcId="{6968B385-9FD8-4F24-9A08-AC137FEBFC09}" destId="{241F4F57-984A-4662-8AD3-1990286A9613}" srcOrd="0" destOrd="0" presId="urn:microsoft.com/office/officeart/2008/layout/AccentedPicture"/>
    <dgm:cxn modelId="{0CB1C329-0B59-46F4-B8E6-2C1EC464D682}" type="presParOf" srcId="{878F2470-EDE7-4642-BEBA-11494BAF13D9}" destId="{FE4B2C66-605F-4744-B0B7-9F9E94E47593}" srcOrd="7" destOrd="0" presId="urn:microsoft.com/office/officeart/2008/layout/AccentedPicture"/>
    <dgm:cxn modelId="{49AEABE2-ABCC-4CAD-BC63-02B7CC2A6605}" type="presParOf" srcId="{878F2470-EDE7-4642-BEBA-11494BAF13D9}" destId="{3A9E985B-8818-405C-B3AD-F4C1E2DB04E1}" srcOrd="8" destOrd="0" presId="urn:microsoft.com/office/officeart/2008/layout/AccentedPicture"/>
    <dgm:cxn modelId="{E5994D8D-85F8-4E60-9623-C1E0CFD75AD3}" type="presParOf" srcId="{3A9E985B-8818-405C-B3AD-F4C1E2DB04E1}" destId="{F0048316-8AF5-42A0-8705-95B83220E917}" srcOrd="0" destOrd="0" presId="urn:microsoft.com/office/officeart/2008/layout/AccentedPicture"/>
    <dgm:cxn modelId="{742C21B2-B0E2-42B9-87B9-9FEA8870B0FB}" type="presParOf" srcId="{3A9E985B-8818-405C-B3AD-F4C1E2DB04E1}" destId="{AEC33993-F652-4DAD-8393-F295566FB8BE}" srcOrd="1" destOrd="0" presId="urn:microsoft.com/office/officeart/2008/layout/AccentedPicture"/>
    <dgm:cxn modelId="{E4017E56-CF6D-4087-9791-B942D1F5DEBC}" type="presParOf" srcId="{3A9E985B-8818-405C-B3AD-F4C1E2DB04E1}" destId="{CD618F2E-31EE-4442-8B88-2E326D680401}" srcOrd="2" destOrd="0" presId="urn:microsoft.com/office/officeart/2008/layout/AccentedPicture"/>
    <dgm:cxn modelId="{D57B7BA3-F44E-4D73-BF13-B67481FA5E7F}" type="presParOf" srcId="{CD618F2E-31EE-4442-8B88-2E326D680401}" destId="{5B0959D0-85F0-43D7-B336-FC2695203F4E}" srcOrd="0" destOrd="0" presId="urn:microsoft.com/office/officeart/2008/layout/AccentedPicture"/>
    <dgm:cxn modelId="{977EF8CE-812E-4901-8CC8-A522854E2725}" type="presParOf" srcId="{F2036801-6DCC-4164-AB53-61911906700F}" destId="{F0B88F7B-B185-4CD2-BC3C-E768B2AA4C96}" srcOrd="3" destOrd="0" presId="urn:microsoft.com/office/officeart/2008/layout/AccentedPicture"/>
    <dgm:cxn modelId="{9418B241-5E85-40C3-828A-22DD53DED7DD}" type="presParOf" srcId="{F0B88F7B-B185-4CD2-BC3C-E768B2AA4C96}" destId="{8C0C5027-C5FD-4C56-ABB2-81B9FBEAD72E}"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2608B-281A-4DF2-A831-7FBCA3618C21}">
      <dsp:nvSpPr>
        <dsp:cNvPr id="0" name=""/>
        <dsp:cNvSpPr/>
      </dsp:nvSpPr>
      <dsp:spPr>
        <a:xfrm>
          <a:off x="2518585" y="5201098"/>
          <a:ext cx="486754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1217D3-F15A-485B-B0DA-E0D66106A064}">
      <dsp:nvSpPr>
        <dsp:cNvPr id="0" name=""/>
        <dsp:cNvSpPr/>
      </dsp:nvSpPr>
      <dsp:spPr>
        <a:xfrm>
          <a:off x="2518585" y="4469498"/>
          <a:ext cx="416242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45579-2C8B-4124-B06B-64CFA6F50C2E}">
      <dsp:nvSpPr>
        <dsp:cNvPr id="0" name=""/>
        <dsp:cNvSpPr/>
      </dsp:nvSpPr>
      <dsp:spPr>
        <a:xfrm>
          <a:off x="2518585" y="3612755"/>
          <a:ext cx="377833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A88B74-5C89-4AD4-B5B0-6F71B716F9F3}">
      <dsp:nvSpPr>
        <dsp:cNvPr id="0" name=""/>
        <dsp:cNvSpPr/>
      </dsp:nvSpPr>
      <dsp:spPr>
        <a:xfrm>
          <a:off x="2518585" y="2698255"/>
          <a:ext cx="377833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FC61F-0F21-4D85-B382-951B52E63F67}">
      <dsp:nvSpPr>
        <dsp:cNvPr id="0" name=""/>
        <dsp:cNvSpPr/>
      </dsp:nvSpPr>
      <dsp:spPr>
        <a:xfrm>
          <a:off x="2518585" y="1841512"/>
          <a:ext cx="416242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27FE2-BA88-4C88-8E08-2246EE1BD6A0}">
      <dsp:nvSpPr>
        <dsp:cNvPr id="0" name=""/>
        <dsp:cNvSpPr/>
      </dsp:nvSpPr>
      <dsp:spPr>
        <a:xfrm>
          <a:off x="2518585" y="1109912"/>
          <a:ext cx="486754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4607EA-006E-49D2-8FE0-CDD5D238D87B}">
      <dsp:nvSpPr>
        <dsp:cNvPr id="0" name=""/>
        <dsp:cNvSpPr/>
      </dsp:nvSpPr>
      <dsp:spPr>
        <a:xfrm>
          <a:off x="0" y="748925"/>
          <a:ext cx="4813161" cy="48131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a:outerShdw blurRad="50800" dist="50800" dir="5400000" algn="ctr" rotWithShape="0">
            <a:schemeClr val="tx1"/>
          </a:outerShdw>
        </a:effectLst>
      </dsp:spPr>
      <dsp:style>
        <a:lnRef idx="2">
          <a:scrgbClr r="0" g="0" b="0"/>
        </a:lnRef>
        <a:fillRef idx="1">
          <a:scrgbClr r="0" g="0" b="0"/>
        </a:fillRef>
        <a:effectRef idx="0">
          <a:scrgbClr r="0" g="0" b="0"/>
        </a:effectRef>
        <a:fontRef idx="minor"/>
      </dsp:style>
    </dsp:sp>
    <dsp:sp modelId="{A4A7838A-2373-4DFC-AC6F-9BD0E87662AD}">
      <dsp:nvSpPr>
        <dsp:cNvPr id="0" name=""/>
        <dsp:cNvSpPr/>
      </dsp:nvSpPr>
      <dsp:spPr>
        <a:xfrm>
          <a:off x="978374" y="3304713"/>
          <a:ext cx="3080423" cy="1588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1066800">
            <a:lnSpc>
              <a:spcPct val="90000"/>
            </a:lnSpc>
            <a:spcBef>
              <a:spcPct val="0"/>
            </a:spcBef>
            <a:spcAft>
              <a:spcPct val="35000"/>
            </a:spcAft>
          </a:pPr>
          <a:endParaRPr lang="fr-FR" sz="2400" kern="1200">
            <a:solidFill>
              <a:schemeClr val="bg1"/>
            </a:solidFill>
          </a:endParaRPr>
        </a:p>
      </dsp:txBody>
      <dsp:txXfrm>
        <a:off x="978374" y="3304713"/>
        <a:ext cx="3080423" cy="1588343"/>
      </dsp:txXfrm>
    </dsp:sp>
    <dsp:sp modelId="{AE272133-FA65-4504-8DB9-479340BBFAF3}">
      <dsp:nvSpPr>
        <dsp:cNvPr id="0" name=""/>
        <dsp:cNvSpPr/>
      </dsp:nvSpPr>
      <dsp:spPr>
        <a:xfrm>
          <a:off x="7025148" y="748925"/>
          <a:ext cx="721974" cy="72197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a:outerShdw blurRad="50800" dist="50800" dir="5400000" algn="ctr" rotWithShape="0">
            <a:schemeClr val="tx1"/>
          </a:outerShdw>
        </a:effectLst>
      </dsp:spPr>
      <dsp:style>
        <a:lnRef idx="2">
          <a:scrgbClr r="0" g="0" b="0"/>
        </a:lnRef>
        <a:fillRef idx="1">
          <a:scrgbClr r="0" g="0" b="0"/>
        </a:fillRef>
        <a:effectRef idx="0">
          <a:scrgbClr r="0" g="0" b="0"/>
        </a:effectRef>
        <a:fontRef idx="minor"/>
      </dsp:style>
    </dsp:sp>
    <dsp:sp modelId="{6DBF4085-040E-449A-8F6D-63E85AE803DB}">
      <dsp:nvSpPr>
        <dsp:cNvPr id="0" name=""/>
        <dsp:cNvSpPr/>
      </dsp:nvSpPr>
      <dsp:spPr>
        <a:xfrm>
          <a:off x="7859127" y="737792"/>
          <a:ext cx="1767194"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introduction</a:t>
          </a:r>
          <a:endParaRPr lang="fr-FR" sz="2400" kern="1200" dirty="0">
            <a:solidFill>
              <a:schemeClr val="bg1"/>
            </a:solidFill>
          </a:endParaRPr>
        </a:p>
      </dsp:txBody>
      <dsp:txXfrm>
        <a:off x="7859127" y="737792"/>
        <a:ext cx="1767194" cy="721974"/>
      </dsp:txXfrm>
    </dsp:sp>
    <dsp:sp modelId="{B2C64DD6-844E-46C1-BBD5-FE944FBC335E}">
      <dsp:nvSpPr>
        <dsp:cNvPr id="0" name=""/>
        <dsp:cNvSpPr/>
      </dsp:nvSpPr>
      <dsp:spPr>
        <a:xfrm>
          <a:off x="6320020" y="1480525"/>
          <a:ext cx="721974" cy="72197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21DAF-7EFA-4711-BAAF-1575E81D6334}">
      <dsp:nvSpPr>
        <dsp:cNvPr id="0" name=""/>
        <dsp:cNvSpPr/>
      </dsp:nvSpPr>
      <dsp:spPr>
        <a:xfrm>
          <a:off x="7134286" y="1480525"/>
          <a:ext cx="2317160"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latin typeface="Calibri" panose="020F0502020204030204" pitchFamily="34" charset="0"/>
              <a:ea typeface="Barlow" pitchFamily="34" charset="-122"/>
              <a:cs typeface="Calibri" panose="020F0502020204030204" pitchFamily="34" charset="0"/>
            </a:rPr>
            <a:t>Overview</a:t>
          </a:r>
          <a:r>
            <a:rPr lang="en-US" sz="2400" b="0" kern="1200" dirty="0" smtClean="0">
              <a:solidFill>
                <a:schemeClr val="bg1"/>
              </a:solidFill>
              <a:latin typeface="Barlow" pitchFamily="34" charset="0"/>
              <a:ea typeface="Barlow" pitchFamily="34" charset="-122"/>
              <a:cs typeface="Barlow" pitchFamily="34" charset="-120"/>
            </a:rPr>
            <a:t> of TIC </a:t>
          </a:r>
          <a:endParaRPr lang="fr-FR" sz="2400" b="0" kern="1200" dirty="0">
            <a:solidFill>
              <a:schemeClr val="bg1"/>
            </a:solidFill>
          </a:endParaRPr>
        </a:p>
      </dsp:txBody>
      <dsp:txXfrm>
        <a:off x="7134286" y="1480525"/>
        <a:ext cx="2317160" cy="721974"/>
      </dsp:txXfrm>
    </dsp:sp>
    <dsp:sp modelId="{B2B47723-2C8B-4346-B16C-9408C1EE2E6A}">
      <dsp:nvSpPr>
        <dsp:cNvPr id="0" name=""/>
        <dsp:cNvSpPr/>
      </dsp:nvSpPr>
      <dsp:spPr>
        <a:xfrm>
          <a:off x="5935930" y="2337268"/>
          <a:ext cx="721974" cy="72197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CA4F9C-C277-4547-92DA-AE9BC2683B2C}">
      <dsp:nvSpPr>
        <dsp:cNvPr id="0" name=""/>
        <dsp:cNvSpPr/>
      </dsp:nvSpPr>
      <dsp:spPr>
        <a:xfrm>
          <a:off x="6657904" y="2337268"/>
          <a:ext cx="308042"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endParaRPr lang="fr-FR" sz="2400" kern="1200" dirty="0">
            <a:solidFill>
              <a:schemeClr val="bg1"/>
            </a:solidFill>
          </a:endParaRPr>
        </a:p>
      </dsp:txBody>
      <dsp:txXfrm>
        <a:off x="6657904" y="2337268"/>
        <a:ext cx="308042" cy="721974"/>
      </dsp:txXfrm>
    </dsp:sp>
    <dsp:sp modelId="{467583FB-CF2C-4929-8DFA-349581E3D65B}">
      <dsp:nvSpPr>
        <dsp:cNvPr id="0" name=""/>
        <dsp:cNvSpPr/>
      </dsp:nvSpPr>
      <dsp:spPr>
        <a:xfrm>
          <a:off x="5935930" y="3251768"/>
          <a:ext cx="721974" cy="72197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2FCBAB-53F5-4B7F-B55D-2EDBAD4D967D}">
      <dsp:nvSpPr>
        <dsp:cNvPr id="0" name=""/>
        <dsp:cNvSpPr/>
      </dsp:nvSpPr>
      <dsp:spPr>
        <a:xfrm>
          <a:off x="6657904" y="3251768"/>
          <a:ext cx="308042"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endParaRPr lang="fr-FR" sz="2400" kern="1200">
            <a:solidFill>
              <a:schemeClr val="bg1"/>
            </a:solidFill>
          </a:endParaRPr>
        </a:p>
      </dsp:txBody>
      <dsp:txXfrm>
        <a:off x="6657904" y="3251768"/>
        <a:ext cx="308042" cy="721974"/>
      </dsp:txXfrm>
    </dsp:sp>
    <dsp:sp modelId="{242280C2-53C3-4DBD-AF0C-EE556DA31FF8}">
      <dsp:nvSpPr>
        <dsp:cNvPr id="0" name=""/>
        <dsp:cNvSpPr/>
      </dsp:nvSpPr>
      <dsp:spPr>
        <a:xfrm>
          <a:off x="6320020" y="4108511"/>
          <a:ext cx="721974" cy="721974"/>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B84523-9A23-458A-974F-053C09640E06}">
      <dsp:nvSpPr>
        <dsp:cNvPr id="0" name=""/>
        <dsp:cNvSpPr/>
      </dsp:nvSpPr>
      <dsp:spPr>
        <a:xfrm>
          <a:off x="7041994" y="4108511"/>
          <a:ext cx="269633"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endParaRPr lang="fr-FR" sz="2400" kern="1200">
            <a:solidFill>
              <a:schemeClr val="bg1"/>
            </a:solidFill>
          </a:endParaRPr>
        </a:p>
      </dsp:txBody>
      <dsp:txXfrm>
        <a:off x="7041994" y="4108511"/>
        <a:ext cx="269633" cy="721974"/>
      </dsp:txXfrm>
    </dsp:sp>
    <dsp:sp modelId="{8D9B7864-D323-4970-8D53-28912CEEC6A5}">
      <dsp:nvSpPr>
        <dsp:cNvPr id="0" name=""/>
        <dsp:cNvSpPr/>
      </dsp:nvSpPr>
      <dsp:spPr>
        <a:xfrm>
          <a:off x="7025148" y="4840111"/>
          <a:ext cx="721974" cy="72197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26C318-6B69-4445-AECC-2E9155521F38}">
      <dsp:nvSpPr>
        <dsp:cNvPr id="0" name=""/>
        <dsp:cNvSpPr/>
      </dsp:nvSpPr>
      <dsp:spPr>
        <a:xfrm>
          <a:off x="7883786" y="4840111"/>
          <a:ext cx="1543183" cy="72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conclusion</a:t>
          </a:r>
          <a:endParaRPr lang="fr-FR" sz="2400" kern="1200" dirty="0">
            <a:solidFill>
              <a:schemeClr val="bg1"/>
            </a:solidFill>
          </a:endParaRPr>
        </a:p>
      </dsp:txBody>
      <dsp:txXfrm>
        <a:off x="7883786" y="4840111"/>
        <a:ext cx="1543183" cy="721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3126C-B145-4569-A2DD-3D6A3DD52AA7}">
      <dsp:nvSpPr>
        <dsp:cNvPr id="0" name=""/>
        <dsp:cNvSpPr/>
      </dsp:nvSpPr>
      <dsp:spPr>
        <a:xfrm>
          <a:off x="2130459" y="3225217"/>
          <a:ext cx="320070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6C7EFD-D8A1-4AEC-9934-E3A8FCE0F46A}">
      <dsp:nvSpPr>
        <dsp:cNvPr id="0" name=""/>
        <dsp:cNvSpPr/>
      </dsp:nvSpPr>
      <dsp:spPr>
        <a:xfrm>
          <a:off x="2130459" y="2685347"/>
          <a:ext cx="270471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23891-21AC-4033-9E5F-B6A9F3C9DACD}">
      <dsp:nvSpPr>
        <dsp:cNvPr id="0" name=""/>
        <dsp:cNvSpPr/>
      </dsp:nvSpPr>
      <dsp:spPr>
        <a:xfrm>
          <a:off x="2130459" y="1930792"/>
          <a:ext cx="252570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DFF0A5-3EB5-4B96-BE89-92EC7B3CF8CB}">
      <dsp:nvSpPr>
        <dsp:cNvPr id="0" name=""/>
        <dsp:cNvSpPr/>
      </dsp:nvSpPr>
      <dsp:spPr>
        <a:xfrm>
          <a:off x="2130459" y="1176236"/>
          <a:ext cx="270471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FB189-9BB3-4D89-81C8-2A381039A6D1}">
      <dsp:nvSpPr>
        <dsp:cNvPr id="0" name=""/>
        <dsp:cNvSpPr/>
      </dsp:nvSpPr>
      <dsp:spPr>
        <a:xfrm>
          <a:off x="2130459" y="636366"/>
          <a:ext cx="320070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D40E34-0E91-4CB4-AA05-6389829FFD5D}">
      <dsp:nvSpPr>
        <dsp:cNvPr id="0" name=""/>
        <dsp:cNvSpPr/>
      </dsp:nvSpPr>
      <dsp:spPr>
        <a:xfrm>
          <a:off x="581678" y="346541"/>
          <a:ext cx="3113157" cy="31840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8A6C14-8681-44BC-8E3A-8C0B64A4D265}">
      <dsp:nvSpPr>
        <dsp:cNvPr id="0" name=""/>
        <dsp:cNvSpPr/>
      </dsp:nvSpPr>
      <dsp:spPr>
        <a:xfrm>
          <a:off x="1120175" y="2028663"/>
          <a:ext cx="2020567" cy="10418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fr-FR" sz="6500" kern="1200"/>
        </a:p>
      </dsp:txBody>
      <dsp:txXfrm>
        <a:off x="1120175" y="2028663"/>
        <a:ext cx="2020567" cy="1041854"/>
      </dsp:txXfrm>
    </dsp:sp>
    <dsp:sp modelId="{E76B57DF-0CD4-489E-8CB8-B0A88469244A}">
      <dsp:nvSpPr>
        <dsp:cNvPr id="0" name=""/>
        <dsp:cNvSpPr/>
      </dsp:nvSpPr>
      <dsp:spPr>
        <a:xfrm>
          <a:off x="5047021" y="343068"/>
          <a:ext cx="568284" cy="56828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1A347B-2863-4AB0-8CF3-BEB59029FB48}">
      <dsp:nvSpPr>
        <dsp:cNvPr id="0" name=""/>
        <dsp:cNvSpPr/>
      </dsp:nvSpPr>
      <dsp:spPr>
        <a:xfrm>
          <a:off x="5615305" y="352223"/>
          <a:ext cx="125085" cy="5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fr-FR" sz="500" kern="1200"/>
        </a:p>
      </dsp:txBody>
      <dsp:txXfrm>
        <a:off x="5615305" y="352223"/>
        <a:ext cx="125085" cy="568284"/>
      </dsp:txXfrm>
    </dsp:sp>
    <dsp:sp modelId="{2314BB66-82C0-4571-94FD-529FAEE1945E}">
      <dsp:nvSpPr>
        <dsp:cNvPr id="0" name=""/>
        <dsp:cNvSpPr/>
      </dsp:nvSpPr>
      <dsp:spPr>
        <a:xfrm>
          <a:off x="4551035" y="892094"/>
          <a:ext cx="568284" cy="56828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88C76-7711-424F-ACAE-77E7808F9B69}">
      <dsp:nvSpPr>
        <dsp:cNvPr id="0" name=""/>
        <dsp:cNvSpPr/>
      </dsp:nvSpPr>
      <dsp:spPr>
        <a:xfrm>
          <a:off x="5119319" y="892094"/>
          <a:ext cx="174684" cy="5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fr-FR" sz="500" kern="1200"/>
        </a:p>
      </dsp:txBody>
      <dsp:txXfrm>
        <a:off x="5119319" y="892094"/>
        <a:ext cx="174684" cy="568284"/>
      </dsp:txXfrm>
    </dsp:sp>
    <dsp:sp modelId="{1391219C-7BC1-48CE-96EA-EB0FE6126DAA}">
      <dsp:nvSpPr>
        <dsp:cNvPr id="0" name=""/>
        <dsp:cNvSpPr/>
      </dsp:nvSpPr>
      <dsp:spPr>
        <a:xfrm>
          <a:off x="4372025" y="1646649"/>
          <a:ext cx="568284" cy="56828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090C6-CD9B-4EA4-BC31-409CFE877B53}">
      <dsp:nvSpPr>
        <dsp:cNvPr id="0" name=""/>
        <dsp:cNvSpPr/>
      </dsp:nvSpPr>
      <dsp:spPr>
        <a:xfrm>
          <a:off x="4940310" y="1646649"/>
          <a:ext cx="192585" cy="5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r>
            <a:rPr lang="fr-FR" sz="500" kern="1200" dirty="0" smtClean="0"/>
            <a:t/>
          </a:r>
          <a:br>
            <a:rPr lang="fr-FR" sz="500" kern="1200" dirty="0" smtClean="0"/>
          </a:br>
          <a:r>
            <a:rPr lang="fr-FR" sz="500" kern="1200" dirty="0" smtClean="0"/>
            <a:t>v</a:t>
          </a:r>
          <a:br>
            <a:rPr lang="fr-FR" sz="500" kern="1200" dirty="0" smtClean="0"/>
          </a:br>
          <a:r>
            <a:rPr lang="fr-FR" sz="500" kern="1200" dirty="0" smtClean="0"/>
            <a:t/>
          </a:r>
          <a:br>
            <a:rPr lang="fr-FR" sz="500" kern="1200" dirty="0" smtClean="0"/>
          </a:br>
          <a:r>
            <a:rPr lang="fr-FR" sz="500" kern="1200" dirty="0" smtClean="0"/>
            <a:t/>
          </a:r>
          <a:br>
            <a:rPr lang="fr-FR" sz="500" kern="1200" dirty="0" smtClean="0"/>
          </a:br>
          <a:r>
            <a:rPr lang="fr-FR" sz="500" kern="1200" dirty="0" err="1" smtClean="0"/>
            <a:t>v</a:t>
          </a:r>
          <a:endParaRPr lang="fr-FR" sz="500" kern="1200" dirty="0"/>
        </a:p>
      </dsp:txBody>
      <dsp:txXfrm>
        <a:off x="4940310" y="1646649"/>
        <a:ext cx="192585" cy="568284"/>
      </dsp:txXfrm>
    </dsp:sp>
    <dsp:sp modelId="{4B59810A-1D37-4C72-821F-B7702ED81A34}">
      <dsp:nvSpPr>
        <dsp:cNvPr id="0" name=""/>
        <dsp:cNvSpPr/>
      </dsp:nvSpPr>
      <dsp:spPr>
        <a:xfrm>
          <a:off x="4551035" y="2401205"/>
          <a:ext cx="568284" cy="56828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B89260-69C3-41A6-82A9-8862C0CE6B56}">
      <dsp:nvSpPr>
        <dsp:cNvPr id="0" name=""/>
        <dsp:cNvSpPr/>
      </dsp:nvSpPr>
      <dsp:spPr>
        <a:xfrm>
          <a:off x="5119319" y="2401205"/>
          <a:ext cx="174684" cy="5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r>
            <a:rPr lang="fr-FR" sz="500" kern="1200" dirty="0" smtClean="0"/>
            <a:t>v</a:t>
          </a:r>
          <a:endParaRPr lang="fr-FR" sz="500" kern="1200" dirty="0"/>
        </a:p>
      </dsp:txBody>
      <dsp:txXfrm>
        <a:off x="5119319" y="2401205"/>
        <a:ext cx="174684" cy="568284"/>
      </dsp:txXfrm>
    </dsp:sp>
    <dsp:sp modelId="{7FE9D461-32BE-44A9-BF6C-E380B611D0F8}">
      <dsp:nvSpPr>
        <dsp:cNvPr id="0" name=""/>
        <dsp:cNvSpPr/>
      </dsp:nvSpPr>
      <dsp:spPr>
        <a:xfrm>
          <a:off x="5047021" y="2941075"/>
          <a:ext cx="568284" cy="568284"/>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57000" r="-5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DE8349-F1CA-422C-AD11-594EE83C9260}">
      <dsp:nvSpPr>
        <dsp:cNvPr id="0" name=""/>
        <dsp:cNvSpPr/>
      </dsp:nvSpPr>
      <dsp:spPr>
        <a:xfrm>
          <a:off x="5615305" y="2941075"/>
          <a:ext cx="125085" cy="5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fr-FR" sz="500" kern="1200"/>
        </a:p>
      </dsp:txBody>
      <dsp:txXfrm>
        <a:off x="5615305" y="2941075"/>
        <a:ext cx="125085" cy="568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974BE-3BC6-452C-8D93-61956CE083F3}">
      <dsp:nvSpPr>
        <dsp:cNvPr id="0" name=""/>
        <dsp:cNvSpPr/>
      </dsp:nvSpPr>
      <dsp:spPr>
        <a:xfrm>
          <a:off x="1420979" y="190583"/>
          <a:ext cx="2524578" cy="322012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DD2DC-85D7-4C26-BA12-4D24C13E5FAD}">
      <dsp:nvSpPr>
        <dsp:cNvPr id="0" name=""/>
        <dsp:cNvSpPr/>
      </dsp:nvSpPr>
      <dsp:spPr>
        <a:xfrm>
          <a:off x="1382988" y="1473494"/>
          <a:ext cx="1525767" cy="15895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lvl="0" algn="l" defTabSz="2889250">
            <a:lnSpc>
              <a:spcPct val="90000"/>
            </a:lnSpc>
            <a:spcBef>
              <a:spcPct val="0"/>
            </a:spcBef>
            <a:spcAft>
              <a:spcPct val="35000"/>
            </a:spcAft>
          </a:pPr>
          <a:r>
            <a:rPr lang="fr-FR" sz="6500" kern="1200" dirty="0" smtClean="0"/>
            <a:t>;</a:t>
          </a:r>
          <a:endParaRPr lang="fr-FR" sz="6500" kern="1200" dirty="0"/>
        </a:p>
      </dsp:txBody>
      <dsp:txXfrm>
        <a:off x="1382988" y="1473494"/>
        <a:ext cx="1525767" cy="1589518"/>
      </dsp:txXfrm>
    </dsp:sp>
    <dsp:sp modelId="{59DB2F22-95CE-4AB5-A8E0-30E9C3A99235}">
      <dsp:nvSpPr>
        <dsp:cNvPr id="0" name=""/>
        <dsp:cNvSpPr/>
      </dsp:nvSpPr>
      <dsp:spPr>
        <a:xfrm>
          <a:off x="3630952" y="1014"/>
          <a:ext cx="618962" cy="6189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BBC6B8-0296-4E7F-BFC4-885E28155F16}">
      <dsp:nvSpPr>
        <dsp:cNvPr id="0" name=""/>
        <dsp:cNvSpPr/>
      </dsp:nvSpPr>
      <dsp:spPr>
        <a:xfrm>
          <a:off x="4249914" y="1014"/>
          <a:ext cx="300719" cy="61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8890" rIns="17780" bIns="8890" numCol="1" spcCol="1270" anchor="ctr" anchorCtr="0">
          <a:noAutofit/>
        </a:bodyPr>
        <a:lstStyle/>
        <a:p>
          <a:pPr lvl="0" algn="l" defTabSz="311150">
            <a:lnSpc>
              <a:spcPct val="90000"/>
            </a:lnSpc>
            <a:spcBef>
              <a:spcPct val="0"/>
            </a:spcBef>
            <a:spcAft>
              <a:spcPct val="35000"/>
            </a:spcAft>
          </a:pPr>
          <a:endParaRPr lang="fr-FR" sz="700" kern="1200"/>
        </a:p>
      </dsp:txBody>
      <dsp:txXfrm>
        <a:off x="4249914" y="1014"/>
        <a:ext cx="300719" cy="618962"/>
      </dsp:txXfrm>
    </dsp:sp>
    <dsp:sp modelId="{3F8C7B7D-7EA2-4E3A-AD12-23C14A4FF351}">
      <dsp:nvSpPr>
        <dsp:cNvPr id="0" name=""/>
        <dsp:cNvSpPr/>
      </dsp:nvSpPr>
      <dsp:spPr>
        <a:xfrm>
          <a:off x="3630952" y="731389"/>
          <a:ext cx="618962" cy="61896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027EAD-E7F1-4C0D-ACC6-8DAFF59DF635}">
      <dsp:nvSpPr>
        <dsp:cNvPr id="0" name=""/>
        <dsp:cNvSpPr/>
      </dsp:nvSpPr>
      <dsp:spPr>
        <a:xfrm>
          <a:off x="4249914" y="731389"/>
          <a:ext cx="300719" cy="61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80" tIns="46990" rIns="93980" bIns="46990" numCol="1" spcCol="1270" anchor="ctr" anchorCtr="0">
          <a:noAutofit/>
        </a:bodyPr>
        <a:lstStyle/>
        <a:p>
          <a:pPr lvl="0" algn="l" defTabSz="1644650">
            <a:lnSpc>
              <a:spcPct val="90000"/>
            </a:lnSpc>
            <a:spcBef>
              <a:spcPct val="0"/>
            </a:spcBef>
            <a:spcAft>
              <a:spcPct val="35000"/>
            </a:spcAft>
          </a:pPr>
          <a:endParaRPr lang="fr-FR" sz="3700" kern="1200"/>
        </a:p>
      </dsp:txBody>
      <dsp:txXfrm>
        <a:off x="4249914" y="731389"/>
        <a:ext cx="300719" cy="618962"/>
      </dsp:txXfrm>
    </dsp:sp>
    <dsp:sp modelId="{D3B6D1CB-4389-490F-8853-192C55FB6DFF}">
      <dsp:nvSpPr>
        <dsp:cNvPr id="0" name=""/>
        <dsp:cNvSpPr/>
      </dsp:nvSpPr>
      <dsp:spPr>
        <a:xfrm>
          <a:off x="3630952" y="1461765"/>
          <a:ext cx="618962" cy="61896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4438C4-E96B-4E42-87F1-0622AEB2299A}">
      <dsp:nvSpPr>
        <dsp:cNvPr id="0" name=""/>
        <dsp:cNvSpPr/>
      </dsp:nvSpPr>
      <dsp:spPr>
        <a:xfrm>
          <a:off x="4249914" y="1461765"/>
          <a:ext cx="300719" cy="61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8890" rIns="17780" bIns="8890" numCol="1" spcCol="1270" anchor="ctr" anchorCtr="0">
          <a:noAutofit/>
        </a:bodyPr>
        <a:lstStyle/>
        <a:p>
          <a:pPr lvl="0" algn="l" defTabSz="311150">
            <a:lnSpc>
              <a:spcPct val="90000"/>
            </a:lnSpc>
            <a:spcBef>
              <a:spcPct val="0"/>
            </a:spcBef>
            <a:spcAft>
              <a:spcPct val="35000"/>
            </a:spcAft>
          </a:pPr>
          <a:endParaRPr lang="fr-FR" sz="700" kern="1200"/>
        </a:p>
      </dsp:txBody>
      <dsp:txXfrm>
        <a:off x="4249914" y="1461765"/>
        <a:ext cx="300719" cy="618962"/>
      </dsp:txXfrm>
    </dsp:sp>
    <dsp:sp modelId="{BE2F2F32-F2D3-4E01-8E8B-5DB25392FC09}">
      <dsp:nvSpPr>
        <dsp:cNvPr id="0" name=""/>
        <dsp:cNvSpPr/>
      </dsp:nvSpPr>
      <dsp:spPr>
        <a:xfrm>
          <a:off x="3630952" y="2192140"/>
          <a:ext cx="618962" cy="61896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1F4F57-984A-4662-8AD3-1990286A9613}">
      <dsp:nvSpPr>
        <dsp:cNvPr id="0" name=""/>
        <dsp:cNvSpPr/>
      </dsp:nvSpPr>
      <dsp:spPr>
        <a:xfrm>
          <a:off x="4249914" y="2192140"/>
          <a:ext cx="300719" cy="61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80" tIns="46990" rIns="93980" bIns="46990" numCol="1" spcCol="1270" anchor="ctr" anchorCtr="0">
          <a:noAutofit/>
        </a:bodyPr>
        <a:lstStyle/>
        <a:p>
          <a:pPr lvl="0" algn="l" defTabSz="1644650">
            <a:lnSpc>
              <a:spcPct val="90000"/>
            </a:lnSpc>
            <a:spcBef>
              <a:spcPct val="0"/>
            </a:spcBef>
            <a:spcAft>
              <a:spcPct val="35000"/>
            </a:spcAft>
          </a:pPr>
          <a:endParaRPr lang="fr-FR" sz="3700" kern="1200"/>
        </a:p>
      </dsp:txBody>
      <dsp:txXfrm>
        <a:off x="4249914" y="2192140"/>
        <a:ext cx="300719" cy="618962"/>
      </dsp:txXfrm>
    </dsp:sp>
    <dsp:sp modelId="{AEC33993-F652-4DAD-8393-F295566FB8BE}">
      <dsp:nvSpPr>
        <dsp:cNvPr id="0" name=""/>
        <dsp:cNvSpPr/>
      </dsp:nvSpPr>
      <dsp:spPr>
        <a:xfrm>
          <a:off x="3630952" y="2922516"/>
          <a:ext cx="618962" cy="618962"/>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0959D0-85F0-43D7-B336-FC2695203F4E}">
      <dsp:nvSpPr>
        <dsp:cNvPr id="0" name=""/>
        <dsp:cNvSpPr/>
      </dsp:nvSpPr>
      <dsp:spPr>
        <a:xfrm>
          <a:off x="4249914" y="2922516"/>
          <a:ext cx="300719" cy="61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80" tIns="46990" rIns="93980" bIns="46990" numCol="1" spcCol="1270" anchor="ctr" anchorCtr="0">
          <a:noAutofit/>
        </a:bodyPr>
        <a:lstStyle/>
        <a:p>
          <a:pPr lvl="0" algn="l" defTabSz="1644650">
            <a:lnSpc>
              <a:spcPct val="90000"/>
            </a:lnSpc>
            <a:spcBef>
              <a:spcPct val="0"/>
            </a:spcBef>
            <a:spcAft>
              <a:spcPct val="35000"/>
            </a:spcAft>
          </a:pPr>
          <a:endParaRPr lang="fr-FR" sz="3700" kern="1200"/>
        </a:p>
      </dsp:txBody>
      <dsp:txXfrm>
        <a:off x="4249914" y="2922516"/>
        <a:ext cx="300719" cy="6189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CD263-E180-4802-8FC1-08E460137076}" type="datetimeFigureOut">
              <a:rPr lang="fr-FR" smtClean="0"/>
              <a:t>03/01/2024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3B5DE-A6B5-4260-8684-F18681E8CEFC}" type="slidenum">
              <a:rPr lang="fr-FR" smtClean="0"/>
              <a:t>‹N°›</a:t>
            </a:fld>
            <a:endParaRPr lang="fr-FR"/>
          </a:p>
        </p:txBody>
      </p:sp>
    </p:spTree>
    <p:extLst>
      <p:ext uri="{BB962C8B-B14F-4D97-AF65-F5344CB8AC3E}">
        <p14:creationId xmlns:p14="http://schemas.microsoft.com/office/powerpoint/2010/main" val="407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62728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392401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388313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413618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370702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4731131-268E-43ED-95B6-42B484D271DF}"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159499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4731131-268E-43ED-95B6-42B484D271DF}" type="datetimeFigureOut">
              <a:rPr lang="fr-FR" smtClean="0"/>
              <a:t>02/01/2024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424831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4731131-268E-43ED-95B6-42B484D271DF}" type="datetimeFigureOut">
              <a:rPr lang="fr-FR" smtClean="0"/>
              <a:t>02/01/2024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375713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4731131-268E-43ED-95B6-42B484D271DF}" type="datetimeFigureOut">
              <a:rPr lang="fr-FR" smtClean="0"/>
              <a:t>02/01/2024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283031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4731131-268E-43ED-95B6-42B484D271DF}"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84499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4731131-268E-43ED-95B6-42B484D271DF}"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77551E-4BBF-4DC2-9EA7-843074C9D4C0}" type="slidenum">
              <a:rPr lang="fr-FR" smtClean="0"/>
              <a:t>‹N°›</a:t>
            </a:fld>
            <a:endParaRPr lang="fr-FR"/>
          </a:p>
        </p:txBody>
      </p:sp>
    </p:spTree>
    <p:extLst>
      <p:ext uri="{BB962C8B-B14F-4D97-AF65-F5344CB8AC3E}">
        <p14:creationId xmlns:p14="http://schemas.microsoft.com/office/powerpoint/2010/main" val="419815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31131-268E-43ED-95B6-42B484D271DF}" type="datetimeFigureOut">
              <a:rPr lang="fr-FR" smtClean="0"/>
              <a:t>02/01/2024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7551E-4BBF-4DC2-9EA7-843074C9D4C0}" type="slidenum">
              <a:rPr lang="fr-FR" smtClean="0"/>
              <a:t>‹N°›</a:t>
            </a:fld>
            <a:endParaRPr lang="fr-FR"/>
          </a:p>
        </p:txBody>
      </p:sp>
    </p:spTree>
    <p:extLst>
      <p:ext uri="{BB962C8B-B14F-4D97-AF65-F5344CB8AC3E}">
        <p14:creationId xmlns:p14="http://schemas.microsoft.com/office/powerpoint/2010/main" val="279350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2643" y="2230734"/>
            <a:ext cx="7088231" cy="1600200"/>
          </a:xfrm>
        </p:spPr>
        <p:txBody>
          <a:bodyPr>
            <a:normAutofit fontScale="90000"/>
          </a:bodyPr>
          <a:lstStyle/>
          <a:p>
            <a:r>
              <a:rPr lang="en-US" sz="5800" b="1" dirty="0" smtClean="0">
                <a:solidFill>
                  <a:srgbClr val="60A9FF"/>
                </a:solidFill>
                <a:latin typeface="Barlow" pitchFamily="34" charset="0"/>
                <a:ea typeface="Barlow" pitchFamily="34" charset="-122"/>
                <a:cs typeface="Barlow" pitchFamily="34" charset="-120"/>
              </a:rPr>
              <a:t/>
            </a:r>
            <a:br>
              <a:rPr lang="en-US" sz="5800" b="1" dirty="0" smtClean="0">
                <a:solidFill>
                  <a:srgbClr val="60A9FF"/>
                </a:solidFill>
                <a:latin typeface="Barlow" pitchFamily="34" charset="0"/>
                <a:ea typeface="Barlow" pitchFamily="34" charset="-122"/>
                <a:cs typeface="Barlow" pitchFamily="34" charset="-120"/>
              </a:rPr>
            </a:br>
            <a:r>
              <a:rPr lang="en-US" sz="5800" b="1" dirty="0" smtClean="0">
                <a:solidFill>
                  <a:srgbClr val="0070C0"/>
                </a:solidFill>
                <a:latin typeface="Barlow" pitchFamily="34" charset="0"/>
                <a:ea typeface="Barlow" pitchFamily="34" charset="-122"/>
                <a:cs typeface="Barlow" pitchFamily="34" charset="-120"/>
              </a:rPr>
              <a:t>FINAL PROJECT </a:t>
            </a:r>
            <a:r>
              <a:rPr lang="en-US" sz="5800" b="1" dirty="0">
                <a:solidFill>
                  <a:srgbClr val="60A9FF"/>
                </a:solidFill>
                <a:latin typeface="Barlow" pitchFamily="34" charset="0"/>
                <a:ea typeface="Barlow" pitchFamily="34" charset="-122"/>
                <a:cs typeface="Barlow" pitchFamily="34" charset="-120"/>
              </a:rPr>
              <a:t/>
            </a:r>
            <a:br>
              <a:rPr lang="en-US" sz="5800" b="1" dirty="0">
                <a:solidFill>
                  <a:srgbClr val="60A9FF"/>
                </a:solidFill>
                <a:latin typeface="Barlow" pitchFamily="34" charset="0"/>
                <a:ea typeface="Barlow" pitchFamily="34" charset="-122"/>
                <a:cs typeface="Barlow" pitchFamily="34" charset="-120"/>
              </a:rPr>
            </a:br>
            <a:r>
              <a:rPr lang="en-US" sz="5800" b="1" dirty="0" smtClean="0">
                <a:solidFill>
                  <a:srgbClr val="60A9FF"/>
                </a:solidFill>
                <a:latin typeface="Barlow" pitchFamily="34" charset="0"/>
                <a:ea typeface="Barlow" pitchFamily="34" charset="-122"/>
                <a:cs typeface="Barlow" pitchFamily="34" charset="-120"/>
              </a:rPr>
              <a:t/>
            </a:r>
            <a:br>
              <a:rPr lang="en-US" sz="5800" b="1" dirty="0" smtClean="0">
                <a:solidFill>
                  <a:srgbClr val="60A9FF"/>
                </a:solidFill>
                <a:latin typeface="Barlow" pitchFamily="34" charset="0"/>
                <a:ea typeface="Barlow" pitchFamily="34" charset="-122"/>
                <a:cs typeface="Barlow" pitchFamily="34" charset="-120"/>
              </a:rPr>
            </a:br>
            <a:r>
              <a:rPr lang="en-US" sz="5300" b="1" dirty="0" smtClean="0">
                <a:solidFill>
                  <a:srgbClr val="60A9FF"/>
                </a:solidFill>
                <a:latin typeface="Barlow" pitchFamily="34" charset="0"/>
                <a:ea typeface="Barlow" pitchFamily="34" charset="-122"/>
                <a:cs typeface="Barlow" pitchFamily="34" charset="-120"/>
              </a:rPr>
              <a:t>Exploring TIC and Related Technologies</a:t>
            </a:r>
            <a:r>
              <a:rPr lang="en-US" dirty="0" smtClean="0"/>
              <a:t/>
            </a:r>
            <a:br>
              <a:rPr lang="en-US" dirty="0" smtClean="0"/>
            </a:br>
            <a:endParaRPr lang="fr-FR" dirty="0"/>
          </a:p>
        </p:txBody>
      </p:sp>
      <p:sp>
        <p:nvSpPr>
          <p:cNvPr id="4" name="Espace réservé du texte 3"/>
          <p:cNvSpPr>
            <a:spLocks noGrp="1"/>
          </p:cNvSpPr>
          <p:nvPr>
            <p:ph type="body" sz="half" idx="2"/>
          </p:nvPr>
        </p:nvSpPr>
        <p:spPr>
          <a:xfrm>
            <a:off x="287192" y="3830934"/>
            <a:ext cx="5752254" cy="3811588"/>
          </a:xfrm>
        </p:spPr>
        <p:txBody>
          <a:bodyPr/>
          <a:lstStyle/>
          <a:p>
            <a:r>
              <a:rPr lang="en-US" dirty="0" smtClean="0">
                <a:solidFill>
                  <a:srgbClr val="EEEFF5"/>
                </a:solidFill>
                <a:latin typeface="Montserrat" pitchFamily="34" charset="0"/>
                <a:ea typeface="Montserrat" pitchFamily="34" charset="-122"/>
                <a:cs typeface="Montserrat" pitchFamily="34" charset="-120"/>
              </a:rPr>
              <a:t>Welcome to an exciting journey into the world of TIC (Information and Communication Technologies) and its various related technologies. </a:t>
            </a:r>
            <a:r>
              <a:rPr lang="en-US" dirty="0">
                <a:solidFill>
                  <a:schemeClr val="bg1"/>
                </a:solidFill>
              </a:rPr>
              <a:t>We’ll take a quick look at systems and </a:t>
            </a:r>
            <a:r>
              <a:rPr lang="en-US" dirty="0" smtClean="0">
                <a:solidFill>
                  <a:schemeClr val="bg1"/>
                </a:solidFill>
              </a:rPr>
              <a:t>network </a:t>
            </a:r>
            <a:endParaRPr lang="fr-FR" dirty="0">
              <a:solidFill>
                <a:schemeClr val="bg1"/>
              </a:solidFill>
            </a:endParaRPr>
          </a:p>
        </p:txBody>
      </p:sp>
      <p:pic>
        <p:nvPicPr>
          <p:cNvPr id="5" name="Espace réservé pour une image  5" descr="preencoded.png"/>
          <p:cNvPicPr>
            <a:picLocks noGrp="1" noChangeAspect="1"/>
          </p:cNvPicPr>
          <p:nvPr>
            <p:ph type="pic" idx="1"/>
          </p:nvPr>
        </p:nvPicPr>
        <p:blipFill>
          <a:blip r:embed="rId2"/>
          <a:srcRect l="521" r="521"/>
          <a:stretch>
            <a:fillRect/>
          </a:stretch>
        </p:blipFill>
        <p:spPr>
          <a:xfrm>
            <a:off x="7667625" y="0"/>
            <a:ext cx="4524375" cy="6858000"/>
          </a:xfrm>
          <a:prstGeom prst="rect">
            <a:avLst/>
          </a:prstGeom>
        </p:spPr>
      </p:pic>
      <p:sp>
        <p:nvSpPr>
          <p:cNvPr id="6" name="Rectangle : coins arrondis 11"/>
          <p:cNvSpPr/>
          <p:nvPr/>
        </p:nvSpPr>
        <p:spPr>
          <a:xfrm>
            <a:off x="6040260" y="431625"/>
            <a:ext cx="962660" cy="898525"/>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blipFill>
            <a:blip r:embed="rId3">
              <a:alphaModFix/>
            </a:blip>
            <a:stretch>
              <a:fillRect/>
            </a:stretch>
          </a:blipFill>
          <a:ln w="9528" cap="flat">
            <a:solidFill>
              <a:srgbClr val="FFFFFF"/>
            </a:solidFill>
            <a:prstDash val="solid"/>
            <a:miter/>
          </a:ln>
        </p:spPr>
        <p:txBody>
          <a:bodyPr lIns="0" tIns="0" rIns="0" bIns="0"/>
          <a:lstStyle/>
          <a:p>
            <a:endParaRPr lang="fr-FR"/>
          </a:p>
        </p:txBody>
      </p:sp>
    </p:spTree>
    <p:extLst>
      <p:ext uri="{BB962C8B-B14F-4D97-AF65-F5344CB8AC3E}">
        <p14:creationId xmlns:p14="http://schemas.microsoft.com/office/powerpoint/2010/main" val="2424867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6" name="Diagramme 5"/>
          <p:cNvGraphicFramePr/>
          <p:nvPr>
            <p:extLst>
              <p:ext uri="{D42A27DB-BD31-4B8C-83A1-F6EECF244321}">
                <p14:modId xmlns:p14="http://schemas.microsoft.com/office/powerpoint/2010/main" val="1485588243"/>
              </p:ext>
            </p:extLst>
          </p:nvPr>
        </p:nvGraphicFramePr>
        <p:xfrm>
          <a:off x="1446962" y="752979"/>
          <a:ext cx="9626322" cy="6311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p:cNvSpPr txBox="1"/>
          <p:nvPr/>
        </p:nvSpPr>
        <p:spPr>
          <a:xfrm>
            <a:off x="8244673" y="3215781"/>
            <a:ext cx="1110343" cy="461665"/>
          </a:xfrm>
          <a:prstGeom prst="rect">
            <a:avLst/>
          </a:prstGeom>
          <a:noFill/>
        </p:spPr>
        <p:txBody>
          <a:bodyPr wrap="square" rtlCol="0">
            <a:spAutoFit/>
          </a:bodyPr>
          <a:lstStyle/>
          <a:p>
            <a:r>
              <a:rPr lang="fr-FR" sz="2400" dirty="0" err="1" smtClean="0">
                <a:solidFill>
                  <a:schemeClr val="bg1"/>
                </a:solidFill>
              </a:rPr>
              <a:t>google</a:t>
            </a:r>
            <a:endParaRPr lang="fr-FR" sz="2400" dirty="0">
              <a:solidFill>
                <a:schemeClr val="bg1"/>
              </a:solidFill>
            </a:endParaRPr>
          </a:p>
        </p:txBody>
      </p:sp>
      <p:sp>
        <p:nvSpPr>
          <p:cNvPr id="8" name="ZoneTexte 7"/>
          <p:cNvSpPr txBox="1"/>
          <p:nvPr/>
        </p:nvSpPr>
        <p:spPr>
          <a:xfrm>
            <a:off x="8244673" y="4137896"/>
            <a:ext cx="1492180" cy="461665"/>
          </a:xfrm>
          <a:prstGeom prst="rect">
            <a:avLst/>
          </a:prstGeom>
          <a:noFill/>
        </p:spPr>
        <p:txBody>
          <a:bodyPr wrap="square" rtlCol="0">
            <a:spAutoFit/>
          </a:bodyPr>
          <a:lstStyle/>
          <a:p>
            <a:r>
              <a:rPr lang="fr-FR" sz="2400" dirty="0" err="1" smtClean="0">
                <a:solidFill>
                  <a:schemeClr val="bg1"/>
                </a:solidFill>
              </a:rPr>
              <a:t>microsoft</a:t>
            </a:r>
            <a:endParaRPr lang="fr-FR" sz="2400" dirty="0">
              <a:solidFill>
                <a:schemeClr val="bg1"/>
              </a:solidFill>
            </a:endParaRPr>
          </a:p>
        </p:txBody>
      </p:sp>
      <p:sp>
        <p:nvSpPr>
          <p:cNvPr id="10" name="ZoneTexte 9"/>
          <p:cNvSpPr txBox="1"/>
          <p:nvPr/>
        </p:nvSpPr>
        <p:spPr>
          <a:xfrm>
            <a:off x="8606414" y="4989672"/>
            <a:ext cx="2260878" cy="461665"/>
          </a:xfrm>
          <a:prstGeom prst="rect">
            <a:avLst/>
          </a:prstGeom>
          <a:noFill/>
        </p:spPr>
        <p:txBody>
          <a:bodyPr wrap="square" rtlCol="0">
            <a:spAutoFit/>
          </a:bodyPr>
          <a:lstStyle/>
          <a:p>
            <a:r>
              <a:rPr lang="fr-FR" sz="2400" dirty="0" smtClean="0">
                <a:solidFill>
                  <a:schemeClr val="bg1"/>
                </a:solidFill>
              </a:rPr>
              <a:t>Git and </a:t>
            </a:r>
            <a:r>
              <a:rPr lang="fr-FR" sz="2400" dirty="0" err="1" smtClean="0">
                <a:solidFill>
                  <a:schemeClr val="bg1"/>
                </a:solidFill>
              </a:rPr>
              <a:t>github</a:t>
            </a:r>
            <a:endParaRPr lang="fr-FR" sz="2400" dirty="0">
              <a:solidFill>
                <a:schemeClr val="bg1"/>
              </a:solidFill>
            </a:endParaRPr>
          </a:p>
        </p:txBody>
      </p:sp>
      <p:sp>
        <p:nvSpPr>
          <p:cNvPr id="14" name="ZoneTexte 13"/>
          <p:cNvSpPr txBox="1"/>
          <p:nvPr/>
        </p:nvSpPr>
        <p:spPr>
          <a:xfrm>
            <a:off x="633545" y="250314"/>
            <a:ext cx="11012992" cy="1107996"/>
          </a:xfrm>
          <a:prstGeom prst="rect">
            <a:avLst/>
          </a:prstGeom>
          <a:noFill/>
        </p:spPr>
        <p:txBody>
          <a:bodyPr wrap="square" rtlCol="0">
            <a:spAutoFit/>
          </a:bodyPr>
          <a:lstStyle/>
          <a:p>
            <a:pPr lvl="0" algn="ctr"/>
            <a:r>
              <a:rPr lang="fr-FR" sz="4800" b="1" dirty="0" smtClean="0">
                <a:solidFill>
                  <a:srgbClr val="60A9FF"/>
                </a:solidFill>
                <a:effectLst>
                  <a:outerShdw blurRad="38037" dist="18745" dir="2700000">
                    <a:srgbClr val="000000"/>
                  </a:outerShdw>
                </a:effectLst>
                <a:latin typeface="Barlow"/>
                <a:ea typeface="Barlow"/>
              </a:rPr>
              <a:t>The content of the </a:t>
            </a:r>
            <a:r>
              <a:rPr lang="fr-FR" sz="4800" b="1" dirty="0" err="1" smtClean="0">
                <a:solidFill>
                  <a:srgbClr val="60A9FF"/>
                </a:solidFill>
                <a:effectLst>
                  <a:outerShdw blurRad="38037" dist="18745" dir="2700000">
                    <a:srgbClr val="000000"/>
                  </a:outerShdw>
                </a:effectLst>
                <a:latin typeface="Barlow"/>
                <a:ea typeface="Barlow"/>
              </a:rPr>
              <a:t>presentation</a:t>
            </a:r>
            <a:endParaRPr lang="fr-FR" sz="4800" b="1" dirty="0">
              <a:solidFill>
                <a:srgbClr val="60A9FF"/>
              </a:solidFill>
              <a:latin typeface="Barlow"/>
              <a:ea typeface="Barlow"/>
            </a:endParaRPr>
          </a:p>
          <a:p>
            <a:pPr algn="ctr"/>
            <a:endParaRPr lang="fr-FR" dirty="0"/>
          </a:p>
        </p:txBody>
      </p:sp>
    </p:spTree>
    <p:extLst>
      <p:ext uri="{BB962C8B-B14F-4D97-AF65-F5344CB8AC3E}">
        <p14:creationId xmlns:p14="http://schemas.microsoft.com/office/powerpoint/2010/main" val="2899015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662382" y="581063"/>
            <a:ext cx="4300903" cy="1600200"/>
          </a:xfrm>
        </p:spPr>
        <p:txBody>
          <a:bodyPr>
            <a:normAutofit/>
          </a:bodyPr>
          <a:lstStyle/>
          <a:p>
            <a:r>
              <a:rPr lang="fr-FR" sz="5200" b="1" dirty="0" smtClean="0">
                <a:solidFill>
                  <a:srgbClr val="60A9FF"/>
                </a:solidFill>
                <a:latin typeface="Barlow"/>
              </a:rPr>
              <a:t>introduction</a:t>
            </a:r>
            <a:endParaRPr lang="fr-FR" sz="5200" b="1" dirty="0">
              <a:solidFill>
                <a:srgbClr val="60A9FF"/>
              </a:solidFill>
              <a:latin typeface="Barlow"/>
            </a:endParaRPr>
          </a:p>
        </p:txBody>
      </p:sp>
      <p:sp>
        <p:nvSpPr>
          <p:cNvPr id="4" name="Espace réservé du texte 3"/>
          <p:cNvSpPr>
            <a:spLocks noGrp="1"/>
          </p:cNvSpPr>
          <p:nvPr>
            <p:ph type="body" sz="half" idx="2"/>
          </p:nvPr>
        </p:nvSpPr>
        <p:spPr>
          <a:xfrm>
            <a:off x="347065" y="2867064"/>
            <a:ext cx="5866648" cy="4231107"/>
          </a:xfrm>
        </p:spPr>
        <p:txBody>
          <a:bodyPr>
            <a:normAutofit/>
          </a:bodyPr>
          <a:lstStyle/>
          <a:p>
            <a:r>
              <a:rPr lang="en-US" sz="1800" dirty="0" err="1" smtClean="0">
                <a:solidFill>
                  <a:schemeClr val="bg1"/>
                </a:solidFill>
              </a:rPr>
              <a:t>ThIS</a:t>
            </a:r>
            <a:r>
              <a:rPr lang="en-US" sz="1800" dirty="0" smtClean="0">
                <a:solidFill>
                  <a:schemeClr val="bg1"/>
                </a:solidFill>
              </a:rPr>
              <a:t> PRESENTATION introduces a project that explores TIC and its impact on our daily lives, highlighting key players like Google and Microsoft. It emphasizes TIC's role in digitization and invites readers to join in exploring the present and future of digital connectivity.</a:t>
            </a:r>
            <a:endParaRPr lang="fr-FR" sz="1800" dirty="0">
              <a:solidFill>
                <a:schemeClr val="bg1"/>
              </a:solidFill>
            </a:endParaRPr>
          </a:p>
        </p:txBody>
      </p:sp>
      <p:pic>
        <p:nvPicPr>
          <p:cNvPr id="5" name="Image 0" descr="preencoded.png"/>
          <p:cNvPicPr>
            <a:picLocks noGrp="1" noChangeAspect="1"/>
          </p:cNvPicPr>
          <p:nvPr>
            <p:ph type="pic" idx="1"/>
          </p:nvPr>
        </p:nvPicPr>
        <p:blipFill>
          <a:blip r:embed="rId2"/>
          <a:srcRect t="5699" b="5699"/>
          <a:stretch>
            <a:fillRect/>
          </a:stretch>
        </p:blipFill>
        <p:spPr>
          <a:xfrm>
            <a:off x="9254532" y="0"/>
            <a:ext cx="2937467" cy="6858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08" y="2181263"/>
            <a:ext cx="2618433" cy="2260880"/>
          </a:xfrm>
          <a:prstGeom prst="ellipse">
            <a:avLst/>
          </a:prstGeom>
        </p:spPr>
      </p:pic>
    </p:spTree>
    <p:extLst>
      <p:ext uri="{BB962C8B-B14F-4D97-AF65-F5344CB8AC3E}">
        <p14:creationId xmlns:p14="http://schemas.microsoft.com/office/powerpoint/2010/main" val="75074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942409" y="1281165"/>
            <a:ext cx="7731456" cy="1600200"/>
          </a:xfrm>
        </p:spPr>
        <p:txBody>
          <a:bodyPr>
            <a:normAutofit/>
          </a:bodyPr>
          <a:lstStyle/>
          <a:p>
            <a:pPr marL="0" indent="0">
              <a:lnSpc>
                <a:spcPts val="5468"/>
              </a:lnSpc>
            </a:pPr>
            <a:r>
              <a:rPr lang="en-US" sz="4370" b="1" dirty="0" smtClean="0">
                <a:solidFill>
                  <a:srgbClr val="60A9FF"/>
                </a:solidFill>
                <a:latin typeface="Barlow" pitchFamily="34" charset="0"/>
                <a:ea typeface="Barlow" pitchFamily="34" charset="-122"/>
                <a:cs typeface="Barlow" pitchFamily="34" charset="-120"/>
              </a:rPr>
              <a:t>Overview of TIC and Related Technologies</a:t>
            </a:r>
            <a:endParaRPr lang="en-US" sz="4370" dirty="0"/>
          </a:p>
        </p:txBody>
      </p:sp>
      <p:sp>
        <p:nvSpPr>
          <p:cNvPr id="4" name="Espace réservé du texte 3"/>
          <p:cNvSpPr>
            <a:spLocks noGrp="1"/>
          </p:cNvSpPr>
          <p:nvPr>
            <p:ph type="body" sz="half" idx="2"/>
          </p:nvPr>
        </p:nvSpPr>
        <p:spPr>
          <a:xfrm>
            <a:off x="942409" y="3429000"/>
            <a:ext cx="6443129" cy="3778931"/>
          </a:xfrm>
        </p:spPr>
        <p:txBody>
          <a:bodyPr>
            <a:normAutofit/>
          </a:bodyPr>
          <a:lstStyle/>
          <a:p>
            <a:r>
              <a:rPr lang="en-US" sz="1800" dirty="0" smtClean="0">
                <a:solidFill>
                  <a:schemeClr val="bg1"/>
                </a:solidFill>
              </a:rPr>
              <a:t>The TIC as a connecting thread in our digital world, enabling us to communicate and learn such as GOOGLE , MICROSOFT , GIT and GITHUB … . The TIC has tools that we can use for various activities. That's why we made our digital life easier.</a:t>
            </a:r>
            <a:endParaRPr lang="fr-FR" sz="1800" dirty="0">
              <a:solidFill>
                <a:schemeClr val="bg1"/>
              </a:solidFill>
            </a:endParaRPr>
          </a:p>
        </p:txBody>
      </p:sp>
      <p:pic>
        <p:nvPicPr>
          <p:cNvPr id="5" name="Image 0" descr="preencoded.png"/>
          <p:cNvPicPr>
            <a:picLocks noGrp="1" noChangeAspect="1"/>
          </p:cNvPicPr>
          <p:nvPr>
            <p:ph type="pic" idx="1"/>
          </p:nvPr>
        </p:nvPicPr>
        <p:blipFill>
          <a:blip r:embed="rId2"/>
          <a:srcRect l="2813" r="2813"/>
          <a:stretch>
            <a:fillRect/>
          </a:stretch>
        </p:blipFill>
        <p:spPr>
          <a:xfrm>
            <a:off x="9335546" y="0"/>
            <a:ext cx="2876550" cy="6858000"/>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7640" y="3536181"/>
            <a:ext cx="592853" cy="592853"/>
          </a:xfrm>
          <a:prstGeom prst="ellipse">
            <a:avLst/>
          </a:prstGeom>
        </p:spPr>
      </p:pic>
      <p:pic>
        <p:nvPicPr>
          <p:cNvPr id="6" name="Image 5"/>
          <p:cNvPicPr>
            <a:picLocks noChangeAspect="1"/>
          </p:cNvPicPr>
          <p:nvPr/>
        </p:nvPicPr>
        <p:blipFill rotWithShape="1">
          <a:blip r:embed="rId4" cstate="print">
            <a:extLst>
              <a:ext uri="{28A0092B-C50C-407E-A947-70E740481C1C}">
                <a14:useLocalDpi xmlns:a14="http://schemas.microsoft.com/office/drawing/2010/main" val="0"/>
              </a:ext>
            </a:extLst>
          </a:blip>
          <a:srcRect l="19234" t="17458" r="19777" b="16531"/>
          <a:stretch/>
        </p:blipFill>
        <p:spPr>
          <a:xfrm flipH="1">
            <a:off x="8481084" y="3920291"/>
            <a:ext cx="712273" cy="681854"/>
          </a:xfrm>
          <a:prstGeom prst="ellipse">
            <a:avLst/>
          </a:prstGeom>
        </p:spPr>
      </p:pic>
      <p:pic>
        <p:nvPicPr>
          <p:cNvPr id="8" name="Image 7"/>
          <p:cNvPicPr>
            <a:picLocks noChangeAspect="1"/>
          </p:cNvPicPr>
          <p:nvPr/>
        </p:nvPicPr>
        <p:blipFill rotWithShape="1">
          <a:blip r:embed="rId5" cstate="print">
            <a:extLst>
              <a:ext uri="{28A0092B-C50C-407E-A947-70E740481C1C}">
                <a14:useLocalDpi xmlns:a14="http://schemas.microsoft.com/office/drawing/2010/main" val="0"/>
              </a:ext>
            </a:extLst>
          </a:blip>
          <a:srcRect l="1392" r="-1392"/>
          <a:stretch/>
        </p:blipFill>
        <p:spPr>
          <a:xfrm>
            <a:off x="7796463" y="4517501"/>
            <a:ext cx="532698" cy="532698"/>
          </a:xfrm>
          <a:prstGeom prst="ellipse">
            <a:avLst/>
          </a:prstGeom>
        </p:spPr>
      </p:pic>
      <p:pic>
        <p:nvPicPr>
          <p:cNvPr id="9" name="Image 8"/>
          <p:cNvPicPr>
            <a:picLocks noChangeAspect="1"/>
          </p:cNvPicPr>
          <p:nvPr/>
        </p:nvPicPr>
        <p:blipFill rotWithShape="1">
          <a:blip r:embed="rId6" cstate="print">
            <a:extLst>
              <a:ext uri="{28A0092B-C50C-407E-A947-70E740481C1C}">
                <a14:useLocalDpi xmlns:a14="http://schemas.microsoft.com/office/drawing/2010/main" val="0"/>
              </a:ext>
            </a:extLst>
          </a:blip>
          <a:srcRect l="7450" t="16125" r="56235" b="18323"/>
          <a:stretch/>
        </p:blipFill>
        <p:spPr>
          <a:xfrm>
            <a:off x="8498159" y="2850020"/>
            <a:ext cx="575503" cy="563993"/>
          </a:xfrm>
          <a:prstGeom prst="ellipse">
            <a:avLst/>
          </a:prstGeom>
        </p:spPr>
      </p:pic>
    </p:spTree>
    <p:extLst>
      <p:ext uri="{BB962C8B-B14F-4D97-AF65-F5344CB8AC3E}">
        <p14:creationId xmlns:p14="http://schemas.microsoft.com/office/powerpoint/2010/main" val="843015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112855" y="342463"/>
            <a:ext cx="10515600" cy="1325563"/>
          </a:xfrm>
        </p:spPr>
        <p:txBody>
          <a:bodyPr/>
          <a:lstStyle/>
          <a:p>
            <a:pPr algn="ctr"/>
            <a:r>
              <a:rPr lang="fr-FR" b="1" dirty="0" smtClean="0">
                <a:solidFill>
                  <a:srgbClr val="60A9FF"/>
                </a:solidFill>
              </a:rPr>
              <a:t>GOOGLE </a:t>
            </a:r>
            <a:endParaRPr lang="fr-FR" b="1" dirty="0">
              <a:solidFill>
                <a:srgbClr val="60A9FF"/>
              </a:solidFill>
            </a:endParaRPr>
          </a:p>
        </p:txBody>
      </p:sp>
      <p:sp>
        <p:nvSpPr>
          <p:cNvPr id="18" name="ZoneTexte 17"/>
          <p:cNvSpPr txBox="1"/>
          <p:nvPr/>
        </p:nvSpPr>
        <p:spPr>
          <a:xfrm>
            <a:off x="1426866" y="1668026"/>
            <a:ext cx="9304774" cy="830997"/>
          </a:xfrm>
          <a:prstGeom prst="rect">
            <a:avLst/>
          </a:prstGeom>
          <a:noFill/>
        </p:spPr>
        <p:txBody>
          <a:bodyPr wrap="square" rtlCol="0">
            <a:spAutoFit/>
          </a:bodyPr>
          <a:lstStyle/>
          <a:p>
            <a:pPr algn="r"/>
            <a:r>
              <a:rPr lang="en-US" sz="2400" b="1" dirty="0" smtClean="0">
                <a:solidFill>
                  <a:schemeClr val="bg1"/>
                </a:solidFill>
              </a:rPr>
              <a:t>Google offers a suite of services such as Gmail, Drive, Docs, Sheets, Slides, Meet This is what made it several features and many use cases</a:t>
            </a:r>
            <a:endParaRPr lang="fr-FR" sz="2400" b="1" dirty="0">
              <a:solidFill>
                <a:schemeClr val="bg1"/>
              </a:solidFill>
            </a:endParaRPr>
          </a:p>
        </p:txBody>
      </p:sp>
      <p:graphicFrame>
        <p:nvGraphicFramePr>
          <p:cNvPr id="19" name="Diagramme 18"/>
          <p:cNvGraphicFramePr/>
          <p:nvPr>
            <p:extLst>
              <p:ext uri="{D42A27DB-BD31-4B8C-83A1-F6EECF244321}">
                <p14:modId xmlns:p14="http://schemas.microsoft.com/office/powerpoint/2010/main" val="315387445"/>
              </p:ext>
            </p:extLst>
          </p:nvPr>
        </p:nvGraphicFramePr>
        <p:xfrm>
          <a:off x="2922117" y="2760281"/>
          <a:ext cx="6314272" cy="3861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336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ZoneTexte 3"/>
          <p:cNvSpPr txBox="1"/>
          <p:nvPr/>
        </p:nvSpPr>
        <p:spPr>
          <a:xfrm>
            <a:off x="4310743" y="512465"/>
            <a:ext cx="3004457" cy="830997"/>
          </a:xfrm>
          <a:prstGeom prst="rect">
            <a:avLst/>
          </a:prstGeom>
          <a:noFill/>
        </p:spPr>
        <p:txBody>
          <a:bodyPr wrap="square" rtlCol="0">
            <a:spAutoFit/>
          </a:bodyPr>
          <a:lstStyle/>
          <a:p>
            <a:r>
              <a:rPr lang="fr-FR" sz="4800" b="1" dirty="0" err="1" smtClean="0">
                <a:solidFill>
                  <a:srgbClr val="60A9FF"/>
                </a:solidFill>
                <a:latin typeface="Barlow"/>
              </a:rPr>
              <a:t>microsoft</a:t>
            </a:r>
            <a:endParaRPr lang="fr-FR" sz="4800" b="1" dirty="0">
              <a:solidFill>
                <a:srgbClr val="60A9FF"/>
              </a:solidFill>
              <a:latin typeface="Barlow"/>
            </a:endParaRPr>
          </a:p>
        </p:txBody>
      </p:sp>
      <p:sp>
        <p:nvSpPr>
          <p:cNvPr id="5" name="ZoneTexte 4"/>
          <p:cNvSpPr txBox="1"/>
          <p:nvPr/>
        </p:nvSpPr>
        <p:spPr>
          <a:xfrm>
            <a:off x="1135463" y="1798655"/>
            <a:ext cx="9355015" cy="1200329"/>
          </a:xfrm>
          <a:prstGeom prst="rect">
            <a:avLst/>
          </a:prstGeom>
          <a:noFill/>
        </p:spPr>
        <p:txBody>
          <a:bodyPr wrap="square" rtlCol="0">
            <a:spAutoFit/>
          </a:bodyPr>
          <a:lstStyle/>
          <a:p>
            <a:pPr algn="ctr"/>
            <a:r>
              <a:rPr lang="en-US" sz="2400" b="1" dirty="0" smtClean="0">
                <a:solidFill>
                  <a:schemeClr val="bg1"/>
                </a:solidFill>
              </a:rPr>
              <a:t>Microsoft's tools, like Office Suite, Teams, </a:t>
            </a:r>
            <a:r>
              <a:rPr lang="en-US" sz="2400" b="1" dirty="0" err="1" smtClean="0">
                <a:solidFill>
                  <a:schemeClr val="bg1"/>
                </a:solidFill>
              </a:rPr>
              <a:t>OneDrive</a:t>
            </a:r>
            <a:r>
              <a:rPr lang="en-US" sz="2400" b="1" dirty="0" smtClean="0">
                <a:solidFill>
                  <a:schemeClr val="bg1"/>
                </a:solidFill>
              </a:rPr>
              <a:t>, SharePoint, and Outlook, cater to diverse user needs for productivity and workflows. These tools offer seamless integration for a superior user experience</a:t>
            </a:r>
            <a:endParaRPr lang="fr-FR" sz="2400" b="1" dirty="0">
              <a:solidFill>
                <a:schemeClr val="bg1"/>
              </a:solidFill>
            </a:endParaRPr>
          </a:p>
        </p:txBody>
      </p:sp>
      <p:graphicFrame>
        <p:nvGraphicFramePr>
          <p:cNvPr id="6" name="Diagramme 5"/>
          <p:cNvGraphicFramePr/>
          <p:nvPr>
            <p:extLst>
              <p:ext uri="{D42A27DB-BD31-4B8C-83A1-F6EECF244321}">
                <p14:modId xmlns:p14="http://schemas.microsoft.com/office/powerpoint/2010/main" val="3716434566"/>
              </p:ext>
            </p:extLst>
          </p:nvPr>
        </p:nvGraphicFramePr>
        <p:xfrm>
          <a:off x="3016739" y="3119564"/>
          <a:ext cx="5966488" cy="3542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852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48249" y="1570927"/>
            <a:ext cx="10515600" cy="1325563"/>
          </a:xfrm>
        </p:spPr>
        <p:txBody>
          <a:bodyPr>
            <a:normAutofit/>
          </a:bodyPr>
          <a:lstStyle/>
          <a:p>
            <a:pPr algn="ctr"/>
            <a:r>
              <a:rPr lang="fr-FR" sz="4800" b="1" dirty="0" smtClean="0">
                <a:solidFill>
                  <a:srgbClr val="60A9FF"/>
                </a:solidFill>
                <a:latin typeface="Barlow"/>
              </a:rPr>
              <a:t>Git and </a:t>
            </a:r>
            <a:r>
              <a:rPr lang="fr-FR" sz="4800" b="1" dirty="0" err="1" smtClean="0">
                <a:solidFill>
                  <a:srgbClr val="60A9FF"/>
                </a:solidFill>
                <a:latin typeface="Barlow"/>
              </a:rPr>
              <a:t>github</a:t>
            </a:r>
            <a:endParaRPr lang="fr-FR" sz="4800" b="1" dirty="0">
              <a:solidFill>
                <a:srgbClr val="60A9FF"/>
              </a:solidFill>
              <a:latin typeface="Barlow"/>
            </a:endParaRPr>
          </a:p>
        </p:txBody>
      </p:sp>
      <p:sp>
        <p:nvSpPr>
          <p:cNvPr id="3" name="Espace réservé du contenu 2"/>
          <p:cNvSpPr>
            <a:spLocks noGrp="1"/>
          </p:cNvSpPr>
          <p:nvPr>
            <p:ph idx="1"/>
          </p:nvPr>
        </p:nvSpPr>
        <p:spPr>
          <a:xfrm>
            <a:off x="536331" y="3513748"/>
            <a:ext cx="6356420" cy="4351338"/>
          </a:xfrm>
        </p:spPr>
        <p:txBody>
          <a:bodyPr>
            <a:normAutofit/>
          </a:bodyPr>
          <a:lstStyle/>
          <a:p>
            <a:pPr marL="0" indent="0" algn="ctr">
              <a:buNone/>
            </a:pPr>
            <a:r>
              <a:rPr lang="en-US" sz="2400" b="1" dirty="0" err="1" smtClean="0">
                <a:solidFill>
                  <a:schemeClr val="bg1"/>
                </a:solidFill>
              </a:rPr>
              <a:t>Git</a:t>
            </a:r>
            <a:r>
              <a:rPr lang="en-US" sz="2400" b="1" dirty="0" smtClean="0">
                <a:solidFill>
                  <a:schemeClr val="bg1"/>
                </a:solidFill>
              </a:rPr>
              <a:t> and </a:t>
            </a:r>
            <a:r>
              <a:rPr lang="en-US" sz="2400" b="1" dirty="0" err="1" smtClean="0">
                <a:solidFill>
                  <a:schemeClr val="bg1"/>
                </a:solidFill>
              </a:rPr>
              <a:t>GitHub</a:t>
            </a:r>
            <a:r>
              <a:rPr lang="en-US" sz="2400" b="1" dirty="0" smtClean="0">
                <a:solidFill>
                  <a:schemeClr val="bg1"/>
                </a:solidFill>
              </a:rPr>
              <a:t> is for version control, such as tracking project versions, facilitating team collaboration, and correcting mistakes. </a:t>
            </a:r>
            <a:r>
              <a:rPr lang="en-US" sz="2400" b="1" dirty="0" err="1" smtClean="0">
                <a:solidFill>
                  <a:schemeClr val="bg1"/>
                </a:solidFill>
              </a:rPr>
              <a:t>GitHub</a:t>
            </a:r>
            <a:r>
              <a:rPr lang="en-US" sz="2400" b="1" dirty="0" smtClean="0">
                <a:solidFill>
                  <a:schemeClr val="bg1"/>
                </a:solidFill>
              </a:rPr>
              <a:t> is also noted as a social tool for global programming collaboration.</a:t>
            </a:r>
            <a:endParaRPr lang="fr-FR" sz="2400" b="1" dirty="0">
              <a:solidFill>
                <a:schemeClr val="bg1"/>
              </a:solidFill>
            </a:endParaRPr>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5785"/>
          <a:stretch/>
        </p:blipFill>
        <p:spPr>
          <a:xfrm>
            <a:off x="7364744" y="3513748"/>
            <a:ext cx="4282028" cy="2272463"/>
          </a:xfrm>
          <a:prstGeom prst="ellipse">
            <a:avLst/>
          </a:prstGeom>
        </p:spPr>
      </p:pic>
    </p:spTree>
    <p:extLst>
      <p:ext uri="{BB962C8B-B14F-4D97-AF65-F5344CB8AC3E}">
        <p14:creationId xmlns:p14="http://schemas.microsoft.com/office/powerpoint/2010/main" val="3416939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56412" y="1370059"/>
            <a:ext cx="10515600" cy="1325563"/>
          </a:xfrm>
        </p:spPr>
        <p:txBody>
          <a:bodyPr>
            <a:normAutofit/>
          </a:bodyPr>
          <a:lstStyle/>
          <a:p>
            <a:pPr algn="ctr"/>
            <a:r>
              <a:rPr lang="fr-FR" sz="4800" b="1" dirty="0" smtClean="0">
                <a:solidFill>
                  <a:srgbClr val="60A9FF"/>
                </a:solidFill>
                <a:latin typeface="Barlow"/>
              </a:rPr>
              <a:t>conclusion</a:t>
            </a:r>
            <a:endParaRPr lang="fr-FR" sz="4800" b="1" dirty="0">
              <a:solidFill>
                <a:srgbClr val="60A9FF"/>
              </a:solidFill>
              <a:latin typeface="Barlow"/>
            </a:endParaRPr>
          </a:p>
        </p:txBody>
      </p:sp>
      <p:sp>
        <p:nvSpPr>
          <p:cNvPr id="3" name="Espace réservé du contenu 2"/>
          <p:cNvSpPr>
            <a:spLocks noGrp="1"/>
          </p:cNvSpPr>
          <p:nvPr>
            <p:ph idx="1"/>
          </p:nvPr>
        </p:nvSpPr>
        <p:spPr>
          <a:xfrm>
            <a:off x="358366" y="3165539"/>
            <a:ext cx="5924739" cy="4351338"/>
          </a:xfrm>
        </p:spPr>
        <p:txBody>
          <a:bodyPr>
            <a:normAutofit/>
          </a:bodyPr>
          <a:lstStyle/>
          <a:p>
            <a:pPr marL="0" indent="0">
              <a:buNone/>
            </a:pPr>
            <a:r>
              <a:rPr lang="en-US" sz="1800" dirty="0" smtClean="0">
                <a:solidFill>
                  <a:schemeClr val="bg1"/>
                </a:solidFill>
                <a:latin typeface="Barlow"/>
                <a:ea typeface="Barlow"/>
              </a:rPr>
              <a:t>The presentation briefly summarizes the role of TIC tools in a digital landscape that values efficiency and collaboration. It highlights popular tools such as Google services, Microsoft tools, </a:t>
            </a:r>
            <a:r>
              <a:rPr lang="en-US" sz="1800" dirty="0" err="1" smtClean="0">
                <a:solidFill>
                  <a:schemeClr val="bg1"/>
                </a:solidFill>
                <a:latin typeface="Barlow"/>
                <a:ea typeface="Barlow"/>
              </a:rPr>
              <a:t>Git</a:t>
            </a:r>
            <a:r>
              <a:rPr lang="en-US" sz="1800" dirty="0" smtClean="0">
                <a:solidFill>
                  <a:schemeClr val="bg1"/>
                </a:solidFill>
                <a:latin typeface="Barlow"/>
                <a:ea typeface="Barlow"/>
              </a:rPr>
              <a:t> and </a:t>
            </a:r>
            <a:r>
              <a:rPr lang="en-US" sz="1800" dirty="0" err="1" smtClean="0">
                <a:solidFill>
                  <a:schemeClr val="bg1"/>
                </a:solidFill>
                <a:latin typeface="Barlow"/>
                <a:ea typeface="Barlow"/>
              </a:rPr>
              <a:t>GitHub</a:t>
            </a:r>
            <a:r>
              <a:rPr lang="en-US" sz="1800" dirty="0" smtClean="0">
                <a:solidFill>
                  <a:schemeClr val="bg1"/>
                </a:solidFill>
                <a:latin typeface="Barlow"/>
                <a:ea typeface="Barlow"/>
              </a:rPr>
              <a:t>. The presentation concludes by emphasizing the importance of efficient TIC utilization in enhancing communication and innovation</a:t>
            </a:r>
            <a:endParaRPr lang="fr-FR" sz="1800" dirty="0">
              <a:solidFill>
                <a:schemeClr val="bg1"/>
              </a:solidFill>
              <a:latin typeface="Barlow"/>
              <a:ea typeface="Barlow"/>
            </a:endParaRPr>
          </a:p>
        </p:txBody>
      </p:sp>
      <p:pic>
        <p:nvPicPr>
          <p:cNvPr id="4" name="Image 0" descr="preencoded.png"/>
          <p:cNvPicPr>
            <a:picLocks noChangeAspect="1"/>
          </p:cNvPicPr>
          <p:nvPr/>
        </p:nvPicPr>
        <p:blipFill>
          <a:blip r:embed="rId2"/>
          <a:srcRect t="5699" b="5699"/>
          <a:stretch>
            <a:fillRect/>
          </a:stretch>
        </p:blipFill>
        <p:spPr>
          <a:xfrm>
            <a:off x="9254532" y="0"/>
            <a:ext cx="2937467" cy="68580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722" y="2695622"/>
            <a:ext cx="2618433" cy="2260880"/>
          </a:xfrm>
          <a:prstGeom prst="ellipse">
            <a:avLst/>
          </a:prstGeom>
        </p:spPr>
      </p:pic>
    </p:spTree>
    <p:extLst>
      <p:ext uri="{BB962C8B-B14F-4D97-AF65-F5344CB8AC3E}">
        <p14:creationId xmlns:p14="http://schemas.microsoft.com/office/powerpoint/2010/main" val="2197604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4243</TotalTime>
  <Words>307</Words>
  <Application>Microsoft Office PowerPoint</Application>
  <PresentationFormat>Grand écran</PresentationFormat>
  <Paragraphs>24</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Barlow</vt:lpstr>
      <vt:lpstr>Calibri</vt:lpstr>
      <vt:lpstr>Calibri Light</vt:lpstr>
      <vt:lpstr>Montserrat</vt:lpstr>
      <vt:lpstr>Thème Office</vt:lpstr>
      <vt:lpstr> FINAL PROJECT   Exploring TIC and Related Technologies </vt:lpstr>
      <vt:lpstr>Présentation PowerPoint</vt:lpstr>
      <vt:lpstr>introduction</vt:lpstr>
      <vt:lpstr>Overview of TIC and Related Technologies</vt:lpstr>
      <vt:lpstr>GOOGLE </vt:lpstr>
      <vt:lpstr>Présentation PowerPoint</vt:lpstr>
      <vt:lpstr>Git and github</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pc</cp:lastModifiedBy>
  <cp:revision>35</cp:revision>
  <dcterms:created xsi:type="dcterms:W3CDTF">2024-01-02T21:39:39Z</dcterms:created>
  <dcterms:modified xsi:type="dcterms:W3CDTF">2024-01-05T20:22:41Z</dcterms:modified>
</cp:coreProperties>
</file>