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0C40CC-27D3-4FC7-A7D4-47937DF4A810}">
  <a:tblStyle styleId="{380C40CC-27D3-4FC7-A7D4-47937DF4A8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654b397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654b397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654b397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654b397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b654b397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b654b397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654b397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b654b397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654b397_0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b654b397_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654b397_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b654b397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654b397_0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654b397_0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654b397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b654b397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654b397_0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b654b397_0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654b397_0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654b397_0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f4f3288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f4f328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654b397_0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654b397_0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654b397_0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b654b397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654b397_0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654b397_0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654b397_0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654b397_0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654b397_0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654b397_0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654b397_0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b654b397_0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654b397_02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654b397_0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654b397_0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b654b397_0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654b397_02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b654b397_0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654b397_0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654b397_0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4f3288_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4f3288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654b397_02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b654b397_0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b654b397_0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b654b397_0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654b397_02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b654b397_0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b654b397_0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b654b397_0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b654b397_0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b654b397_0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654b397_04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b654b397_0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b654b397_04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b654b397_0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654b397_04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654b397_0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f4f3288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f4f3288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654b39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654b39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b654b397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b654b397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654b397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654b397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654b397_0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654b397_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654b397_0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654b397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6902100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-3833" y="16053"/>
            <a:ext cx="10925833" cy="6881035"/>
          </a:xfrm>
          <a:custGeom>
            <a:rect b="b" l="l" r="r" t="t"/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4659" y="881"/>
            <a:ext cx="10500941" cy="6881035"/>
          </a:xfrm>
          <a:custGeom>
            <a:rect b="b" l="l" r="r" t="t"/>
            <a:pathLst>
              <a:path extrusionOk="0" h="6863875" w="24279631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46667" y="-882"/>
            <a:ext cx="2167467" cy="6906895"/>
          </a:xfrm>
          <a:custGeom>
            <a:rect b="b" l="l" r="r" t="t"/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flipH="1" rot="10800000">
            <a:off x="-524934" y="-4974"/>
            <a:ext cx="1403435" cy="6906895"/>
          </a:xfrm>
          <a:custGeom>
            <a:rect b="b" l="l" r="r" t="t"/>
            <a:pathLst>
              <a:path extrusionOk="0" h="6180667" w="2167467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082040" y="1656080"/>
            <a:ext cx="7050900" cy="147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082040" y="3230880"/>
            <a:ext cx="70359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flipH="1" rot="10800000">
            <a:off x="-348182" y="-21900"/>
            <a:ext cx="1723520" cy="6879900"/>
          </a:xfrm>
          <a:custGeom>
            <a:rect b="b" l="l" r="r" t="t"/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1658990"/>
            <a:ext cx="8229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 flipH="1" rot="10800000">
            <a:off x="-1118653" y="-4700"/>
            <a:ext cx="3100651" cy="6862700"/>
          </a:xfrm>
          <a:custGeom>
            <a:rect b="b" l="l" r="r" t="t"/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8088847" y="-6970"/>
            <a:ext cx="1100668" cy="6864970"/>
          </a:xfrm>
          <a:custGeom>
            <a:rect b="b" l="l" r="r" t="t"/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 rot="10800000">
            <a:off x="-348182" y="-21900"/>
            <a:ext cx="1723520" cy="6879900"/>
          </a:xfrm>
          <a:custGeom>
            <a:rect b="b" l="l" r="r" t="t"/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 rot="10800000">
            <a:off x="-1118653" y="-4700"/>
            <a:ext cx="3100651" cy="6862700"/>
          </a:xfrm>
          <a:custGeom>
            <a:rect b="b" l="l" r="r" t="t"/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8088847" y="-6970"/>
            <a:ext cx="1100668" cy="6864970"/>
          </a:xfrm>
          <a:custGeom>
            <a:rect b="b" l="l" r="r" t="t"/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58990"/>
            <a:ext cx="4038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/>
        </p:txBody>
      </p:sp>
      <p:sp>
        <p:nvSpPr>
          <p:cNvPr id="28" name="Google Shape;28;p4"/>
          <p:cNvSpPr txBox="1"/>
          <p:nvPr>
            <p:ph idx="2" type="body"/>
          </p:nvPr>
        </p:nvSpPr>
        <p:spPr>
          <a:xfrm>
            <a:off x="4648200" y="1658990"/>
            <a:ext cx="4038600" cy="4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8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8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 rot="10800000">
            <a:off x="-348182" y="-21900"/>
            <a:ext cx="1723520" cy="6879900"/>
          </a:xfrm>
          <a:custGeom>
            <a:rect b="b" l="l" r="r" t="t"/>
            <a:pathLst>
              <a:path extrusionOk="0" h="6879900" w="4476675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 flipH="1" rot="10800000">
            <a:off x="-1118653" y="-4700"/>
            <a:ext cx="3100651" cy="6862700"/>
          </a:xfrm>
          <a:custGeom>
            <a:rect b="b" l="l" r="r" t="t"/>
            <a:pathLst>
              <a:path extrusionOk="0" h="6879900" w="8053639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 rot="10800000">
            <a:off x="8088847" y="-6970"/>
            <a:ext cx="1100668" cy="6864970"/>
          </a:xfrm>
          <a:custGeom>
            <a:rect b="b" l="l" r="r" t="t"/>
            <a:pathLst>
              <a:path extrusionOk="0" h="6916846" w="1100668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6264" y="4933387"/>
            <a:ext cx="9150267" cy="3100651"/>
            <a:chOff x="-6264" y="4933387"/>
            <a:chExt cx="9150267" cy="3100651"/>
          </a:xfrm>
        </p:grpSpPr>
        <p:sp>
          <p:nvSpPr>
            <p:cNvPr id="36" name="Google Shape;36;p6"/>
            <p:cNvSpPr/>
            <p:nvPr/>
          </p:nvSpPr>
          <p:spPr>
            <a:xfrm>
              <a:off x="-8" y="5537200"/>
              <a:ext cx="9144009" cy="1574769"/>
            </a:xfrm>
            <a:custGeom>
              <a:rect b="b" l="l" r="r" t="t"/>
              <a:pathLst>
                <a:path extrusionOk="0" h="1257301" w="9144009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6"/>
            <p:cNvSpPr/>
            <p:nvPr/>
          </p:nvSpPr>
          <p:spPr>
            <a:xfrm flipH="1" rot="5400000">
              <a:off x="3018543" y="1908579"/>
              <a:ext cx="3100651" cy="9150267"/>
            </a:xfrm>
            <a:custGeom>
              <a:rect b="b" l="l" r="r" t="t"/>
              <a:pathLst>
                <a:path extrusionOk="0" h="6879900" w="8053639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r="100%" t="100%"/>
              </a:path>
              <a:tileRect b="-100%" l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6"/>
            <p:cNvSpPr/>
            <p:nvPr/>
          </p:nvSpPr>
          <p:spPr>
            <a:xfrm>
              <a:off x="-8" y="5740400"/>
              <a:ext cx="9144011" cy="1574769"/>
            </a:xfrm>
            <a:custGeom>
              <a:rect b="b" l="l" r="r" t="t"/>
              <a:pathLst>
                <a:path extrusionOk="0" h="1257301" w="9144011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wav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87E"/>
              </a:buClr>
              <a:buSzPts val="4000"/>
              <a:buFont typeface="Trebuchet MS"/>
              <a:buNone/>
              <a:defRPr b="1" sz="4000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727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Char char="●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rebuchet MS"/>
              <a:buChar char="○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■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●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○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■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0.xml"/><Relationship Id="rId4" Type="http://schemas.openxmlformats.org/officeDocument/2006/relationships/slide" Target="/ppt/slides/slide10.xml"/><Relationship Id="rId9" Type="http://schemas.openxmlformats.org/officeDocument/2006/relationships/slide" Target="/ppt/slides/slide2.xml"/><Relationship Id="rId5" Type="http://schemas.openxmlformats.org/officeDocument/2006/relationships/slide" Target="/ppt/slides/slide10.xml"/><Relationship Id="rId6" Type="http://schemas.openxmlformats.org/officeDocument/2006/relationships/slide" Target="/ppt/slides/slide10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11.xml"/><Relationship Id="rId4" Type="http://schemas.openxmlformats.org/officeDocument/2006/relationships/slide" Target="/ppt/slides/slide11.xml"/><Relationship Id="rId5" Type="http://schemas.openxmlformats.org/officeDocument/2006/relationships/slide" Target="/ppt/slides/slide11.xml"/><Relationship Id="rId6" Type="http://schemas.openxmlformats.org/officeDocument/2006/relationships/slide" Target="/ppt/slides/slide11.xml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2.xml"/><Relationship Id="rId4" Type="http://schemas.openxmlformats.org/officeDocument/2006/relationships/slide" Target="/ppt/slides/slide12.xml"/><Relationship Id="rId9" Type="http://schemas.openxmlformats.org/officeDocument/2006/relationships/slide" Target="/ppt/slides/slide2.xml"/><Relationship Id="rId5" Type="http://schemas.openxmlformats.org/officeDocument/2006/relationships/slide" Target="/ppt/slides/slide12.xml"/><Relationship Id="rId6" Type="http://schemas.openxmlformats.org/officeDocument/2006/relationships/slide" Target="/ppt/slides/slide12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13.xml"/><Relationship Id="rId4" Type="http://schemas.openxmlformats.org/officeDocument/2006/relationships/slide" Target="/ppt/slides/slide13.xml"/><Relationship Id="rId5" Type="http://schemas.openxmlformats.org/officeDocument/2006/relationships/slide" Target="/ppt/slides/slide13.xml"/><Relationship Id="rId6" Type="http://schemas.openxmlformats.org/officeDocument/2006/relationships/slide" Target="/ppt/slides/slide13.xml"/><Relationship Id="rId7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14.xml"/><Relationship Id="rId4" Type="http://schemas.openxmlformats.org/officeDocument/2006/relationships/slide" Target="/ppt/slides/slide14.xml"/><Relationship Id="rId9" Type="http://schemas.openxmlformats.org/officeDocument/2006/relationships/slide" Target="/ppt/slides/slide2.xml"/><Relationship Id="rId5" Type="http://schemas.openxmlformats.org/officeDocument/2006/relationships/slide" Target="/ppt/slides/slide14.xml"/><Relationship Id="rId6" Type="http://schemas.openxmlformats.org/officeDocument/2006/relationships/slide" Target="/ppt/slides/slide14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15.xml"/><Relationship Id="rId4" Type="http://schemas.openxmlformats.org/officeDocument/2006/relationships/slide" Target="/ppt/slides/slide15.xml"/><Relationship Id="rId5" Type="http://schemas.openxmlformats.org/officeDocument/2006/relationships/slide" Target="/ppt/slides/slide15.xml"/><Relationship Id="rId6" Type="http://schemas.openxmlformats.org/officeDocument/2006/relationships/slide" Target="/ppt/slides/slide15.xml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16.xml"/><Relationship Id="rId4" Type="http://schemas.openxmlformats.org/officeDocument/2006/relationships/slide" Target="/ppt/slides/slide16.xml"/><Relationship Id="rId9" Type="http://schemas.openxmlformats.org/officeDocument/2006/relationships/slide" Target="/ppt/slides/slide2.xml"/><Relationship Id="rId5" Type="http://schemas.openxmlformats.org/officeDocument/2006/relationships/slide" Target="/ppt/slides/slide16.xml"/><Relationship Id="rId6" Type="http://schemas.openxmlformats.org/officeDocument/2006/relationships/slide" Target="/ppt/slides/slide16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17.xml"/><Relationship Id="rId4" Type="http://schemas.openxmlformats.org/officeDocument/2006/relationships/slide" Target="/ppt/slides/slide17.xml"/><Relationship Id="rId5" Type="http://schemas.openxmlformats.org/officeDocument/2006/relationships/slide" Target="/ppt/slides/slide17.xml"/><Relationship Id="rId6" Type="http://schemas.openxmlformats.org/officeDocument/2006/relationships/slide" Target="/ppt/slides/slide17.xml"/><Relationship Id="rId7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18.xml"/><Relationship Id="rId4" Type="http://schemas.openxmlformats.org/officeDocument/2006/relationships/slide" Target="/ppt/slides/slide18.xml"/><Relationship Id="rId9" Type="http://schemas.openxmlformats.org/officeDocument/2006/relationships/slide" Target="/ppt/slides/slide2.xml"/><Relationship Id="rId5" Type="http://schemas.openxmlformats.org/officeDocument/2006/relationships/slide" Target="/ppt/slides/slide18.xml"/><Relationship Id="rId6" Type="http://schemas.openxmlformats.org/officeDocument/2006/relationships/slide" Target="/ppt/slides/slide18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19.xml"/><Relationship Id="rId4" Type="http://schemas.openxmlformats.org/officeDocument/2006/relationships/slide" Target="/ppt/slides/slide19.xml"/><Relationship Id="rId5" Type="http://schemas.openxmlformats.org/officeDocument/2006/relationships/slide" Target="/ppt/slides/slide19.xml"/><Relationship Id="rId6" Type="http://schemas.openxmlformats.org/officeDocument/2006/relationships/slide" Target="/ppt/slides/slide19.xml"/><Relationship Id="rId7" Type="http://schemas.openxmlformats.org/officeDocument/2006/relationships/slide" Target="/ppt/slides/slide19.xml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25.xml"/><Relationship Id="rId11" Type="http://schemas.openxmlformats.org/officeDocument/2006/relationships/slide" Target="/ppt/slides/slide13.xml"/><Relationship Id="rId22" Type="http://schemas.openxmlformats.org/officeDocument/2006/relationships/slide" Target="/ppt/slides/slide35.xml"/><Relationship Id="rId10" Type="http://schemas.openxmlformats.org/officeDocument/2006/relationships/slide" Target="/ppt/slides/slide5.xml"/><Relationship Id="rId21" Type="http://schemas.openxmlformats.org/officeDocument/2006/relationships/slide" Target="/ppt/slides/slide33.xml"/><Relationship Id="rId13" Type="http://schemas.openxmlformats.org/officeDocument/2006/relationships/slide" Target="/ppt/slides/slide29.xml"/><Relationship Id="rId12" Type="http://schemas.openxmlformats.org/officeDocument/2006/relationships/slide" Target="/ppt/slides/slide21.xml"/><Relationship Id="rId23" Type="http://schemas.openxmlformats.org/officeDocument/2006/relationships/slide" Target="/ppt/slides/slide35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slide" Target="/ppt/slides/slide27.xml"/><Relationship Id="rId15" Type="http://schemas.openxmlformats.org/officeDocument/2006/relationships/slide" Target="/ppt/slides/slide15.xml"/><Relationship Id="rId14" Type="http://schemas.openxmlformats.org/officeDocument/2006/relationships/slide" Target="/ppt/slides/slide7.xml"/><Relationship Id="rId17" Type="http://schemas.openxmlformats.org/officeDocument/2006/relationships/slide" Target="/ppt/slides/slide31.xml"/><Relationship Id="rId16" Type="http://schemas.openxmlformats.org/officeDocument/2006/relationships/slide" Target="/ppt/slides/slide23.xml"/><Relationship Id="rId5" Type="http://schemas.openxmlformats.org/officeDocument/2006/relationships/slide" Target="/ppt/slides/slide2.xml"/><Relationship Id="rId19" Type="http://schemas.openxmlformats.org/officeDocument/2006/relationships/slide" Target="/ppt/slides/slide17.xml"/><Relationship Id="rId6" Type="http://schemas.openxmlformats.org/officeDocument/2006/relationships/slide" Target="/ppt/slides/slide3.xml"/><Relationship Id="rId18" Type="http://schemas.openxmlformats.org/officeDocument/2006/relationships/slide" Target="/ppt/slides/slide9.xml"/><Relationship Id="rId7" Type="http://schemas.openxmlformats.org/officeDocument/2006/relationships/slide" Target="/ppt/slides/slide11.xml"/><Relationship Id="rId8" Type="http://schemas.openxmlformats.org/officeDocument/2006/relationships/slide" Target="/ppt/slides/slide19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0.xml"/><Relationship Id="rId4" Type="http://schemas.openxmlformats.org/officeDocument/2006/relationships/slide" Target="/ppt/slides/slide20.xml"/><Relationship Id="rId9" Type="http://schemas.openxmlformats.org/officeDocument/2006/relationships/slide" Target="/ppt/slides/slide2.xml"/><Relationship Id="rId5" Type="http://schemas.openxmlformats.org/officeDocument/2006/relationships/slide" Target="/ppt/slides/slide20.xml"/><Relationship Id="rId6" Type="http://schemas.openxmlformats.org/officeDocument/2006/relationships/slide" Target="/ppt/slides/slide19.xml"/><Relationship Id="rId7" Type="http://schemas.openxmlformats.org/officeDocument/2006/relationships/slide" Target="/ppt/slides/slide20.xml"/><Relationship Id="rId8" Type="http://schemas.openxmlformats.org/officeDocument/2006/relationships/slide" Target="/ppt/slides/slide2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1.xml"/><Relationship Id="rId4" Type="http://schemas.openxmlformats.org/officeDocument/2006/relationships/slide" Target="/ppt/slides/slide21.xml"/><Relationship Id="rId5" Type="http://schemas.openxmlformats.org/officeDocument/2006/relationships/slide" Target="/ppt/slides/slide21.xml"/><Relationship Id="rId6" Type="http://schemas.openxmlformats.org/officeDocument/2006/relationships/slide" Target="/ppt/slides/slide19.xml"/><Relationship Id="rId7" Type="http://schemas.openxmlformats.org/officeDocument/2006/relationships/slide" Target="/ppt/slides/slide21.xml"/><Relationship Id="rId8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2.xml"/><Relationship Id="rId4" Type="http://schemas.openxmlformats.org/officeDocument/2006/relationships/slide" Target="/ppt/slides/slide22.xml"/><Relationship Id="rId9" Type="http://schemas.openxmlformats.org/officeDocument/2006/relationships/slide" Target="/ppt/slides/slide2.xml"/><Relationship Id="rId5" Type="http://schemas.openxmlformats.org/officeDocument/2006/relationships/slide" Target="/ppt/slides/slide22.xml"/><Relationship Id="rId6" Type="http://schemas.openxmlformats.org/officeDocument/2006/relationships/slide" Target="/ppt/slides/slide19.xml"/><Relationship Id="rId7" Type="http://schemas.openxmlformats.org/officeDocument/2006/relationships/slide" Target="/ppt/slides/slide22.xml"/><Relationship Id="rId8" Type="http://schemas.openxmlformats.org/officeDocument/2006/relationships/slide" Target="/ppt/slides/slide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3.xml"/><Relationship Id="rId4" Type="http://schemas.openxmlformats.org/officeDocument/2006/relationships/slide" Target="/ppt/slides/slide23.xml"/><Relationship Id="rId5" Type="http://schemas.openxmlformats.org/officeDocument/2006/relationships/slide" Target="/ppt/slides/slide23.xml"/><Relationship Id="rId6" Type="http://schemas.openxmlformats.org/officeDocument/2006/relationships/slide" Target="/ppt/slides/slide19.xml"/><Relationship Id="rId7" Type="http://schemas.openxmlformats.org/officeDocument/2006/relationships/slide" Target="/ppt/slides/slide23.xml"/><Relationship Id="rId8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4.xml"/><Relationship Id="rId4" Type="http://schemas.openxmlformats.org/officeDocument/2006/relationships/slide" Target="/ppt/slides/slide24.xml"/><Relationship Id="rId9" Type="http://schemas.openxmlformats.org/officeDocument/2006/relationships/slide" Target="/ppt/slides/slide2.xml"/><Relationship Id="rId5" Type="http://schemas.openxmlformats.org/officeDocument/2006/relationships/slide" Target="/ppt/slides/slide24.xml"/><Relationship Id="rId6" Type="http://schemas.openxmlformats.org/officeDocument/2006/relationships/slide" Target="/ppt/slides/slide19.xml"/><Relationship Id="rId7" Type="http://schemas.openxmlformats.org/officeDocument/2006/relationships/slide" Target="/ppt/slides/slide24.xml"/><Relationship Id="rId8" Type="http://schemas.openxmlformats.org/officeDocument/2006/relationships/slide" Target="/ppt/slides/slide2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5.xml"/><Relationship Id="rId4" Type="http://schemas.openxmlformats.org/officeDocument/2006/relationships/slide" Target="/ppt/slides/slide25.xml"/><Relationship Id="rId5" Type="http://schemas.openxmlformats.org/officeDocument/2006/relationships/slide" Target="/ppt/slides/slide25.xml"/><Relationship Id="rId6" Type="http://schemas.openxmlformats.org/officeDocument/2006/relationships/slide" Target="/ppt/slides/slide19.xml"/><Relationship Id="rId7" Type="http://schemas.openxmlformats.org/officeDocument/2006/relationships/slide" Target="/ppt/slides/slide25.xml"/><Relationship Id="rId8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6.xml"/><Relationship Id="rId4" Type="http://schemas.openxmlformats.org/officeDocument/2006/relationships/slide" Target="/ppt/slides/slide26.xml"/><Relationship Id="rId9" Type="http://schemas.openxmlformats.org/officeDocument/2006/relationships/slide" Target="/ppt/slides/slide2.xml"/><Relationship Id="rId5" Type="http://schemas.openxmlformats.org/officeDocument/2006/relationships/slide" Target="/ppt/slides/slide26.xml"/><Relationship Id="rId6" Type="http://schemas.openxmlformats.org/officeDocument/2006/relationships/slide" Target="/ppt/slides/slide26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27.xml"/><Relationship Id="rId5" Type="http://schemas.openxmlformats.org/officeDocument/2006/relationships/slide" Target="/ppt/slides/slide27.xml"/><Relationship Id="rId6" Type="http://schemas.openxmlformats.org/officeDocument/2006/relationships/slide" Target="/ppt/slides/slide27.xml"/><Relationship Id="rId7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8.xml"/><Relationship Id="rId4" Type="http://schemas.openxmlformats.org/officeDocument/2006/relationships/slide" Target="/ppt/slides/slide28.xml"/><Relationship Id="rId9" Type="http://schemas.openxmlformats.org/officeDocument/2006/relationships/slide" Target="/ppt/slides/slide2.xml"/><Relationship Id="rId5" Type="http://schemas.openxmlformats.org/officeDocument/2006/relationships/slide" Target="/ppt/slides/slide28.xml"/><Relationship Id="rId6" Type="http://schemas.openxmlformats.org/officeDocument/2006/relationships/slide" Target="/ppt/slides/slide28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9.xml"/><Relationship Id="rId4" Type="http://schemas.openxmlformats.org/officeDocument/2006/relationships/slide" Target="/ppt/slides/slide29.xml"/><Relationship Id="rId5" Type="http://schemas.openxmlformats.org/officeDocument/2006/relationships/slide" Target="/ppt/slides/slide29.xml"/><Relationship Id="rId6" Type="http://schemas.openxmlformats.org/officeDocument/2006/relationships/slide" Target="/ppt/slides/slide29.xml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3.xml"/><Relationship Id="rId7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slide" Target="/ppt/slides/slide30.xml"/><Relationship Id="rId4" Type="http://schemas.openxmlformats.org/officeDocument/2006/relationships/slide" Target="/ppt/slides/slide30.xml"/><Relationship Id="rId9" Type="http://schemas.openxmlformats.org/officeDocument/2006/relationships/slide" Target="/ppt/slides/slide2.xml"/><Relationship Id="rId5" Type="http://schemas.openxmlformats.org/officeDocument/2006/relationships/slide" Target="/ppt/slides/slide30.xml"/><Relationship Id="rId6" Type="http://schemas.openxmlformats.org/officeDocument/2006/relationships/slide" Target="/ppt/slides/slide30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slide" Target="/ppt/slides/slide31.xml"/><Relationship Id="rId4" Type="http://schemas.openxmlformats.org/officeDocument/2006/relationships/slide" Target="/ppt/slides/slide31.xml"/><Relationship Id="rId5" Type="http://schemas.openxmlformats.org/officeDocument/2006/relationships/slide" Target="/ppt/slides/slide31.xml"/><Relationship Id="rId6" Type="http://schemas.openxmlformats.org/officeDocument/2006/relationships/slide" Target="/ppt/slides/slide31.xml"/><Relationship Id="rId7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slide" Target="/ppt/slides/slide32.xml"/><Relationship Id="rId4" Type="http://schemas.openxmlformats.org/officeDocument/2006/relationships/slide" Target="/ppt/slides/slide32.xml"/><Relationship Id="rId9" Type="http://schemas.openxmlformats.org/officeDocument/2006/relationships/slide" Target="/ppt/slides/slide2.xml"/><Relationship Id="rId5" Type="http://schemas.openxmlformats.org/officeDocument/2006/relationships/slide" Target="/ppt/slides/slide32.xml"/><Relationship Id="rId6" Type="http://schemas.openxmlformats.org/officeDocument/2006/relationships/slide" Target="/ppt/slides/slide32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33.xml"/><Relationship Id="rId4" Type="http://schemas.openxmlformats.org/officeDocument/2006/relationships/slide" Target="/ppt/slides/slide33.xml"/><Relationship Id="rId5" Type="http://schemas.openxmlformats.org/officeDocument/2006/relationships/slide" Target="/ppt/slides/slide33.xml"/><Relationship Id="rId6" Type="http://schemas.openxmlformats.org/officeDocument/2006/relationships/slide" Target="/ppt/slides/slide33.xml"/><Relationship Id="rId7" Type="http://schemas.openxmlformats.org/officeDocument/2006/relationships/slide" Target="/ppt/slides/slide33.xml"/><Relationship Id="rId8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slide" Target="/ppt/slides/slide34.xml"/><Relationship Id="rId4" Type="http://schemas.openxmlformats.org/officeDocument/2006/relationships/slide" Target="/ppt/slides/slide34.xml"/><Relationship Id="rId9" Type="http://schemas.openxmlformats.org/officeDocument/2006/relationships/slide" Target="/ppt/slides/slide2.xml"/><Relationship Id="rId5" Type="http://schemas.openxmlformats.org/officeDocument/2006/relationships/slide" Target="/ppt/slides/slide34.xml"/><Relationship Id="rId6" Type="http://schemas.openxmlformats.org/officeDocument/2006/relationships/slide" Target="/ppt/slides/slide34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slide" Target="/ppt/slides/slide35.xml"/><Relationship Id="rId4" Type="http://schemas.openxmlformats.org/officeDocument/2006/relationships/slide" Target="/ppt/slides/slide35.xml"/><Relationship Id="rId9" Type="http://schemas.openxmlformats.org/officeDocument/2006/relationships/slide" Target="/ppt/slides/slide35.xml"/><Relationship Id="rId5" Type="http://schemas.openxmlformats.org/officeDocument/2006/relationships/slide" Target="/ppt/slides/slide35.xml"/><Relationship Id="rId6" Type="http://schemas.openxmlformats.org/officeDocument/2006/relationships/slide" Target="/ppt/slides/slide35.xml"/><Relationship Id="rId7" Type="http://schemas.openxmlformats.org/officeDocument/2006/relationships/slide" Target="/ppt/slides/slide35.xml"/><Relationship Id="rId8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slide" Target="/ppt/slides/slide36.xml"/><Relationship Id="rId4" Type="http://schemas.openxmlformats.org/officeDocument/2006/relationships/slide" Target="/ppt/slides/slide36.xml"/><Relationship Id="rId5" Type="http://schemas.openxmlformats.org/officeDocument/2006/relationships/slide" Target="/ppt/slides/slide36.xml"/><Relationship Id="rId6" Type="http://schemas.openxmlformats.org/officeDocument/2006/relationships/slide" Target="/ppt/slides/slide36.xml"/><Relationship Id="rId7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slide" Target="/ppt/slides/slide37.xml"/><Relationship Id="rId4" Type="http://schemas.openxmlformats.org/officeDocument/2006/relationships/slide" Target="/ppt/slides/slide37.xml"/><Relationship Id="rId9" Type="http://schemas.openxmlformats.org/officeDocument/2006/relationships/slide" Target="/ppt/slides/slide2.xml"/><Relationship Id="rId5" Type="http://schemas.openxmlformats.org/officeDocument/2006/relationships/slide" Target="/ppt/slides/slide37.xml"/><Relationship Id="rId6" Type="http://schemas.openxmlformats.org/officeDocument/2006/relationships/slide" Target="/ppt/slides/slide37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Relationship Id="rId4" Type="http://schemas.openxmlformats.org/officeDocument/2006/relationships/slide" Target="/ppt/slides/slide4.xml"/><Relationship Id="rId9" Type="http://schemas.openxmlformats.org/officeDocument/2006/relationships/slide" Target="/ppt/slides/slide2.xml"/><Relationship Id="rId5" Type="http://schemas.openxmlformats.org/officeDocument/2006/relationships/slide" Target="/ppt/slides/slide4.xml"/><Relationship Id="rId6" Type="http://schemas.openxmlformats.org/officeDocument/2006/relationships/slide" Target="/ppt/slides/slide3.xml"/><Relationship Id="rId7" Type="http://schemas.openxmlformats.org/officeDocument/2006/relationships/slide" Target="/ppt/slides/slide4.xml"/><Relationship Id="rId8" Type="http://schemas.openxmlformats.org/officeDocument/2006/relationships/slide" Target="/ppt/slides/slide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5.xml"/><Relationship Id="rId4" Type="http://schemas.openxmlformats.org/officeDocument/2006/relationships/slide" Target="/ppt/slides/slide5.xml"/><Relationship Id="rId5" Type="http://schemas.openxmlformats.org/officeDocument/2006/relationships/slide" Target="/ppt/slides/slide5.xml"/><Relationship Id="rId6" Type="http://schemas.openxmlformats.org/officeDocument/2006/relationships/slide" Target="/ppt/slides/slide3.xml"/><Relationship Id="rId7" Type="http://schemas.openxmlformats.org/officeDocument/2006/relationships/slide" Target="/ppt/slides/slide5.xml"/><Relationship Id="rId8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6.xml"/><Relationship Id="rId4" Type="http://schemas.openxmlformats.org/officeDocument/2006/relationships/slide" Target="/ppt/slides/slide6.xml"/><Relationship Id="rId9" Type="http://schemas.openxmlformats.org/officeDocument/2006/relationships/slide" Target="/ppt/slides/slide2.xml"/><Relationship Id="rId5" Type="http://schemas.openxmlformats.org/officeDocument/2006/relationships/slide" Target="/ppt/slides/slide6.xml"/><Relationship Id="rId6" Type="http://schemas.openxmlformats.org/officeDocument/2006/relationships/slide" Target="/ppt/slides/slide6.xml"/><Relationship Id="rId7" Type="http://schemas.openxmlformats.org/officeDocument/2006/relationships/slide" Target="/ppt/slides/slide2.xml"/><Relationship Id="rId8" Type="http://schemas.openxmlformats.org/officeDocument/2006/relationships/slide" Target="/ppt/slides/slide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7.xml"/><Relationship Id="rId4" Type="http://schemas.openxmlformats.org/officeDocument/2006/relationships/slide" Target="/ppt/slides/slide7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slide" Target="/ppt/slides/slide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8.xml"/><Relationship Id="rId4" Type="http://schemas.openxmlformats.org/officeDocument/2006/relationships/slide" Target="/ppt/slides/slide8.xml"/><Relationship Id="rId9" Type="http://schemas.openxmlformats.org/officeDocument/2006/relationships/slide" Target="/ppt/slides/slide2.xml"/><Relationship Id="rId5" Type="http://schemas.openxmlformats.org/officeDocument/2006/relationships/slide" Target="/ppt/slides/slide8.xml"/><Relationship Id="rId6" Type="http://schemas.openxmlformats.org/officeDocument/2006/relationships/slide" Target="/ppt/slides/slide3.xml"/><Relationship Id="rId7" Type="http://schemas.openxmlformats.org/officeDocument/2006/relationships/slide" Target="/ppt/slides/slide8.xml"/><Relationship Id="rId8" Type="http://schemas.openxmlformats.org/officeDocument/2006/relationships/slide" Target="/ppt/slides/slide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9.xml"/><Relationship Id="rId4" Type="http://schemas.openxmlformats.org/officeDocument/2006/relationships/slide" Target="/ppt/slides/slide9.xml"/><Relationship Id="rId5" Type="http://schemas.openxmlformats.org/officeDocument/2006/relationships/slide" Target="/ppt/slides/slide9.xml"/><Relationship Id="rId6" Type="http://schemas.openxmlformats.org/officeDocument/2006/relationships/slide" Target="/ppt/slides/slide9.xml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17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797" y="3386175"/>
            <a:ext cx="4534399" cy="134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50" y="6103250"/>
            <a:ext cx="1368100" cy="47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6538" y="1526525"/>
            <a:ext cx="4450925" cy="14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Google Product Traffic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25" name="Google Shape;125;p17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" name="Google Shape;126;p17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7" name="Google Shape;127;p17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100">
                <a:solidFill>
                  <a:schemeClr val="lt1"/>
                </a:solidFill>
              </a:rPr>
              <a:t>These are created when IODA detects that a signal has demonstrated an abnormal drop or recovery</a:t>
            </a:r>
            <a:endParaRPr sz="6200">
              <a:solidFill>
                <a:schemeClr val="lt1"/>
              </a:solidFill>
            </a:endParaRPr>
          </a:p>
        </p:txBody>
      </p:sp>
      <p:sp>
        <p:nvSpPr>
          <p:cNvPr id="134" name="Google Shape;134;p18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54"/>
            <a:ext cx="8229600" cy="13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$100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18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18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Alerts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43" name="Google Shape;143;p19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4" name="Google Shape;144;p19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Google Shape;145;p19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does IODA provide that gives a start, end, and duration of an outage?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2" name="Google Shape;152;p20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56"/>
            <a:ext cx="8229600" cy="168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3" name="Google Shape;153;p20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20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Events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61" name="Google Shape;161;p21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2" name="Google Shape;162;p21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3" name="Google Shape;163;p21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score is visualized on the county and region map AS/ISP view.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0" name="Google Shape;170;p22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51"/>
            <a:ext cx="8229600" cy="13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2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22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Overall Outage Score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79" name="Google Shape;179;p23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0" name="Google Shape;180;p23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23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Alerts are a starting point for investigating an outage because they can indicate what?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88" name="Google Shape;188;p24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56"/>
            <a:ext cx="8229600" cy="16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4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0" name="Google Shape;190;p24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False </a:t>
            </a:r>
            <a:r>
              <a:rPr lang="en" sz="4800">
                <a:solidFill>
                  <a:srgbClr val="FFFFFF"/>
                </a:solidFill>
              </a:rPr>
              <a:t>positive/</a:t>
            </a:r>
            <a:r>
              <a:rPr lang="en" sz="4800">
                <a:solidFill>
                  <a:srgbClr val="FFFFFF"/>
                </a:solidFill>
              </a:rPr>
              <a:t> false negative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97" name="Google Shape;197;p25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Outage Detection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25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9" name="Google Shape;199;p25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signal can demonstrate a diurnal pattern, meaning in is lower at night and higher during the day.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06" name="Google Shape;206;p26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6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8" name="Google Shape;208;p26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>
            <a:hlinkClick action="ppaction://hlinksldjump" r:id="rId4"/>
          </p:cNvPr>
          <p:cNvSpPr txBox="1"/>
          <p:nvPr>
            <p:ph type="title"/>
          </p:nvPr>
        </p:nvSpPr>
        <p:spPr>
          <a:xfrm>
            <a:off x="457200" y="274633"/>
            <a:ext cx="49329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JEOPARDY BOARD</a:t>
            </a:r>
            <a:endParaRPr>
              <a:solidFill>
                <a:srgbClr val="FFFF00"/>
              </a:solidFill>
            </a:endParaRPr>
          </a:p>
        </p:txBody>
      </p:sp>
      <p:graphicFrame>
        <p:nvGraphicFramePr>
          <p:cNvPr id="54" name="Google Shape;54;p9"/>
          <p:cNvGraphicFramePr/>
          <p:nvPr/>
        </p:nvGraphicFramePr>
        <p:xfrm>
          <a:off x="989275" y="16003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{380C40CC-27D3-4FC7-A7D4-47937DF4A810}</a:tableStyleId>
              </a:tblPr>
              <a:tblGrid>
                <a:gridCol w="1930550"/>
                <a:gridCol w="1930550"/>
                <a:gridCol w="1930550"/>
                <a:gridCol w="1930550"/>
              </a:tblGrid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IODA Signals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Outage Detection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Signal Behavior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rgbClr val="FFFFFF"/>
                          </a:solidFill>
                        </a:rPr>
                        <a:t>Signatures of Shutdowns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$100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2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$200</a:t>
                      </a:r>
                      <a:endParaRPr b="1"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$300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b="1" sz="32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1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200">
                          <a:solidFill>
                            <a:srgbClr val="FFFF00"/>
                          </a:solidFill>
                          <a:uFill>
                            <a:noFill/>
                          </a:uFill>
                          <a:hlinkClick action="ppaction://hlinksldjump" r:id="rId21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$400</a:t>
                      </a:r>
                      <a:endParaRPr sz="1900">
                        <a:solidFill>
                          <a:srgbClr val="FFFF00"/>
                        </a:solidFill>
                      </a:endParaRPr>
                    </a:p>
                  </a:txBody>
                  <a:tcPr marT="121900" marB="121900" marR="91425" marL="91425" anchor="ctr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9">
            <a:hlinkClick action="ppaction://hlinksldjump" r:id="rId22"/>
          </p:cNvPr>
          <p:cNvSpPr txBox="1"/>
          <p:nvPr/>
        </p:nvSpPr>
        <p:spPr>
          <a:xfrm>
            <a:off x="6405700" y="434767"/>
            <a:ext cx="2482500" cy="5748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uFill>
                  <a:noFill/>
                </a:uFill>
                <a:hlinkClick action="ppaction://hlinksldjump" r:id="rId2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JEOPARDY</a:t>
            </a:r>
            <a:endParaRPr b="1"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Active Probing and/or Telescope and/or Google product traffic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15" name="Google Shape;215;p27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7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7" name="Google Shape;217;p27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signal is quite </a:t>
            </a:r>
            <a:r>
              <a:rPr lang="en" sz="4800">
                <a:solidFill>
                  <a:srgbClr val="FFFFFF"/>
                </a:solidFill>
              </a:rPr>
              <a:t>stable</a:t>
            </a:r>
            <a:r>
              <a:rPr lang="en" sz="4800">
                <a:solidFill>
                  <a:srgbClr val="FFFFFF"/>
                </a:solidFill>
              </a:rPr>
              <a:t> and should be at 100%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24" name="Google Shape;224;p28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5" name="Google Shape;225;p28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6" name="Google Shape;226;p28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BGP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33" name="Google Shape;233;p29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9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5" name="Google Shape;235;p29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signal reflects the patterns of user traffic for specific </a:t>
            </a:r>
            <a:r>
              <a:rPr lang="en" sz="4800">
                <a:solidFill>
                  <a:srgbClr val="FFFFFF"/>
                </a:solidFill>
              </a:rPr>
              <a:t>online</a:t>
            </a:r>
            <a:r>
              <a:rPr lang="en" sz="4800">
                <a:solidFill>
                  <a:srgbClr val="FFFFFF"/>
                </a:solidFill>
              </a:rPr>
              <a:t> platforms in that country.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42" name="Google Shape;242;p30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3" name="Google Shape;243;p30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4" name="Google Shape;244;p30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Google Product Traffic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51" name="Google Shape;251;p31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31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3" name="Google Shape;253;p31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signal is the most erratic signal and can also show a diurnal </a:t>
            </a:r>
            <a:r>
              <a:rPr lang="en" sz="4800">
                <a:solidFill>
                  <a:srgbClr val="FFFFFF"/>
                </a:solidFill>
              </a:rPr>
              <a:t>pattern.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0" name="Google Shape;260;p32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Signal Behavior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1" name="Google Shape;261;p32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32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Telescope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69" name="Google Shape;269;p33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 3 -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33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1" name="Google Shape;271;p33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kinds of governments are more likely to order an Internet Shutdown?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8" name="Google Shape;278;p34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53"/>
            <a:ext cx="8229600" cy="121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Signatures of Shutdowns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$100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34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0" name="Google Shape;280;p34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Autocratic governments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87" name="Google Shape;287;p35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56"/>
            <a:ext cx="822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Signatures of Shutdowns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35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9" name="Google Shape;289;p35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Internet shutdowns are significantly more likely to occur during what types of political mobilization?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96" name="Google Shape;296;p36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102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Signatures of Shutdowns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7" name="Google Shape;297;p36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8" name="Google Shape;298;p36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IODA signal is also known as “internet pollution” because it captures unsolicited Internet traffic?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62" name="Google Shape;62;p10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$100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0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4" name="Google Shape;64;p10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Elections, protest, coups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05" name="Google Shape;305;p37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7318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Signatures of Shutdowns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6" name="Google Shape;306;p37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07" name="Google Shape;307;p37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8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Which has a shorter duration, Internet shutdowns or spontaneous outages?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14" name="Google Shape;314;p38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8080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Signatures of Shutdowns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5" name="Google Shape;315;p38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6" name="Google Shape;316;p38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Spontaneous outages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23" name="Google Shape;323;p39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78225" y="927570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Signatures of Shutdowns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39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5" name="Google Shape;325;p39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When are shutdowns more likely to start? 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32" name="Google Shape;332;p40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78225" y="75349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Signatures of a Shutdown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3" name="Google Shape;333;p40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4" name="Google Shape;334;p40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On the hour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41" name="Google Shape;341;p41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8842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Signatures of a Shutdown - $400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41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3" name="Google Shape;343;p41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2730225"/>
            <a:ext cx="8229600" cy="321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Topic: </a:t>
            </a:r>
            <a:r>
              <a:rPr lang="en" sz="4800">
                <a:solidFill>
                  <a:srgbClr val="FFFFFF"/>
                </a:solidFill>
              </a:rPr>
              <a:t>Rapid Response Protocol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50" name="Google Shape;350;p42">
            <a:hlinkClick action="ppaction://hlinksldjump" r:id="rId6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1" name="Google Shape;351;p42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</a:t>
            </a:r>
            <a:r>
              <a:rPr lang="en" sz="18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question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2" name="Google Shape;352;p42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2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7163" y="967097"/>
            <a:ext cx="5731725" cy="170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What are the 4 steps of the Rapid Response Protocol?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360" name="Google Shape;360;p43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Jeopardy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43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62" name="Google Shape;362;p43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AutoNum type="arabicPeriod"/>
            </a:pPr>
            <a:r>
              <a:rPr lang="en" sz="4300">
                <a:solidFill>
                  <a:srgbClr val="FFFFFF"/>
                </a:solidFill>
              </a:rPr>
              <a:t>Preliminary shutdown evidence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AutoNum type="arabicPeriod"/>
            </a:pPr>
            <a:r>
              <a:rPr lang="en" sz="4300">
                <a:solidFill>
                  <a:srgbClr val="FFFFFF"/>
                </a:solidFill>
              </a:rPr>
              <a:t>Verification and Confirmation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AutoNum type="arabicPeriod"/>
            </a:pPr>
            <a:r>
              <a:rPr lang="en" sz="4300">
                <a:solidFill>
                  <a:srgbClr val="FFFFFF"/>
                </a:solidFill>
              </a:rPr>
              <a:t>Circulation of Confirmed Information</a:t>
            </a:r>
            <a:endParaRPr sz="4300">
              <a:solidFill>
                <a:srgbClr val="FFFFFF"/>
              </a:solidFill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AutoNum type="arabicPeriod"/>
            </a:pPr>
            <a:r>
              <a:rPr lang="en" sz="4300">
                <a:solidFill>
                  <a:srgbClr val="FFFFFF"/>
                </a:solidFill>
              </a:rPr>
              <a:t>Circumvention Analysis</a:t>
            </a:r>
            <a:endParaRPr sz="4300">
              <a:solidFill>
                <a:srgbClr val="FFFFFF"/>
              </a:solidFill>
            </a:endParaRPr>
          </a:p>
        </p:txBody>
      </p:sp>
      <p:sp>
        <p:nvSpPr>
          <p:cNvPr id="369" name="Google Shape;369;p44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Final Jeopardy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0" name="Google Shape;370;p44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71" name="Google Shape;371;p44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Telescope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71" name="Google Shape;71;p11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$100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1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3" name="Google Shape;73;p11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signal collects announcements that route Internet traffic.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0" name="Google Shape;80;p12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$200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p12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2">
            <a:hlinkClick action="ppaction://hlinkshowjump?jump=nextslide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Border Gateway Protocol (BGP)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89" name="Google Shape;89;p13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$200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3">
            <a:hlinkClick action="ppaction://hlinksldjump" r:id="rId7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1" name="Google Shape;91;p13">
            <a:hlinkClick action="ppaction://hlinksldjump" r:id="rId9"/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To collect this signal, IODA continuously pings networks known to be at a certain geographic location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8" name="Google Shape;98;p14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$300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4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4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Active Probing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07" name="Google Shape;107;p15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- $300 Answer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" name="Google Shape;108;p15">
            <a:hlinkClick action="ppaction://hlinksldjump" r:id="rId8"/>
          </p:cNvPr>
          <p:cNvSpPr txBox="1"/>
          <p:nvPr/>
        </p:nvSpPr>
        <p:spPr>
          <a:xfrm>
            <a:off x="4821475" y="6059067"/>
            <a:ext cx="38049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return to Jeopardy Board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" name="Google Shape;109;p15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484100" y="60590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>
            <a:hlinkClick action="ppaction://hlinksldjump" r:id="rId3"/>
          </p:cNvPr>
          <p:cNvSpPr/>
          <p:nvPr/>
        </p:nvSpPr>
        <p:spPr>
          <a:xfrm>
            <a:off x="21025" y="28033"/>
            <a:ext cx="9144000" cy="68580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>
            <a:hlinkClick action="ppaction://hlinksldjump" r:id="rId4"/>
          </p:cNvPr>
          <p:cNvSpPr txBox="1"/>
          <p:nvPr>
            <p:ph idx="1" type="body"/>
          </p:nvPr>
        </p:nvSpPr>
        <p:spPr>
          <a:xfrm>
            <a:off x="457200" y="1024650"/>
            <a:ext cx="8229600" cy="49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</a:rPr>
              <a:t>This additional signal </a:t>
            </a:r>
            <a:r>
              <a:rPr lang="en" sz="4800">
                <a:solidFill>
                  <a:srgbClr val="FFFFFF"/>
                </a:solidFill>
              </a:rPr>
              <a:t>captures user traffic to certain online platforms and is only available at the country-level.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16" name="Google Shape;116;p16">
            <a:hlinkClick action="ppaction://hlinksldjump" r:id="rId5"/>
          </p:cNvPr>
          <p:cNvSpPr txBox="1"/>
          <p:nvPr>
            <p:ph type="title"/>
          </p:nvPr>
        </p:nvSpPr>
        <p:spPr>
          <a:xfrm>
            <a:off x="457200" y="274645"/>
            <a:ext cx="8229600" cy="7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IODA Signals</a:t>
            </a:r>
            <a:r>
              <a:rPr lang="en">
                <a:solidFill>
                  <a:srgbClr val="FFFFFF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- $400 Question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6">
            <a:hlinkClick action="ppaction://hlinkshowjump?jump=nextslide"/>
          </p:cNvPr>
          <p:cNvSpPr txBox="1"/>
          <p:nvPr/>
        </p:nvSpPr>
        <p:spPr>
          <a:xfrm>
            <a:off x="6000675" y="6005367"/>
            <a:ext cx="27600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uFill>
                  <a:noFill/>
                </a:uFill>
                <a:latin typeface="Trebuchet MS"/>
                <a:ea typeface="Trebuchet MS"/>
                <a:cs typeface="Trebuchet MS"/>
                <a:sym typeface="Trebuchet MS"/>
                <a:hlinkClick action="ppaction://hlinkshowjump?jump=nextslide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see answer</a:t>
            </a:r>
            <a:endParaRPr sz="18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8" name="Google Shape;118;p16">
            <a:hlinkClick action="ppaction://hlinkshowjump?jump=nextslide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39325" y="6075575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