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74" r:id="rId6"/>
    <p:sldId id="381" r:id="rId7"/>
    <p:sldId id="382" r:id="rId8"/>
    <p:sldId id="400" r:id="rId9"/>
    <p:sldId id="387" r:id="rId10"/>
    <p:sldId id="401" r:id="rId11"/>
    <p:sldId id="383" r:id="rId12"/>
    <p:sldId id="388" r:id="rId13"/>
    <p:sldId id="389" r:id="rId14"/>
    <p:sldId id="394" r:id="rId15"/>
    <p:sldId id="393" r:id="rId16"/>
    <p:sldId id="384" r:id="rId17"/>
    <p:sldId id="395" r:id="rId18"/>
    <p:sldId id="396" r:id="rId19"/>
    <p:sldId id="402" r:id="rId20"/>
    <p:sldId id="391" r:id="rId21"/>
    <p:sldId id="390" r:id="rId22"/>
    <p:sldId id="397" r:id="rId23"/>
    <p:sldId id="398" r:id="rId24"/>
    <p:sldId id="403" r:id="rId25"/>
    <p:sldId id="392" r:id="rId26"/>
    <p:sldId id="399" r:id="rId27"/>
    <p:sldId id="404" r:id="rId28"/>
    <p:sldId id="386" r:id="rId29"/>
    <p:sldId id="405" r:id="rId30"/>
    <p:sldId id="385" r:id="rId31"/>
    <p:sldId id="40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8"/>
    <p:restoredTop sz="72354" autoAdjust="0"/>
  </p:normalViewPr>
  <p:slideViewPr>
    <p:cSldViewPr>
      <p:cViewPr varScale="1">
        <p:scale>
          <a:sx n="111" d="100"/>
          <a:sy n="111" d="100"/>
        </p:scale>
        <p:origin x="20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9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Unix aliases available</a:t>
            </a:r>
            <a:r>
              <a:rPr lang="en-US" baseline="0" dirty="0" smtClean="0"/>
              <a:t> in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660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Work by default on arrays as well</a:t>
            </a:r>
          </a:p>
          <a:p>
            <a:pPr lvl="1"/>
            <a:r>
              <a:rPr lang="en-US" dirty="0" smtClean="0"/>
              <a:t>Return</a:t>
            </a:r>
            <a:r>
              <a:rPr lang="en-US" baseline="0" dirty="0" smtClean="0"/>
              <a:t>s the matching elements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6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$PSModule path</a:t>
            </a:r>
            <a:endParaRPr lang="nl-BE" baseline="0" dirty="0" smtClean="0"/>
          </a:p>
          <a:p>
            <a:pPr lvl="1"/>
            <a:r>
              <a:rPr lang="nl-BE" baseline="0" dirty="0" smtClean="0"/>
              <a:t>Allow for auto discovery so you can load the module when required</a:t>
            </a:r>
          </a:p>
          <a:p>
            <a:pPr lvl="1"/>
            <a:r>
              <a:rPr lang="nl-BE" baseline="0" dirty="0" smtClean="0"/>
              <a:t>Discovered modules will show up in the Get-Module </a:t>
            </a:r>
            <a:r>
              <a:rPr lang="mr-IN" baseline="0" dirty="0" smtClean="0"/>
              <a:t>–</a:t>
            </a:r>
            <a:r>
              <a:rPr lang="nl-BE" baseline="0" dirty="0" smtClean="0"/>
              <a:t>ListAvailable command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059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24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Console profile example</a:t>
            </a:r>
          </a:p>
          <a:p>
            <a:pPr lvl="1"/>
            <a:r>
              <a:rPr lang="en-US" baseline="0" dirty="0"/>
              <a:t>Background color if in admin mode</a:t>
            </a:r>
          </a:p>
          <a:p>
            <a:pPr lvl="0"/>
            <a:r>
              <a:rPr lang="en-US" baseline="0" dirty="0"/>
              <a:t>ISE profile example</a:t>
            </a:r>
          </a:p>
          <a:p>
            <a:pPr lvl="1"/>
            <a:r>
              <a:rPr lang="en-US" baseline="0" dirty="0"/>
              <a:t>Add extra menu items to quickly start functions</a:t>
            </a:r>
          </a:p>
          <a:p>
            <a:pPr lvl="0"/>
            <a:r>
              <a:rPr lang="en-US" baseline="0" dirty="0"/>
              <a:t>All host profile example</a:t>
            </a:r>
          </a:p>
          <a:p>
            <a:pPr lvl="1"/>
            <a:r>
              <a:rPr lang="en-US" baseline="0" dirty="0"/>
              <a:t>Aliases</a:t>
            </a:r>
          </a:p>
          <a:p>
            <a:pPr lvl="1"/>
            <a:r>
              <a:rPr lang="en-US" baseline="0" dirty="0"/>
              <a:t>Default module imports</a:t>
            </a:r>
          </a:p>
          <a:p>
            <a:pPr lvl="1"/>
            <a:endParaRPr lang="en-US" baseline="0" dirty="0"/>
          </a:p>
          <a:p>
            <a:r>
              <a:rPr lang="en-US" baseline="0" dirty="0"/>
              <a:t>Default best used is $Profile = Current User</a:t>
            </a:r>
          </a:p>
          <a:p>
            <a:r>
              <a:rPr lang="en-US" baseline="0" dirty="0"/>
              <a:t>Can be compared to Mac dotfiles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348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4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</a:p>
          <a:p>
            <a:pPr lvl="1"/>
            <a:r>
              <a:rPr lang="en-US" dirty="0" smtClean="0"/>
              <a:t>Windows not case sensitive</a:t>
            </a:r>
          </a:p>
          <a:p>
            <a:pPr lvl="1"/>
            <a:r>
              <a:rPr lang="en-US" dirty="0" smtClean="0"/>
              <a:t>Linux and mac</a:t>
            </a:r>
            <a:r>
              <a:rPr lang="en-US" baseline="0" dirty="0" smtClean="0"/>
              <a:t> are</a:t>
            </a:r>
          </a:p>
          <a:p>
            <a:pPr lvl="2"/>
            <a:r>
              <a:rPr lang="en-US" baseline="0" dirty="0" smtClean="0"/>
              <a:t>Not for </a:t>
            </a:r>
            <a:r>
              <a:rPr lang="en-US" baseline="0" dirty="0" err="1" smtClean="0"/>
              <a:t>powershell</a:t>
            </a:r>
            <a:endParaRPr lang="en-US" baseline="0" dirty="0" smtClean="0"/>
          </a:p>
          <a:p>
            <a:pPr lvl="2"/>
            <a:r>
              <a:rPr lang="en-US" baseline="0" dirty="0" smtClean="0"/>
              <a:t>Might be for some system variables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643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2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88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53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CMD is being replaced by PowerShell</a:t>
            </a:r>
          </a:p>
          <a:p>
            <a:pPr lvl="1"/>
            <a:r>
              <a:rPr lang="en-US" dirty="0" smtClean="0"/>
              <a:t>from build 14791 of Windows 10, by default.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26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powershell/module/microsoft.powershell.core/about/about_variables?view=powershell-5.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powershell/module/microsoft.powershell.core/about/about_comparison_operators?view=powershell-5.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tomsitpro.com/articles/powershell-for-loop,2-845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sdn.microsoft.com/en-us/library/dd878324(v=vs.85)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logs.technet.microsoft.com/heyscriptingguy/2012/05/21/understanding-the-six-powershell-profil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logs.msdn.microsoft.com/powershell/2017/06/09/getting-started-with-powershell-core-on-windows-mac-and-linux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owertheshell.com/isesteroids/" TargetMode="External"/><Relationship Id="rId3" Type="http://schemas.openxmlformats.org/officeDocument/2006/relationships/hyperlink" Target="https://github.com/dahlbyk/posh-gi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4sysops.com/archives/powershell-versions-and-their-windows-vers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</a:t>
            </a:r>
            <a:r>
              <a:rPr lang="en-US" dirty="0" smtClean="0"/>
              <a:t>closes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x-non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xmlns="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xmlns="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 </a:t>
            </a:r>
            <a:r>
              <a:rPr lang="nl-BE" dirty="0" smtClean="0"/>
              <a:t>variables </a:t>
            </a:r>
            <a:r>
              <a:rPr lang="nl-BE" dirty="0"/>
              <a:t>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xmlns="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899592" y="2010698"/>
            <a:ext cx="363823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x-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  <a:endParaRPr lang="x-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x-non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x-non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x-non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x-non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Functions and </a:t>
            </a:r>
            <a:r>
              <a:rPr lang="en-US" dirty="0" smtClean="0">
                <a:solidFill>
                  <a:srgbClr val="92D050"/>
                </a:solidFill>
              </a:rPr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94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</a:t>
            </a:r>
            <a:r>
              <a:rPr lang="en-US" dirty="0" smtClean="0"/>
              <a:t>naming: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Write-HelloWorld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</a:t>
            </a:r>
            <a:r>
              <a:rPr lang="en-US" dirty="0" smtClean="0"/>
              <a:t>not </a:t>
            </a:r>
            <a:r>
              <a:rPr lang="en-US" dirty="0"/>
              <a:t>exposed by a modules) can have any </a:t>
            </a:r>
            <a:r>
              <a:rPr lang="en-US" dirty="0" smtClean="0"/>
              <a:t>name.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</a:t>
            </a:r>
            <a:r>
              <a:rPr lang="en-US" dirty="0" smtClean="0"/>
              <a:t>captured will be returned </a:t>
            </a:r>
            <a:r>
              <a:rPr lang="en-US" dirty="0"/>
              <a:t>to the </a:t>
            </a:r>
            <a:r>
              <a:rPr lang="en-US" dirty="0" smtClean="0"/>
              <a:t>pipeline.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https://msdn.microsoft.com/en-us/library/dd878324(v=vs.85).aspx</a:t>
            </a:r>
            <a:endParaRPr lang="nl-BE" sz="1200" dirty="0"/>
          </a:p>
          <a:p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Module</a:t>
            </a:r>
            <a:endParaRPr lang="x-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Get-Module shows the </a:t>
            </a:r>
            <a:r>
              <a:rPr lang="en-US"/>
              <a:t>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400" i="1" dirty="0"/>
              <a:t>Example Module: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x-non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 dirty="0"/>
          </a:p>
          <a:p>
            <a:r>
              <a:rPr lang="en-US" sz="1400" i="1" dirty="0"/>
              <a:t>Loading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 dirty="0"/>
              <a:t>&gt; Get-Module</a:t>
            </a:r>
          </a:p>
          <a:p>
            <a:r>
              <a:rPr lang="en-US" sz="1200" dirty="0" err="1"/>
              <a:t>ModuleType</a:t>
            </a:r>
            <a:r>
              <a:rPr lang="en-US" sz="1200" dirty="0"/>
              <a:t> Version	Name		</a:t>
            </a:r>
            <a:r>
              <a:rPr lang="en-US" sz="1200" dirty="0" err="1"/>
              <a:t>ExportedCommands</a:t>
            </a:r>
            <a:endParaRPr lang="en-US" sz="1200" dirty="0"/>
          </a:p>
          <a:p>
            <a:r>
              <a:rPr lang="en-US" sz="1200" dirty="0"/>
              <a:t>---------- 	-------	----		----------------</a:t>
            </a:r>
          </a:p>
          <a:p>
            <a:r>
              <a:rPr lang="en-US" sz="1200" dirty="0"/>
              <a:t>Script    	 0.0	</a:t>
            </a:r>
            <a:r>
              <a:rPr lang="en-US" sz="1200" dirty="0" err="1"/>
              <a:t>BasicScriptModule</a:t>
            </a:r>
            <a:r>
              <a:rPr lang="en-US" sz="1200" dirty="0"/>
              <a:t>	Calc-sum</a:t>
            </a:r>
          </a:p>
          <a:p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Script Modules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must match the containing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PSScriptRoot</a:t>
            </a:r>
            <a:r>
              <a:rPr lang="en-US" dirty="0"/>
              <a:t>: the path where the executing script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Gets </a:t>
            </a:r>
            <a:r>
              <a:rPr lang="en-US" dirty="0"/>
              <a:t>all ps1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 source (load) found scripts in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all found function as 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Structure scripts in folders: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Export all functions of this folder as part of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'*.ps1'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"Loading 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</a:p>
          <a:p>
            <a:r>
              <a:rPr lang="x-non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9717" y="1772816"/>
            <a:ext cx="27783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7310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801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the PowerShell environment that runs on session startup.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exist by default, although the filenames are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6 different $Profile path’s: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Console and ISE </a:t>
            </a:r>
            <a:r>
              <a:rPr lang="en-US" dirty="0" smtClean="0"/>
              <a:t>(and </a:t>
            </a:r>
            <a:r>
              <a:rPr lang="en-US" dirty="0" smtClean="0"/>
              <a:t>VS Code) </a:t>
            </a:r>
            <a:r>
              <a:rPr lang="en-US" dirty="0" smtClean="0"/>
              <a:t>each </a:t>
            </a:r>
            <a:r>
              <a:rPr lang="en-US" dirty="0"/>
              <a:t>have a: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Current Host = default $Profile goto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Users, Current Host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All Hosts (Console &amp; ISE)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All Hosts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All Users, All Hosts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 a 64bit windows the All User Profiles are not the same when running the 32bit and 64bit Powershell client</a:t>
            </a:r>
            <a:r>
              <a:rPr lang="nl-BE" dirty="0" smtClean="0"/>
              <a:t>. (so you could have 9 different profiles)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https://blogs.technet.microsoft.com/heyscriptingguy/2012/05/21/understanding-the-six-powershell-profiles/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08583"/>
          </a:xfrm>
        </p:spPr>
        <p:txBody>
          <a:bodyPr/>
          <a:lstStyle/>
          <a:p>
            <a:r>
              <a:rPr lang="en-US" dirty="0"/>
              <a:t>$Profile loading order:</a:t>
            </a:r>
            <a:endParaRPr lang="x-non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15816" y="2348880"/>
            <a:ext cx="2829872" cy="2993077"/>
            <a:chOff x="492768" y="1775618"/>
            <a:chExt cx="2829872" cy="2993077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775618"/>
              <a:ext cx="21602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All Hosts</a:t>
              </a:r>
            </a:p>
            <a:p>
              <a:endParaRPr lang="x-none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614413"/>
              <a:ext cx="24482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Current Host</a:t>
              </a:r>
            </a:p>
            <a:p>
              <a:endParaRPr lang="x-non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97" y="3429846"/>
              <a:ext cx="24782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All Hosts</a:t>
              </a:r>
            </a:p>
            <a:p>
              <a:endParaRPr lang="x-non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768" y="4153142"/>
              <a:ext cx="28298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Current Host</a:t>
              </a:r>
            </a:p>
            <a:p>
              <a:endParaRPr lang="x-none" dirty="0"/>
            </a:p>
          </p:txBody>
        </p:sp>
        <p:sp>
          <p:nvSpPr>
            <p:cNvPr id="8" name="Arrow: Down 7"/>
            <p:cNvSpPr/>
            <p:nvPr/>
          </p:nvSpPr>
          <p:spPr>
            <a:xfrm>
              <a:off x="1763688" y="2227276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 dirty="0"/>
            </a:p>
          </p:txBody>
        </p:sp>
        <p:sp>
          <p:nvSpPr>
            <p:cNvPr id="9" name="Arrow: Down 8"/>
            <p:cNvSpPr/>
            <p:nvPr/>
          </p:nvSpPr>
          <p:spPr>
            <a:xfrm>
              <a:off x="1763688" y="3038974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763688" y="3793102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72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PowerShell Core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7639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.NET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 platform (Windows, Mac and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to know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Case-sensitivity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PowerShell is not case-sensitive on Mac and Linux. But some system specific values are case-sensitive (e.g. environment variables).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Slashes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Windows both support back- and forward </a:t>
            </a:r>
            <a:r>
              <a:rPr lang="en-US" dirty="0" smtClean="0"/>
              <a:t>slashes, making compatible </a:t>
            </a:r>
            <a:r>
              <a:rPr lang="en-US" dirty="0"/>
              <a:t>scripts for </a:t>
            </a:r>
            <a:r>
              <a:rPr lang="en-US" dirty="0"/>
              <a:t>L</a:t>
            </a:r>
            <a:r>
              <a:rPr lang="en-US" dirty="0" smtClean="0"/>
              <a:t>inux </a:t>
            </a:r>
            <a:r>
              <a:rPr lang="en-US" dirty="0"/>
              <a:t>and </a:t>
            </a:r>
            <a:r>
              <a:rPr lang="en-US" dirty="0" smtClean="0"/>
              <a:t>Mac </a:t>
            </a:r>
            <a:r>
              <a:rPr lang="en-US" dirty="0"/>
              <a:t>possible without big issues.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Aliases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Linux aliases don’t exist on Mac or Linux </a:t>
            </a:r>
            <a:r>
              <a:rPr lang="en-US" dirty="0" smtClean="0"/>
              <a:t>PowerShell to </a:t>
            </a:r>
            <a:r>
              <a:rPr lang="en-US" dirty="0"/>
              <a:t>avoid conflicts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 external UI Output like Out-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https://blogs.msdn.microsoft.com/powershell/2017/06/09/getting-started-with-powershell-core-on-windows-mac-and-linux/</a:t>
            </a:r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Useful </a:t>
            </a:r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000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ISE Steroids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http://www.powertheshell.com/isesteroids/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you write better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PowerShell ISE to the next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err="1"/>
              <a:t>git</a:t>
            </a:r>
            <a:r>
              <a:rPr lang="en-US" dirty="0"/>
              <a:t> status on current folder in </a:t>
            </a:r>
            <a:r>
              <a:rPr lang="en-US" dirty="0" smtClean="0"/>
              <a:t>PowerShell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https://github.com/dahlbyk/posh-git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VS Code with PowerShell plugin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Works similar to ISE with better editor support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Go-to tool for PowerShell Core on Mac or Linux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Thanks!</a:t>
            </a:r>
          </a:p>
          <a:p>
            <a:pPr algn="ctr"/>
            <a:r>
              <a:rPr lang="en-US" sz="3000" dirty="0" smtClean="0">
                <a:solidFill>
                  <a:schemeClr val="accent1"/>
                </a:solidFill>
              </a:rPr>
              <a:t>Any questions ?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729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x-non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x-non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x-non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x-non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Basic </a:t>
            </a:r>
            <a:r>
              <a:rPr lang="en-US" dirty="0" smtClean="0">
                <a:solidFill>
                  <a:srgbClr val="92D050"/>
                </a:solidFill>
              </a:rPr>
              <a:t>usage and Concepts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86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4"/>
            <a:ext cx="8550275" cy="5089103"/>
          </a:xfrm>
        </p:spPr>
        <p:txBody>
          <a:bodyPr/>
          <a:lstStyle/>
          <a:p>
            <a:r>
              <a:rPr lang="en-US" dirty="0"/>
              <a:t>PowerShell Terminal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 </a:t>
            </a:r>
            <a:r>
              <a:rPr lang="en-US" dirty="0"/>
              <a:t>to scroll through available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PowerShell ISE</a:t>
            </a:r>
          </a:p>
          <a:p>
            <a:pPr lvl="1"/>
            <a:r>
              <a:rPr lang="en-US" dirty="0" smtClean="0"/>
              <a:t>Separate script panel</a:t>
            </a:r>
          </a:p>
          <a:p>
            <a:pPr lvl="1"/>
            <a:r>
              <a:rPr lang="en-US" dirty="0" smtClean="0"/>
              <a:t>Command search</a:t>
            </a:r>
          </a:p>
          <a:p>
            <a:pPr lvl="1"/>
            <a:r>
              <a:rPr lang="en-US" dirty="0" smtClean="0"/>
              <a:t>Debugger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x-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xmlns="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xmlns="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xmlns="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1995</Words>
  <Application>Microsoft Macintosh PowerPoint</Application>
  <PresentationFormat>On-screen Show (4:3)</PresentationFormat>
  <Paragraphs>634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Consolas</vt:lpstr>
      <vt:lpstr>Lucida Console</vt:lpstr>
      <vt:lpstr>ＭＳ Ｐゴシック</vt:lpstr>
      <vt:lpstr>segoe-ui_bold</vt:lpstr>
      <vt:lpstr>segoe-ui_semibold</vt:lpstr>
      <vt:lpstr>Wingdings</vt:lpstr>
      <vt:lpstr>Arial</vt:lpstr>
      <vt:lpstr>Basic PowerPoint</vt:lpstr>
      <vt:lpstr>Basic PowerShell</vt:lpstr>
      <vt:lpstr>Basic PowerShell</vt:lpstr>
      <vt:lpstr>What</vt:lpstr>
      <vt:lpstr>Basic PowerShell</vt:lpstr>
      <vt:lpstr>History</vt:lpstr>
      <vt:lpstr>Basic PowerShell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PowerShell</vt:lpstr>
      <vt:lpstr>Basic Functions</vt:lpstr>
      <vt:lpstr>Modules</vt:lpstr>
      <vt:lpstr>Basic Script Module</vt:lpstr>
      <vt:lpstr>Automatic Script Modules</vt:lpstr>
      <vt:lpstr>Basic PowerShell</vt:lpstr>
      <vt:lpstr>$Profile</vt:lpstr>
      <vt:lpstr>$Profile</vt:lpstr>
      <vt:lpstr>Basic PowerShell</vt:lpstr>
      <vt:lpstr>PowerShell Core</vt:lpstr>
      <vt:lpstr>Basic PowerShell</vt:lpstr>
      <vt:lpstr>Useful Tools</vt:lpstr>
      <vt:lpstr>Q &amp; 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81</cp:revision>
  <dcterms:created xsi:type="dcterms:W3CDTF">2012-05-24T14:07:50Z</dcterms:created>
  <dcterms:modified xsi:type="dcterms:W3CDTF">2017-09-19T10:15:22Z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