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94" r:id="rId13"/>
    <p:sldId id="393" r:id="rId14"/>
    <p:sldId id="384" r:id="rId15"/>
    <p:sldId id="395" r:id="rId16"/>
    <p:sldId id="396" r:id="rId17"/>
    <p:sldId id="391" r:id="rId18"/>
    <p:sldId id="390" r:id="rId19"/>
    <p:sldId id="397" r:id="rId20"/>
    <p:sldId id="398" r:id="rId21"/>
    <p:sldId id="392" r:id="rId22"/>
    <p:sldId id="399" r:id="rId23"/>
    <p:sldId id="386" r:id="rId24"/>
    <p:sldId id="38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72365" autoAdjust="0"/>
  </p:normalViewPr>
  <p:slideViewPr>
    <p:cSldViewPr>
      <p:cViewPr varScale="1">
        <p:scale>
          <a:sx n="94" d="100"/>
          <a:sy n="94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http://www.tomsitpro.com/articles/powershell-for-loop,2-845.html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 main purpose of a module is to allow the modularization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ie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, reuse and abstraction) of Windows PowerShell code.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will look further to Script Modules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1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05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Console profile example</a:t>
            </a:r>
          </a:p>
          <a:p>
            <a:pPr lvl="1"/>
            <a:r>
              <a:rPr lang="en-US" baseline="0" dirty="0"/>
              <a:t>Background color if in admin mode</a:t>
            </a:r>
          </a:p>
          <a:p>
            <a:pPr lvl="0"/>
            <a:r>
              <a:rPr lang="en-US" baseline="0" dirty="0"/>
              <a:t>ISE profile example</a:t>
            </a:r>
          </a:p>
          <a:p>
            <a:pPr lvl="1"/>
            <a:r>
              <a:rPr lang="en-US" baseline="0" dirty="0"/>
              <a:t>Add extra menu items to quickly start functions</a:t>
            </a:r>
          </a:p>
          <a:p>
            <a:pPr lvl="0"/>
            <a:r>
              <a:rPr lang="en-US" baseline="0" dirty="0"/>
              <a:t>All host profile example</a:t>
            </a:r>
          </a:p>
          <a:p>
            <a:pPr lvl="1"/>
            <a:r>
              <a:rPr lang="en-US" baseline="0" dirty="0"/>
              <a:t>Aliases</a:t>
            </a:r>
          </a:p>
          <a:p>
            <a:pPr lvl="1"/>
            <a:r>
              <a:rPr lang="en-US" baseline="0" dirty="0"/>
              <a:t>Default module imports</a:t>
            </a:r>
          </a:p>
          <a:p>
            <a:pPr lvl="1"/>
            <a:endParaRPr lang="en-US" baseline="0" dirty="0"/>
          </a:p>
          <a:p>
            <a:r>
              <a:rPr lang="en-US" baseline="0" dirty="0"/>
              <a:t>Default best used is $Profile = Current User</a:t>
            </a:r>
          </a:p>
          <a:p>
            <a:r>
              <a:rPr lang="en-US" baseline="0" dirty="0"/>
              <a:t>Can be compared to Mac dotfiles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34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643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0"/>
            <a:r>
              <a:rPr lang="en-US" dirty="0"/>
              <a:t>Commands can be called case </a:t>
            </a:r>
            <a:r>
              <a:rPr lang="en-US" dirty="0" err="1"/>
              <a:t>insensetive</a:t>
            </a:r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are text based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19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19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19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variables?view=powershell-5.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parison_operators?view=powershell-5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sitpro.com/articles/powershell-for-loop,2-84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24(v=vs.85)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heyscriptingguy/2012/05/21/understanding-the-six-powershell-profil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7/06/09/getting-started-with-powershell-core-on-windows-mac-and-linux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hlbyk/posh-git" TargetMode="External"/><Relationship Id="rId2" Type="http://schemas.openxmlformats.org/officeDocument/2006/relationships/hyperlink" Target="http://www.powertheshell.com/isesteroid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/>
              <a:t>variables 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environment values like APPDATA path,</a:t>
                      </a:r>
                      <a:r>
                        <a:rPr lang="en-US" baseline="0" dirty="0"/>
                        <a:t> computer name, 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the current object in the pipeline.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 inside a </a:t>
                      </a:r>
                      <a:r>
                        <a:rPr lang="en-US" baseline="0" dirty="0" err="1"/>
                        <a:t>foreach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$false,</a:t>
                      </a:r>
                      <a:r>
                        <a:rPr lang="en-US" baseline="0" dirty="0"/>
                        <a:t> $true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it’s</a:t>
                      </a:r>
                      <a:r>
                        <a:rPr lang="en-US" baseline="0" dirty="0"/>
                        <a:t> representing value so you don’t need to use text.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 dirty="0"/>
          </a:p>
          <a:p>
            <a:endParaRPr lang="nl-BE" sz="1200" dirty="0"/>
          </a:p>
        </p:txBody>
      </p:sp>
      <p:sp>
        <p:nvSpPr>
          <p:cNvPr id="6" name="Arrow: Right 5"/>
          <p:cNvSpPr/>
          <p:nvPr/>
        </p:nvSpPr>
        <p:spPr>
          <a:xfrm>
            <a:off x="296863" y="2010698"/>
            <a:ext cx="648072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Comparison Operators</a:t>
            </a:r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Operators are “text’ based e.g. –</a:t>
            </a:r>
            <a:r>
              <a:rPr lang="en-US" dirty="0" err="1"/>
              <a:t>eg</a:t>
            </a:r>
            <a:r>
              <a:rPr lang="en-US" dirty="0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 dirty="0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 dirty="0"/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 dirty="0"/>
          </a:p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 dirty="0"/>
              <a:t>&gt; True</a:t>
            </a: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en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en-BE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http://www.tomsitpro.com/articles/powershell-for-loop,2-845.html</a:t>
            </a:r>
            <a:endParaRPr lang="nl-BE" sz="14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Write-HelloWorld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net exposed by a modules) can have any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any 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captured is returned to the pipeline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</a:p>
          <a:p>
            <a:r>
              <a:rPr lang="en-US" dirty="0"/>
              <a:t>There are 4 types of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Modules (psm1)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Separately loaded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of scripts in a 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.NET Framework Assembly (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Allows for more complex cmdlets that for example can use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Manifest Module (psd1)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contain any specific cmdlet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for loading different modules, pre-processing scripts, package other modules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Modules created on the fly using New-Module</a:t>
            </a:r>
          </a:p>
          <a:p>
            <a:pPr marL="346075" lvl="2" indent="0">
              <a:buNone/>
            </a:pP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https://msdn.microsoft.com/en-us/library/dd878324(v=vs.85).aspx</a:t>
            </a:r>
            <a:endParaRPr lang="nl-BE" sz="12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Module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is based on the spm1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Get-Module shows the </a:t>
            </a:r>
            <a:r>
              <a:rPr lang="en-US"/>
              <a:t>loaded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sz="1400" i="1" dirty="0"/>
              <a:t>Example Module: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) 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 </a:t>
            </a:r>
            <a:r>
              <a:rPr lang="nl-BE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</a:p>
          <a:p>
            <a:endParaRPr lang="en-US" sz="1200" dirty="0"/>
          </a:p>
          <a:p>
            <a:r>
              <a:rPr lang="en-US" sz="1400" i="1" dirty="0"/>
              <a:t>Loading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".\BasicScriptModule.psm1"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sz="1200" dirty="0"/>
              <a:t>&gt; Get-Module</a:t>
            </a:r>
          </a:p>
          <a:p>
            <a:r>
              <a:rPr lang="en-US" sz="1200" dirty="0" err="1"/>
              <a:t>ModuleType</a:t>
            </a:r>
            <a:r>
              <a:rPr lang="en-US" sz="1200" dirty="0"/>
              <a:t> Version	Name		</a:t>
            </a:r>
            <a:r>
              <a:rPr lang="en-US" sz="1200" dirty="0" err="1"/>
              <a:t>ExportedCommands</a:t>
            </a:r>
            <a:endParaRPr lang="en-US" sz="1200" dirty="0"/>
          </a:p>
          <a:p>
            <a:r>
              <a:rPr lang="en-US" sz="1200" dirty="0"/>
              <a:t>---------- 	-------	----		----------------</a:t>
            </a:r>
          </a:p>
          <a:p>
            <a:r>
              <a:rPr lang="en-US" sz="1200" dirty="0"/>
              <a:t>Script    	 0.0	</a:t>
            </a:r>
            <a:r>
              <a:rPr lang="en-US" sz="1200" dirty="0" err="1"/>
              <a:t>BasicScriptModule</a:t>
            </a:r>
            <a:r>
              <a:rPr lang="en-US" sz="1200" dirty="0"/>
              <a:t>	Calc-sum</a:t>
            </a:r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173932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Script Modules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must match the containing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PSScriptRoot</a:t>
            </a:r>
            <a:r>
              <a:rPr lang="en-US" dirty="0"/>
              <a:t>: the path where the executing script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all ps1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 source (load) found scripts in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all found function as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module path to </a:t>
            </a:r>
            <a:r>
              <a:rPr lang="en-US" dirty="0" err="1"/>
              <a:t>PSModulePath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Structure scripts in folders: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Export all functions of this folder as part of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'*.ps1'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"Loading 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nl-BE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nl-BE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</a:p>
          <a:p>
            <a:r>
              <a:rPr lang="en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9717" y="1772816"/>
            <a:ext cx="27783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801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the PowerShell environment that runs on session startup.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exist by default, although the filenames are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6 different $Profile path’s: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Console and ISE each have a: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Current Host = default $Profile goto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 Users, Current Host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All Hosts (Console &amp; ISE)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All Hosts 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All Users, All Hosts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 a 64bit windows the All User Profiles are not the same when running the 32bit and 64bit Powershell client.</a:t>
            </a:r>
            <a:endParaRPr lang="en-BE" dirty="0"/>
          </a:p>
          <a:p>
            <a:pPr lvl="2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15" name="TextBox 1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https://blogs.technet.microsoft.com/heyscriptingguy/2012/05/21/understanding-the-six-powershell-profiles/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08583"/>
          </a:xfrm>
        </p:spPr>
        <p:txBody>
          <a:bodyPr/>
          <a:lstStyle/>
          <a:p>
            <a:r>
              <a:rPr lang="en-US" dirty="0"/>
              <a:t>$Profile loading order:</a:t>
            </a:r>
            <a:endParaRPr lang="en-B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15816" y="2348880"/>
            <a:ext cx="2829872" cy="2993077"/>
            <a:chOff x="492768" y="1775618"/>
            <a:chExt cx="2829872" cy="2993077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775618"/>
              <a:ext cx="21602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All Users, All Hosts</a:t>
              </a:r>
            </a:p>
            <a:p>
              <a:endParaRPr lang="en-BE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614413"/>
              <a:ext cx="24482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All Users, Current Host</a:t>
              </a:r>
            </a:p>
            <a:p>
              <a:endParaRPr lang="en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97" y="3429846"/>
              <a:ext cx="24782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Current Users, All Hosts</a:t>
              </a:r>
            </a:p>
            <a:p>
              <a:endParaRPr lang="en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768" y="4153142"/>
              <a:ext cx="28298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Current Users, Current Host</a:t>
              </a:r>
            </a:p>
            <a:p>
              <a:endParaRPr lang="en-BE" dirty="0"/>
            </a:p>
          </p:txBody>
        </p:sp>
        <p:sp>
          <p:nvSpPr>
            <p:cNvPr id="8" name="Arrow: Down 7"/>
            <p:cNvSpPr/>
            <p:nvPr/>
          </p:nvSpPr>
          <p:spPr>
            <a:xfrm>
              <a:off x="1763688" y="2227276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BE" sz="1600" dirty="0"/>
            </a:p>
          </p:txBody>
        </p:sp>
        <p:sp>
          <p:nvSpPr>
            <p:cNvPr id="9" name="Arrow: Down 8"/>
            <p:cNvSpPr/>
            <p:nvPr/>
          </p:nvSpPr>
          <p:spPr>
            <a:xfrm>
              <a:off x="1763688" y="3038974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BE" sz="1600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763688" y="3793102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72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.NET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 platform (Windows, Mac and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to know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Case-sensitivity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PowerShell is not case-sensitive on Mac and Linux. But some system specific values are case-sensitive (e.g. environment variables).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Slashes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Windows both support back- and forward slashes =&gt; creating compatible scripts for </a:t>
            </a:r>
            <a:r>
              <a:rPr lang="en-US" dirty="0" err="1"/>
              <a:t>linux</a:t>
            </a:r>
            <a:r>
              <a:rPr lang="en-US" dirty="0"/>
              <a:t> and mac possible without big issues.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Aliases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Linux aliases don’t exist on Mac or Linux to avoid conflicts.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https://blogs.msdn.microsoft.com/powershell/2017/06/09/getting-started-with-powershell-core-on-windows-mac-and-linux/</a:t>
            </a:r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ISE Steroids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http://www.powertheshell.com/isesteroids/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you write better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PowerShell ISE to the next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Posh-</a:t>
            </a:r>
            <a:r>
              <a:rPr lang="en-US" dirty="0" err="1"/>
              <a:t>Git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err="1"/>
              <a:t>git</a:t>
            </a:r>
            <a:r>
              <a:rPr lang="en-US" dirty="0"/>
              <a:t> status on current folder in </a:t>
            </a:r>
            <a:r>
              <a:rPr lang="en-US" dirty="0" err="1"/>
              <a:t>powershell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https://github.com/dahlbyk/posh-git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VS Code with PowerShell plugin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Works similar to ISE with better editor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 is replacing </a:t>
            </a:r>
            <a:r>
              <a:rPr lang="en-US" dirty="0" err="1"/>
              <a:t>cmd</a:t>
            </a:r>
            <a:r>
              <a:rPr lang="en-US" dirty="0"/>
              <a:t> prompt by PowerShell from build 14791 of Windows 10. It is still here, but not as </a:t>
            </a:r>
            <a:r>
              <a:rPr lang="en-US" dirty="0" err="1"/>
              <a:t>acceceble</a:t>
            </a:r>
            <a:r>
              <a:rPr lang="en-US" dirty="0"/>
              <a:t>. </a:t>
            </a:r>
          </a:p>
          <a:p>
            <a:r>
              <a:rPr lang="en-US" dirty="0"/>
              <a:t>e.g. in the WIN + X menu </a:t>
            </a:r>
            <a:r>
              <a:rPr lang="en-US" dirty="0" err="1"/>
              <a:t>cmd</a:t>
            </a:r>
            <a:r>
              <a:rPr lang="en-US" dirty="0"/>
              <a:t> is replaced by PowerShell. But 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02442"/>
            <a:ext cx="5042731" cy="12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closes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en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1546</Words>
  <Application>Microsoft Office PowerPoint</Application>
  <PresentationFormat>On-screen Show (4:3)</PresentationFormat>
  <Paragraphs>397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Consolas</vt:lpstr>
      <vt:lpstr>Lucida Console</vt:lpstr>
      <vt:lpstr>segoe-ui_bold</vt:lpstr>
      <vt:lpstr>segoe-ui_semibold</vt:lpstr>
      <vt:lpstr>Basic PowerPoint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Functions</vt:lpstr>
      <vt:lpstr>Modules</vt:lpstr>
      <vt:lpstr>Basic Script Module</vt:lpstr>
      <vt:lpstr>Automatic Script Modules</vt:lpstr>
      <vt:lpstr>$Profile</vt:lpstr>
      <vt:lpstr>$Profile</vt:lpstr>
      <vt:lpstr>PowerShell Core</vt:lpstr>
      <vt:lpstr>Useful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70</cp:revision>
  <dcterms:created xsi:type="dcterms:W3CDTF">2012-05-24T14:07:50Z</dcterms:created>
  <dcterms:modified xsi:type="dcterms:W3CDTF">2017-09-19T07:55:08Z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