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2"/>
  </p:notesMasterIdLst>
  <p:handoutMasterIdLst>
    <p:handoutMasterId r:id="rId53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84" r:id="rId13"/>
    <p:sldId id="391" r:id="rId14"/>
    <p:sldId id="390" r:id="rId15"/>
    <p:sldId id="385" r:id="rId16"/>
    <p:sldId id="386" r:id="rId17"/>
    <p:sldId id="359" r:id="rId18"/>
    <p:sldId id="370" r:id="rId19"/>
    <p:sldId id="375" r:id="rId20"/>
    <p:sldId id="362" r:id="rId21"/>
    <p:sldId id="373" r:id="rId22"/>
    <p:sldId id="365" r:id="rId23"/>
    <p:sldId id="363" r:id="rId24"/>
    <p:sldId id="366" r:id="rId25"/>
    <p:sldId id="367" r:id="rId26"/>
    <p:sldId id="368" r:id="rId27"/>
    <p:sldId id="337" r:id="rId28"/>
    <p:sldId id="336" r:id="rId29"/>
    <p:sldId id="272" r:id="rId30"/>
    <p:sldId id="369" r:id="rId31"/>
    <p:sldId id="371" r:id="rId32"/>
    <p:sldId id="332" r:id="rId33"/>
    <p:sldId id="334" r:id="rId34"/>
    <p:sldId id="331" r:id="rId35"/>
    <p:sldId id="294" r:id="rId36"/>
    <p:sldId id="335" r:id="rId37"/>
    <p:sldId id="293" r:id="rId38"/>
    <p:sldId id="285" r:id="rId39"/>
    <p:sldId id="290" r:id="rId40"/>
    <p:sldId id="350" r:id="rId41"/>
    <p:sldId id="355" r:id="rId42"/>
    <p:sldId id="372" r:id="rId43"/>
    <p:sldId id="347" r:id="rId44"/>
    <p:sldId id="287" r:id="rId45"/>
    <p:sldId id="348" r:id="rId46"/>
    <p:sldId id="288" r:id="rId47"/>
    <p:sldId id="349" r:id="rId48"/>
    <p:sldId id="289" r:id="rId49"/>
    <p:sldId id="258" r:id="rId50"/>
    <p:sldId id="33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58626"/>
  </p:normalViewPr>
  <p:slideViewPr>
    <p:cSldViewPr>
      <p:cViewPr varScale="1">
        <p:scale>
          <a:sx n="95" d="100"/>
          <a:sy n="95" d="100"/>
        </p:scale>
        <p:origin x="36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13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13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13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toheap.com/blog/2013/06/15/things-that-trip-newbies-in-powershell-pipeline-output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Financial</a:t>
                      </a: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Column 1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Highlight column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7,078.89</a:t>
                      </a: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 and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save as template</a:t>
            </a:r>
            <a:r>
              <a:rPr lang="en-ZA" altLang="en-US">
                <a:ea typeface="ＭＳ Ｐゴシック" pitchFamily="34" charset="-128"/>
              </a:rPr>
              <a:t>”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the graph and 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tab, then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 altLang="ja-JP">
                <a:ea typeface="ＭＳ Ｐゴシック" pitchFamily="34" charset="-128"/>
              </a:rPr>
              <a:t>change chart type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 altLang="ja-JP">
              <a:ea typeface="ＭＳ Ｐゴシック" pitchFamily="34" charset="-128"/>
            </a:endParaRP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templates</a:t>
            </a:r>
            <a:r>
              <a:rPr lang="en-ZA" altLang="en-US">
                <a:ea typeface="ＭＳ Ｐゴシック" pitchFamily="34" charset="-128"/>
              </a:rPr>
              <a:t>”</a:t>
            </a:r>
            <a:r>
              <a:rPr lang="en-ZA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graph icon and add data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 </a:t>
            </a:r>
            <a:r>
              <a:rPr lang="en-ZA">
                <a:ea typeface="ＭＳ Ｐゴシック" pitchFamily="34" charset="-128"/>
              </a:rPr>
              <a:t>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</a:t>
            </a:r>
            <a:r>
              <a:rPr lang="en-ZA">
                <a:ea typeface="ＭＳ Ｐゴシック" pitchFamily="34" charset="-128"/>
              </a:rPr>
              <a:t> 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ea typeface="ＭＳ Ｐゴシック" pitchFamily="34" charset="-128"/>
              </a:rPr>
              <a:t>First level bullet indented with </a:t>
            </a:r>
            <a:r>
              <a:rPr lang="en-ZA" b="1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Windows 10 is replacing </a:t>
            </a:r>
            <a:r>
              <a:rPr lang="en-US" dirty="0" err="1"/>
              <a:t>cmd</a:t>
            </a:r>
            <a:r>
              <a:rPr lang="en-US" dirty="0"/>
              <a:t> prompt in the WIN + X menu by PowerShell.</a:t>
            </a:r>
          </a:p>
          <a:p>
            <a:r>
              <a:rPr lang="en-US" dirty="0"/>
              <a:t>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7" y="4544684"/>
            <a:ext cx="5642843" cy="1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https://stacktoheap.com/blog/2013/06/15/things-that-trip-newbies-in-powershell-pipeline-output/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https://ss64.com/ps/syntax-automatic-variables.html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1056</Words>
  <Application>Microsoft Office PowerPoint</Application>
  <PresentationFormat>On-screen Show (4:3)</PresentationFormat>
  <Paragraphs>268</Paragraphs>
  <Slides>46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Calibri</vt:lpstr>
      <vt:lpstr>Lucida Console</vt:lpstr>
      <vt:lpstr>Basic PowerPoint</vt:lpstr>
      <vt:lpstr>Microsoft Excel Chart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Basic Functions and Variables</vt:lpstr>
      <vt:lpstr>Creating functions</vt:lpstr>
      <vt:lpstr>Modules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28</cp:revision>
  <dcterms:created xsi:type="dcterms:W3CDTF">2012-05-24T14:07:50Z</dcterms:created>
  <dcterms:modified xsi:type="dcterms:W3CDTF">2017-09-13T11:16:02Z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