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7"/>
  </p:notesMasterIdLst>
  <p:handoutMasterIdLst>
    <p:handoutMasterId r:id="rId58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5" r:id="rId16"/>
    <p:sldId id="396" r:id="rId17"/>
    <p:sldId id="391" r:id="rId18"/>
    <p:sldId id="390" r:id="rId19"/>
    <p:sldId id="392" r:id="rId20"/>
    <p:sldId id="385" r:id="rId21"/>
    <p:sldId id="386" r:id="rId22"/>
    <p:sldId id="359" r:id="rId23"/>
    <p:sldId id="370" r:id="rId24"/>
    <p:sldId id="375" r:id="rId25"/>
    <p:sldId id="362" r:id="rId26"/>
    <p:sldId id="373" r:id="rId27"/>
    <p:sldId id="365" r:id="rId28"/>
    <p:sldId id="363" r:id="rId29"/>
    <p:sldId id="366" r:id="rId30"/>
    <p:sldId id="367" r:id="rId31"/>
    <p:sldId id="368" r:id="rId32"/>
    <p:sldId id="337" r:id="rId33"/>
    <p:sldId id="336" r:id="rId34"/>
    <p:sldId id="272" r:id="rId35"/>
    <p:sldId id="369" r:id="rId36"/>
    <p:sldId id="371" r:id="rId37"/>
    <p:sldId id="332" r:id="rId38"/>
    <p:sldId id="334" r:id="rId39"/>
    <p:sldId id="331" r:id="rId40"/>
    <p:sldId id="294" r:id="rId41"/>
    <p:sldId id="335" r:id="rId42"/>
    <p:sldId id="293" r:id="rId43"/>
    <p:sldId id="285" r:id="rId44"/>
    <p:sldId id="290" r:id="rId45"/>
    <p:sldId id="350" r:id="rId46"/>
    <p:sldId id="355" r:id="rId47"/>
    <p:sldId id="372" r:id="rId48"/>
    <p:sldId id="347" r:id="rId49"/>
    <p:sldId id="287" r:id="rId50"/>
    <p:sldId id="348" r:id="rId51"/>
    <p:sldId id="288" r:id="rId52"/>
    <p:sldId id="349" r:id="rId53"/>
    <p:sldId id="289" r:id="rId54"/>
    <p:sldId id="258" r:id="rId55"/>
    <p:sldId id="33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85480" autoAdjust="0"/>
  </p:normalViewPr>
  <p:slideViewPr>
    <p:cSldViewPr>
      <p:cViewPr>
        <p:scale>
          <a:sx n="100" d="100"/>
          <a:sy n="100" d="100"/>
        </p:scale>
        <p:origin x="153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based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16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16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16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variables?view=powershell-5.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parison_operators?view=powershell-5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itpro.com/articles/powershell-for-loop,2-84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/>
              <a:t>variables 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296863" y="2010698"/>
            <a:ext cx="648072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  <a:endParaRPr lang="en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 dirty="0"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en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B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en-BE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Write-HelloWorld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</a:t>
            </a:r>
            <a:r>
              <a:rPr lang="en-US" dirty="0"/>
              <a:t>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net exposed by a modules) can have 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any 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captured is returned to the pipeline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1437</Words>
  <Application>Microsoft Office PowerPoint</Application>
  <PresentationFormat>On-screen Show (4:3)</PresentationFormat>
  <Paragraphs>402</Paragraphs>
  <Slides>51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Functions</vt:lpstr>
      <vt:lpstr>Modules</vt:lpstr>
      <vt:lpstr>$Profile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47</cp:revision>
  <dcterms:created xsi:type="dcterms:W3CDTF">2012-05-24T14:07:50Z</dcterms:created>
  <dcterms:modified xsi:type="dcterms:W3CDTF">2017-09-16T10:04:11Z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